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A150"/>
    <a:srgbClr val="1EA151"/>
    <a:srgbClr val="04529C"/>
    <a:srgbClr val="F4BF07"/>
    <a:srgbClr val="FFFF00"/>
    <a:srgbClr val="0033CC"/>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gner, Trevor (Federal)" userId="a9c68393-fc47-4a2f-ae16-c8ea3dd792e8" providerId="ADAL" clId="{7B40C686-525C-4F56-BF54-A525F3CAFF4D}"/>
    <pc:docChg chg="delSld">
      <pc:chgData name="Wagner, Trevor (Federal)" userId="a9c68393-fc47-4a2f-ae16-c8ea3dd792e8" providerId="ADAL" clId="{7B40C686-525C-4F56-BF54-A525F3CAFF4D}" dt="2025-05-02T14:16:44.426" v="0" actId="47"/>
      <pc:docMkLst>
        <pc:docMk/>
      </pc:docMkLst>
      <pc:sldChg chg="del">
        <pc:chgData name="Wagner, Trevor (Federal)" userId="a9c68393-fc47-4a2f-ae16-c8ea3dd792e8" providerId="ADAL" clId="{7B40C686-525C-4F56-BF54-A525F3CAFF4D}" dt="2025-05-02T14:16:44.426" v="0" actId="47"/>
        <pc:sldMkLst>
          <pc:docMk/>
          <pc:sldMk cId="4039950761" sldId="258"/>
        </pc:sldMkLst>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mailto:TheLAB@doc.gov" TargetMode="External"/><Relationship Id="rId1" Type="http://schemas.openxmlformats.org/officeDocument/2006/relationships/hyperlink" Target="https://forms.office.com/g/aKxWt8833z"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mailto:TheLAB@doc.gov" TargetMode="External"/><Relationship Id="rId1" Type="http://schemas.openxmlformats.org/officeDocument/2006/relationships/hyperlink" Target="https://forms.office.com/g/aKxWt8833z"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C44890-98BB-4F5B-86B9-CCA531D38F79}" type="doc">
      <dgm:prSet loTypeId="urn:microsoft.com/office/officeart/2005/8/layout/bProcess3" loCatId="process" qsTypeId="urn:microsoft.com/office/officeart/2005/8/quickstyle/simple5" qsCatId="simple" csTypeId="urn:microsoft.com/office/officeart/2005/8/colors/colorful1" csCatId="colorful" phldr="1"/>
      <dgm:spPr/>
      <dgm:t>
        <a:bodyPr/>
        <a:lstStyle/>
        <a:p>
          <a:endParaRPr lang="en-US"/>
        </a:p>
      </dgm:t>
    </dgm:pt>
    <dgm:pt modelId="{05EC3475-D087-478F-848D-9DEB179D5F12}">
      <dgm:prSet phldrT="[Text]"/>
      <dgm:spPr>
        <a:solidFill>
          <a:srgbClr val="F4BF07"/>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b="1" dirty="0">
              <a:solidFill>
                <a:schemeClr val="tx1"/>
              </a:solidFill>
              <a:latin typeface="Times New Roman" panose="02020603050405020304" pitchFamily="18" charset="0"/>
              <a:cs typeface="Times New Roman" panose="02020603050405020304" pitchFamily="18" charset="0"/>
            </a:rPr>
            <a:t>Initial Submission</a:t>
          </a:r>
        </a:p>
      </dgm:t>
    </dgm:pt>
    <dgm:pt modelId="{9DF38E7B-4AB1-4859-B3AE-BD681F048285}" type="parTrans" cxnId="{AEAF030B-5F99-49A5-AC0E-439A6A4325E0}">
      <dgm:prSet/>
      <dgm:spPr/>
      <dgm:t>
        <a:bodyPr/>
        <a:lstStyle/>
        <a:p>
          <a:endParaRPr lang="en-US"/>
        </a:p>
      </dgm:t>
    </dgm:pt>
    <dgm:pt modelId="{C76EDCEC-F02C-45F2-9EFA-DC1910D9FE27}" type="sibTrans" cxnId="{AEAF030B-5F99-49A5-AC0E-439A6A4325E0}">
      <dgm:prSet/>
      <dgm:spPr>
        <a:ln w="28575">
          <a:solidFill>
            <a:srgbClr val="00B050"/>
          </a:solidFill>
        </a:ln>
      </dgm:spPr>
      <dgm:t>
        <a:bodyPr/>
        <a:lstStyle/>
        <a:p>
          <a:endParaRPr lang="en-US"/>
        </a:p>
      </dgm:t>
    </dgm:pt>
    <dgm:pt modelId="{31FC8632-3193-40BE-BABB-C93E694787D4}">
      <dgm:prSet phldrT="[Text]"/>
      <dgm:spPr>
        <a:solidFill>
          <a:srgbClr val="F4BF07"/>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dirty="0">
              <a:solidFill>
                <a:schemeClr val="tx1"/>
              </a:solidFill>
              <a:latin typeface="Times New Roman" panose="02020603050405020304" pitchFamily="18" charset="0"/>
              <a:cs typeface="Times New Roman" panose="02020603050405020304" pitchFamily="18" charset="0"/>
            </a:rPr>
            <a:t>MS Forms Project Submission link </a:t>
          </a:r>
          <a:r>
            <a:rPr lang="en-US"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here</a:t>
          </a:r>
          <a:endParaRPr lang="en-US" dirty="0">
            <a:solidFill>
              <a:schemeClr val="tx1"/>
            </a:solidFill>
            <a:latin typeface="Times New Roman" panose="02020603050405020304" pitchFamily="18" charset="0"/>
            <a:cs typeface="Times New Roman" panose="02020603050405020304" pitchFamily="18" charset="0"/>
          </a:endParaRPr>
        </a:p>
      </dgm:t>
    </dgm:pt>
    <dgm:pt modelId="{25F22B03-DC64-49F7-9415-94AFBAC3699A}" type="parTrans" cxnId="{EC814B86-6C93-427C-871D-2ACDCFECA927}">
      <dgm:prSet/>
      <dgm:spPr/>
      <dgm:t>
        <a:bodyPr/>
        <a:lstStyle/>
        <a:p>
          <a:endParaRPr lang="en-US"/>
        </a:p>
      </dgm:t>
    </dgm:pt>
    <dgm:pt modelId="{D1A64BA6-00D3-4E42-9706-27D2E2322192}" type="sibTrans" cxnId="{EC814B86-6C93-427C-871D-2ACDCFECA927}">
      <dgm:prSet/>
      <dgm:spPr/>
      <dgm:t>
        <a:bodyPr/>
        <a:lstStyle/>
        <a:p>
          <a:endParaRPr lang="en-US"/>
        </a:p>
      </dgm:t>
    </dgm:pt>
    <dgm:pt modelId="{E7CED806-DB23-4B2B-A8AB-4273579F7944}">
      <dgm:prSet phldrT="[Text]"/>
      <dgm:spPr>
        <a:solidFill>
          <a:srgbClr val="04529C"/>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b="1" dirty="0">
              <a:latin typeface="Times New Roman" panose="02020603050405020304" pitchFamily="18" charset="0"/>
              <a:cs typeface="Times New Roman" panose="02020603050405020304" pitchFamily="18" charset="0"/>
            </a:rPr>
            <a:t>Pre-Meet (If necessary)</a:t>
          </a:r>
        </a:p>
      </dgm:t>
    </dgm:pt>
    <dgm:pt modelId="{86E1B2C0-3570-4EC9-B394-926FF65A69D3}" type="parTrans" cxnId="{29E33857-BEFF-4CFE-9748-5B99D7F4CED5}">
      <dgm:prSet/>
      <dgm:spPr/>
      <dgm:t>
        <a:bodyPr/>
        <a:lstStyle/>
        <a:p>
          <a:endParaRPr lang="en-US"/>
        </a:p>
      </dgm:t>
    </dgm:pt>
    <dgm:pt modelId="{D3579ACB-AF13-437F-8DB1-D855B33D7BF5}" type="sibTrans" cxnId="{29E33857-BEFF-4CFE-9748-5B99D7F4CED5}">
      <dgm:prSet custT="1"/>
      <dgm:spPr>
        <a:noFill/>
        <a:ln w="28575" cap="flat" cmpd="sng" algn="ctr">
          <a:solidFill>
            <a:schemeClr val="accent6">
              <a:lumMod val="75000"/>
            </a:schemeClr>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prstClr val="black">
                <a:hueOff val="0"/>
                <a:satOff val="0"/>
                <a:lumOff val="0"/>
                <a:alphaOff val="0"/>
              </a:prstClr>
            </a:solidFill>
            <a:latin typeface="Aptos" panose="02110004020202020204"/>
            <a:ea typeface="+mn-ea"/>
            <a:cs typeface="+mn-cs"/>
          </a:endParaRPr>
        </a:p>
      </dgm:t>
    </dgm:pt>
    <dgm:pt modelId="{93F1A536-A23F-4024-AF23-ABA71F2E85CB}">
      <dgm:prSet phldrT="[Text]"/>
      <dgm:spPr>
        <a:solidFill>
          <a:srgbClr val="04529C"/>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dirty="0">
              <a:latin typeface="Times New Roman" panose="02020603050405020304" pitchFamily="18" charset="0"/>
              <a:cs typeface="Times New Roman" panose="02020603050405020304" pitchFamily="18" charset="0"/>
            </a:rPr>
            <a:t>One on Ones with the Contracting or Program Lead (often the submitter).</a:t>
          </a:r>
        </a:p>
      </dgm:t>
    </dgm:pt>
    <dgm:pt modelId="{A9FFBC2D-B4C2-413B-88B6-01F3B891B781}" type="parTrans" cxnId="{EA0C6D74-990E-4BAB-9AE4-EB0C1D2B0AA7}">
      <dgm:prSet/>
      <dgm:spPr/>
      <dgm:t>
        <a:bodyPr/>
        <a:lstStyle/>
        <a:p>
          <a:endParaRPr lang="en-US"/>
        </a:p>
      </dgm:t>
    </dgm:pt>
    <dgm:pt modelId="{ACB2E3BF-1861-4F46-8F98-D1036AEB645D}" type="sibTrans" cxnId="{EA0C6D74-990E-4BAB-9AE4-EB0C1D2B0AA7}">
      <dgm:prSet/>
      <dgm:spPr/>
      <dgm:t>
        <a:bodyPr/>
        <a:lstStyle/>
        <a:p>
          <a:endParaRPr lang="en-US"/>
        </a:p>
      </dgm:t>
    </dgm:pt>
    <dgm:pt modelId="{A5EBD4D8-4BD4-4B9D-B96C-139F3D47E1A8}">
      <dgm:prSet phldrT="[Text]"/>
      <dgm:spPr>
        <a:solidFill>
          <a:srgbClr val="1EA151"/>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b="1" dirty="0">
              <a:latin typeface="Times New Roman" panose="02020603050405020304" pitchFamily="18" charset="0"/>
              <a:cs typeface="Times New Roman" panose="02020603050405020304" pitchFamily="18" charset="0"/>
            </a:rPr>
            <a:t>Kickoff Session</a:t>
          </a:r>
        </a:p>
      </dgm:t>
    </dgm:pt>
    <dgm:pt modelId="{98EC1EE2-A3F9-40F6-98FA-2AAC0CA405C4}" type="parTrans" cxnId="{29AB32D1-8488-4818-9FE5-65F785CF65E0}">
      <dgm:prSet/>
      <dgm:spPr/>
      <dgm:t>
        <a:bodyPr/>
        <a:lstStyle/>
        <a:p>
          <a:endParaRPr lang="en-US"/>
        </a:p>
      </dgm:t>
    </dgm:pt>
    <dgm:pt modelId="{83FDDF14-26AF-497A-8B92-1C7FA17534BC}" type="sibTrans" cxnId="{29AB32D1-8488-4818-9FE5-65F785CF65E0}">
      <dgm:prSet/>
      <dgm:spPr>
        <a:ln w="28575">
          <a:solidFill>
            <a:srgbClr val="0070C0"/>
          </a:solidFill>
        </a:ln>
      </dgm:spPr>
      <dgm:t>
        <a:bodyPr/>
        <a:lstStyle/>
        <a:p>
          <a:endParaRPr lang="en-US"/>
        </a:p>
      </dgm:t>
    </dgm:pt>
    <dgm:pt modelId="{794AE655-3F09-46D3-ADE5-DE99D505312B}">
      <dgm:prSet phldrT="[Text]"/>
      <dgm:spPr>
        <a:solidFill>
          <a:srgbClr val="1EA151"/>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dirty="0">
              <a:latin typeface="Times New Roman" panose="02020603050405020304" pitchFamily="18" charset="0"/>
              <a:cs typeface="Times New Roman" panose="02020603050405020304" pitchFamily="18" charset="0"/>
            </a:rPr>
            <a:t>All members of the IPT attend to establish cadence of sprints, share more about their requirement, gain trust and commitment from each other, and learn more about The LAB and innovation. </a:t>
          </a:r>
        </a:p>
      </dgm:t>
    </dgm:pt>
    <dgm:pt modelId="{1871BD11-3D8F-468B-AA09-96C8469688CD}" type="parTrans" cxnId="{008ADBA4-62F9-4B99-9460-B5748064B5E4}">
      <dgm:prSet/>
      <dgm:spPr/>
      <dgm:t>
        <a:bodyPr/>
        <a:lstStyle/>
        <a:p>
          <a:endParaRPr lang="en-US"/>
        </a:p>
      </dgm:t>
    </dgm:pt>
    <dgm:pt modelId="{B51DFB88-5E85-412E-B6E8-EE4035EB0DF7}" type="sibTrans" cxnId="{008ADBA4-62F9-4B99-9460-B5748064B5E4}">
      <dgm:prSet/>
      <dgm:spPr/>
      <dgm:t>
        <a:bodyPr/>
        <a:lstStyle/>
        <a:p>
          <a:endParaRPr lang="en-US"/>
        </a:p>
      </dgm:t>
    </dgm:pt>
    <dgm:pt modelId="{6925A60C-A0EA-4A75-BA4B-E38D2A76D7DD}">
      <dgm:prSet/>
      <dgm:spPr>
        <a:solidFill>
          <a:srgbClr val="1DA150"/>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b="1" dirty="0">
              <a:latin typeface="Times New Roman" panose="02020603050405020304" pitchFamily="18" charset="0"/>
              <a:cs typeface="Times New Roman" panose="02020603050405020304" pitchFamily="18" charset="0"/>
            </a:rPr>
            <a:t>Biweekly Sprints</a:t>
          </a:r>
        </a:p>
      </dgm:t>
    </dgm:pt>
    <dgm:pt modelId="{ADFD2EC0-A6B8-4F80-8595-BABD5715BE22}" type="parTrans" cxnId="{BB7EA15F-AF15-421F-B966-6ED57C49AF37}">
      <dgm:prSet/>
      <dgm:spPr/>
      <dgm:t>
        <a:bodyPr/>
        <a:lstStyle/>
        <a:p>
          <a:endParaRPr lang="en-US"/>
        </a:p>
      </dgm:t>
    </dgm:pt>
    <dgm:pt modelId="{D9AD090E-86FE-4ED1-8E48-82E6216E1009}" type="sibTrans" cxnId="{BB7EA15F-AF15-421F-B966-6ED57C49AF37}">
      <dgm:prSet/>
      <dgm:spPr>
        <a:ln w="28575">
          <a:solidFill>
            <a:srgbClr val="00B050"/>
          </a:solidFill>
        </a:ln>
      </dgm:spPr>
      <dgm:t>
        <a:bodyPr/>
        <a:lstStyle/>
        <a:p>
          <a:endParaRPr lang="en-US"/>
        </a:p>
      </dgm:t>
    </dgm:pt>
    <dgm:pt modelId="{DF795B3E-4D85-4691-8828-4D25646FC250}">
      <dgm:prSet/>
      <dgm:spPr>
        <a:solidFill>
          <a:srgbClr val="04529C"/>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b="1" dirty="0">
              <a:solidFill>
                <a:schemeClr val="bg1"/>
              </a:solidFill>
              <a:latin typeface="Times New Roman" panose="02020603050405020304" pitchFamily="18" charset="0"/>
              <a:cs typeface="Times New Roman" panose="02020603050405020304" pitchFamily="18" charset="0"/>
            </a:rPr>
            <a:t>Document Reviews</a:t>
          </a:r>
        </a:p>
      </dgm:t>
    </dgm:pt>
    <dgm:pt modelId="{B8A0C7DF-C472-4DB9-8A64-3480390926F1}" type="parTrans" cxnId="{B395486D-280F-4E04-A9B6-B9B6BF6102F2}">
      <dgm:prSet/>
      <dgm:spPr/>
      <dgm:t>
        <a:bodyPr/>
        <a:lstStyle/>
        <a:p>
          <a:endParaRPr lang="en-US"/>
        </a:p>
      </dgm:t>
    </dgm:pt>
    <dgm:pt modelId="{D9D7A44A-4CF7-4179-B893-0C5BB1B4A7C1}" type="sibTrans" cxnId="{B395486D-280F-4E04-A9B6-B9B6BF6102F2}">
      <dgm:prSet/>
      <dgm:spPr>
        <a:solidFill>
          <a:srgbClr val="00B050"/>
        </a:solidFill>
        <a:ln w="28575">
          <a:solidFill>
            <a:srgbClr val="00B050"/>
          </a:solidFill>
        </a:ln>
      </dgm:spPr>
      <dgm:t>
        <a:bodyPr/>
        <a:lstStyle/>
        <a:p>
          <a:endParaRPr lang="en-US"/>
        </a:p>
      </dgm:t>
    </dgm:pt>
    <dgm:pt modelId="{F297D8F7-F33C-4F10-BB4C-436E67029FCD}">
      <dgm:prSet/>
      <dgm:spPr>
        <a:solidFill>
          <a:srgbClr val="04529C"/>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dirty="0">
              <a:solidFill>
                <a:schemeClr val="bg1"/>
              </a:solidFill>
              <a:latin typeface="Times New Roman" panose="02020603050405020304" pitchFamily="18" charset="0"/>
              <a:cs typeface="Times New Roman" panose="02020603050405020304" pitchFamily="18" charset="0"/>
            </a:rPr>
            <a:t>The LAB acts as an advisory reviewer drawing from its vast experience with formal review comments, especially considering other lines of business, from other procurements to proactively ensure risk is mitigated. </a:t>
          </a:r>
        </a:p>
      </dgm:t>
    </dgm:pt>
    <dgm:pt modelId="{BCDD0123-9592-4B01-8508-B357EDBD387D}" type="parTrans" cxnId="{267A7782-1087-4BCA-86A0-8558C67E3DC7}">
      <dgm:prSet/>
      <dgm:spPr/>
      <dgm:t>
        <a:bodyPr/>
        <a:lstStyle/>
        <a:p>
          <a:endParaRPr lang="en-US"/>
        </a:p>
      </dgm:t>
    </dgm:pt>
    <dgm:pt modelId="{8277134D-694B-4F5B-B7D2-4D379AB8C81A}" type="sibTrans" cxnId="{267A7782-1087-4BCA-86A0-8558C67E3DC7}">
      <dgm:prSet/>
      <dgm:spPr/>
      <dgm:t>
        <a:bodyPr/>
        <a:lstStyle/>
        <a:p>
          <a:endParaRPr lang="en-US"/>
        </a:p>
      </dgm:t>
    </dgm:pt>
    <dgm:pt modelId="{1F785497-6B6F-4879-9E72-1067892DF649}">
      <dgm:prSet/>
      <dgm:spPr>
        <a:solidFill>
          <a:srgbClr val="F4BF07"/>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b="1" dirty="0">
              <a:solidFill>
                <a:schemeClr val="tx1"/>
              </a:solidFill>
              <a:latin typeface="Times New Roman" panose="02020603050405020304" pitchFamily="18" charset="0"/>
              <a:cs typeface="Times New Roman" panose="02020603050405020304" pitchFamily="18" charset="0"/>
            </a:rPr>
            <a:t>JAM Sessions</a:t>
          </a:r>
        </a:p>
      </dgm:t>
    </dgm:pt>
    <dgm:pt modelId="{6ACCDFA7-BE8D-4244-A948-9E0ABF63FCF2}" type="parTrans" cxnId="{7381F057-09B8-4154-9C74-5B1A8AFC5B97}">
      <dgm:prSet/>
      <dgm:spPr/>
      <dgm:t>
        <a:bodyPr/>
        <a:lstStyle/>
        <a:p>
          <a:endParaRPr lang="en-US"/>
        </a:p>
      </dgm:t>
    </dgm:pt>
    <dgm:pt modelId="{C97F6386-B050-4240-9028-77C424CA06A6}" type="sibTrans" cxnId="{7381F057-09B8-4154-9C74-5B1A8AFC5B97}">
      <dgm:prSet custT="1"/>
      <dgm:spPr>
        <a:noFill/>
        <a:ln w="28575" cap="flat" cmpd="sng" algn="ctr">
          <a:solidFill>
            <a:schemeClr val="accent6">
              <a:lumMod val="75000"/>
            </a:schemeClr>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prstClr val="black">
                <a:hueOff val="0"/>
                <a:satOff val="0"/>
                <a:lumOff val="0"/>
                <a:alphaOff val="0"/>
              </a:prstClr>
            </a:solidFill>
            <a:latin typeface="Aptos" panose="02110004020202020204"/>
            <a:ea typeface="+mn-ea"/>
            <a:cs typeface="+mn-cs"/>
          </a:endParaRPr>
        </a:p>
      </dgm:t>
    </dgm:pt>
    <dgm:pt modelId="{1B564A9C-82E7-4139-BEA6-584483DAC1B0}">
      <dgm:prSet/>
      <dgm:spPr>
        <a:solidFill>
          <a:srgbClr val="F4BF07"/>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dirty="0">
              <a:solidFill>
                <a:schemeClr val="tx1"/>
              </a:solidFill>
              <a:latin typeface="Times New Roman" panose="02020603050405020304" pitchFamily="18" charset="0"/>
              <a:cs typeface="Times New Roman" panose="02020603050405020304" pitchFamily="18" charset="0"/>
            </a:rPr>
            <a:t>All members of the IPT attend sessions designed to engage stakeholders from various disciplines to explore innovative approaches, finalize requirements and acquisition strategy, and tailor their evaluation criteria.</a:t>
          </a:r>
        </a:p>
      </dgm:t>
    </dgm:pt>
    <dgm:pt modelId="{C6ED3F68-5751-463E-A4F2-7F0D03AF1B7D}" type="parTrans" cxnId="{8197E6DE-46F1-49F7-ACDF-040644C63361}">
      <dgm:prSet/>
      <dgm:spPr/>
      <dgm:t>
        <a:bodyPr/>
        <a:lstStyle/>
        <a:p>
          <a:endParaRPr lang="en-US"/>
        </a:p>
      </dgm:t>
    </dgm:pt>
    <dgm:pt modelId="{97026D5C-3A83-4AC1-B684-E89D99E46FAC}" type="sibTrans" cxnId="{8197E6DE-46F1-49F7-ACDF-040644C63361}">
      <dgm:prSet/>
      <dgm:spPr/>
      <dgm:t>
        <a:bodyPr/>
        <a:lstStyle/>
        <a:p>
          <a:endParaRPr lang="en-US"/>
        </a:p>
      </dgm:t>
    </dgm:pt>
    <dgm:pt modelId="{B20B868B-A1B5-4613-BF25-17C4F27A7D34}">
      <dgm:prSet/>
      <dgm:spPr>
        <a:solidFill>
          <a:srgbClr val="1DA150"/>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dirty="0">
              <a:latin typeface="Times New Roman" panose="02020603050405020304" pitchFamily="18" charset="0"/>
              <a:cs typeface="Times New Roman" panose="02020603050405020304" pitchFamily="18" charset="0"/>
            </a:rPr>
            <a:t>15-30 minutes</a:t>
          </a:r>
        </a:p>
      </dgm:t>
    </dgm:pt>
    <dgm:pt modelId="{2F10894C-9794-4590-9ADD-62CA4EF76BEE}" type="parTrans" cxnId="{3ED345DB-1DDF-4DE2-985F-61CB9AA6357F}">
      <dgm:prSet/>
      <dgm:spPr/>
      <dgm:t>
        <a:bodyPr/>
        <a:lstStyle/>
        <a:p>
          <a:endParaRPr lang="en-US"/>
        </a:p>
      </dgm:t>
    </dgm:pt>
    <dgm:pt modelId="{198E936D-6BE8-4639-9735-DC3ABD0A210A}" type="sibTrans" cxnId="{3ED345DB-1DDF-4DE2-985F-61CB9AA6357F}">
      <dgm:prSet/>
      <dgm:spPr/>
      <dgm:t>
        <a:bodyPr/>
        <a:lstStyle/>
        <a:p>
          <a:endParaRPr lang="en-US"/>
        </a:p>
      </dgm:t>
    </dgm:pt>
    <dgm:pt modelId="{5BBBE06F-C2BB-4B9E-B968-4D577B7A7912}">
      <dgm:prSet/>
      <dgm:spPr>
        <a:solidFill>
          <a:srgbClr val="1DA150"/>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dirty="0">
              <a:latin typeface="Times New Roman" panose="02020603050405020304" pitchFamily="18" charset="0"/>
              <a:cs typeface="Times New Roman" panose="02020603050405020304" pitchFamily="18" charset="0"/>
            </a:rPr>
            <a:t>Discuss accomplishments, goals, and obstacles</a:t>
          </a:r>
        </a:p>
      </dgm:t>
    </dgm:pt>
    <dgm:pt modelId="{043F3465-4C43-4D1D-AAA9-B414C2D27720}" type="parTrans" cxnId="{21B150B3-79EC-4F52-9D75-C9D7BD63B59F}">
      <dgm:prSet/>
      <dgm:spPr/>
      <dgm:t>
        <a:bodyPr/>
        <a:lstStyle/>
        <a:p>
          <a:endParaRPr lang="en-US"/>
        </a:p>
      </dgm:t>
    </dgm:pt>
    <dgm:pt modelId="{DFB29DE6-C2E8-4C29-B1A1-16395F87EDBE}" type="sibTrans" cxnId="{21B150B3-79EC-4F52-9D75-C9D7BD63B59F}">
      <dgm:prSet/>
      <dgm:spPr/>
      <dgm:t>
        <a:bodyPr/>
        <a:lstStyle/>
        <a:p>
          <a:endParaRPr lang="en-US"/>
        </a:p>
      </dgm:t>
    </dgm:pt>
    <dgm:pt modelId="{5C71D0B1-8635-49C6-AFF9-1EB1AB24D1AC}">
      <dgm:prSet/>
      <dgm:spPr>
        <a:solidFill>
          <a:srgbClr val="1DA150"/>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b="1" dirty="0">
              <a:latin typeface="Times New Roman" panose="02020603050405020304" pitchFamily="18" charset="0"/>
              <a:cs typeface="Times New Roman" panose="02020603050405020304" pitchFamily="18" charset="0"/>
            </a:rPr>
            <a:t>Facilitation Services</a:t>
          </a:r>
        </a:p>
      </dgm:t>
    </dgm:pt>
    <dgm:pt modelId="{0794C5C3-6726-4CB5-8379-CB81F9872547}" type="parTrans" cxnId="{3835F756-2A1F-4929-9F6C-5A4448589BFA}">
      <dgm:prSet/>
      <dgm:spPr/>
      <dgm:t>
        <a:bodyPr/>
        <a:lstStyle/>
        <a:p>
          <a:endParaRPr lang="en-US"/>
        </a:p>
      </dgm:t>
    </dgm:pt>
    <dgm:pt modelId="{FE575B77-E367-4FBA-BCFC-072AAF8FED52}" type="sibTrans" cxnId="{3835F756-2A1F-4929-9F6C-5A4448589BFA}">
      <dgm:prSet/>
      <dgm:spPr>
        <a:ln w="28575">
          <a:solidFill>
            <a:schemeClr val="accent6">
              <a:lumMod val="75000"/>
            </a:schemeClr>
          </a:solidFill>
        </a:ln>
      </dgm:spPr>
      <dgm:t>
        <a:bodyPr/>
        <a:lstStyle/>
        <a:p>
          <a:endParaRPr lang="en-US"/>
        </a:p>
      </dgm:t>
    </dgm:pt>
    <dgm:pt modelId="{9D3C1E6F-05CB-49E3-8B98-96E29EBE51AD}">
      <dgm:prSet/>
      <dgm:spPr>
        <a:solidFill>
          <a:srgbClr val="1DA150"/>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dirty="0">
              <a:latin typeface="Times New Roman" panose="02020603050405020304" pitchFamily="18" charset="0"/>
              <a:cs typeface="Times New Roman" panose="02020603050405020304" pitchFamily="18" charset="0"/>
            </a:rPr>
            <a:t>The LAB both facilitates and conducts training on facilitation through its requirements workshops to ensure procurement teams move towards the next milestone and to help educate those wishing to fill the facilitator role. </a:t>
          </a:r>
        </a:p>
      </dgm:t>
    </dgm:pt>
    <dgm:pt modelId="{A67CEEC1-B98D-408B-832D-F7A1BFD976F5}" type="parTrans" cxnId="{D02E0138-5FB5-4BDB-B017-9690EC861F23}">
      <dgm:prSet/>
      <dgm:spPr/>
      <dgm:t>
        <a:bodyPr/>
        <a:lstStyle/>
        <a:p>
          <a:endParaRPr lang="en-US"/>
        </a:p>
      </dgm:t>
    </dgm:pt>
    <dgm:pt modelId="{337BB120-CF2D-4E46-8E85-7D6AA77B429A}" type="sibTrans" cxnId="{D02E0138-5FB5-4BDB-B017-9690EC861F23}">
      <dgm:prSet/>
      <dgm:spPr/>
      <dgm:t>
        <a:bodyPr/>
        <a:lstStyle/>
        <a:p>
          <a:endParaRPr lang="en-US"/>
        </a:p>
      </dgm:t>
    </dgm:pt>
    <dgm:pt modelId="{1FAE0750-AA04-45A2-841C-CF46ED94DB79}">
      <dgm:prSet/>
      <dgm:spPr>
        <a:solidFill>
          <a:srgbClr val="04529C"/>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b="1" dirty="0">
              <a:solidFill>
                <a:schemeClr val="bg1"/>
              </a:solidFill>
              <a:latin typeface="Times New Roman" panose="02020603050405020304" pitchFamily="18" charset="0"/>
              <a:cs typeface="Times New Roman" panose="02020603050405020304" pitchFamily="18" charset="0"/>
            </a:rPr>
            <a:t>Evaluation Training</a:t>
          </a:r>
        </a:p>
      </dgm:t>
    </dgm:pt>
    <dgm:pt modelId="{F604B1D7-D929-4E17-915F-9738DFC90477}" type="parTrans" cxnId="{501179EF-F35D-4584-8AC5-DF9A8BC95FBB}">
      <dgm:prSet/>
      <dgm:spPr/>
      <dgm:t>
        <a:bodyPr/>
        <a:lstStyle/>
        <a:p>
          <a:endParaRPr lang="en-US"/>
        </a:p>
      </dgm:t>
    </dgm:pt>
    <dgm:pt modelId="{B514E0CA-70D3-4920-B274-9FD0BD03781A}" type="sibTrans" cxnId="{501179EF-F35D-4584-8AC5-DF9A8BC95FBB}">
      <dgm:prSet custT="1"/>
      <dgm:spPr>
        <a:noFill/>
        <a:ln w="28575" cap="flat" cmpd="sng" algn="ctr">
          <a:solidFill>
            <a:srgbClr val="00B050"/>
          </a:solidFill>
          <a:prstDash val="solid"/>
          <a:miter lim="800000"/>
          <a:tailEnd type="arrow"/>
        </a:ln>
        <a:effectLst/>
      </dgm:spPr>
      <dgm:t>
        <a:bodyPr spcFirstLastPara="0" vert="horz" wrap="square" lIns="12700" tIns="0" rIns="12700" bIns="0" numCol="1" spcCol="1270" anchor="ctr" anchorCtr="0"/>
        <a:lstStyle/>
        <a:p>
          <a:pPr marL="0" lvl="0" indent="0" algn="ctr" defTabSz="222250">
            <a:lnSpc>
              <a:spcPct val="90000"/>
            </a:lnSpc>
            <a:spcBef>
              <a:spcPct val="0"/>
            </a:spcBef>
            <a:spcAft>
              <a:spcPct val="35000"/>
            </a:spcAft>
            <a:buNone/>
          </a:pPr>
          <a:endParaRPr lang="en-US" sz="500" kern="1200">
            <a:solidFill>
              <a:prstClr val="black">
                <a:hueOff val="0"/>
                <a:satOff val="0"/>
                <a:lumOff val="0"/>
                <a:alphaOff val="0"/>
              </a:prstClr>
            </a:solidFill>
            <a:latin typeface="Aptos" panose="02110004020202020204"/>
            <a:ea typeface="+mn-ea"/>
            <a:cs typeface="+mn-cs"/>
          </a:endParaRPr>
        </a:p>
      </dgm:t>
    </dgm:pt>
    <dgm:pt modelId="{461A1879-ABA2-46E2-A7A0-2D508A9856EC}">
      <dgm:prSet/>
      <dgm:spPr>
        <a:solidFill>
          <a:srgbClr val="04529C"/>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dirty="0">
              <a:solidFill>
                <a:schemeClr val="bg1"/>
              </a:solidFill>
              <a:latin typeface="Times New Roman" panose="02020603050405020304" pitchFamily="18" charset="0"/>
              <a:cs typeface="Times New Roman" panose="02020603050405020304" pitchFamily="18" charset="0"/>
            </a:rPr>
            <a:t>The LAB conducts training for the evaluation team to properly apply innovative techniques related to evaluations such as on-the-spot consensus, bulleted eval reports, orals, down-selects, and confidence ratings. </a:t>
          </a:r>
        </a:p>
      </dgm:t>
    </dgm:pt>
    <dgm:pt modelId="{6DA53200-1446-44AF-93DC-EFC7B9AA013A}" type="parTrans" cxnId="{A36441AB-83D4-4773-BD06-D23F06E89283}">
      <dgm:prSet/>
      <dgm:spPr/>
      <dgm:t>
        <a:bodyPr/>
        <a:lstStyle/>
        <a:p>
          <a:endParaRPr lang="en-US"/>
        </a:p>
      </dgm:t>
    </dgm:pt>
    <dgm:pt modelId="{04DCB734-2BFB-49B0-8BD3-52D42FD9C2CA}" type="sibTrans" cxnId="{A36441AB-83D4-4773-BD06-D23F06E89283}">
      <dgm:prSet/>
      <dgm:spPr/>
      <dgm:t>
        <a:bodyPr/>
        <a:lstStyle/>
        <a:p>
          <a:endParaRPr lang="en-US"/>
        </a:p>
      </dgm:t>
    </dgm:pt>
    <dgm:pt modelId="{3014B394-98DF-4F7C-A6CB-005E4F08351B}">
      <dgm:prSet/>
      <dgm:spPr>
        <a:solidFill>
          <a:srgbClr val="F4BF07"/>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b="1" dirty="0">
              <a:solidFill>
                <a:schemeClr val="tx1"/>
              </a:solidFill>
              <a:latin typeface="Times New Roman" panose="02020603050405020304" pitchFamily="18" charset="0"/>
              <a:cs typeface="Times New Roman" panose="02020603050405020304" pitchFamily="18" charset="0"/>
            </a:rPr>
            <a:t>Award Document Support</a:t>
          </a:r>
        </a:p>
      </dgm:t>
    </dgm:pt>
    <dgm:pt modelId="{6B310D39-5B81-4DC3-BCBE-EC8CAEE5447C}" type="parTrans" cxnId="{2594199C-1380-4170-842D-509EB8549C7D}">
      <dgm:prSet/>
      <dgm:spPr/>
      <dgm:t>
        <a:bodyPr/>
        <a:lstStyle/>
        <a:p>
          <a:endParaRPr lang="en-US"/>
        </a:p>
      </dgm:t>
    </dgm:pt>
    <dgm:pt modelId="{BE0DE8C7-3DF5-4A87-AAA0-CE49DF94921A}" type="sibTrans" cxnId="{2594199C-1380-4170-842D-509EB8549C7D}">
      <dgm:prSet/>
      <dgm:spPr/>
      <dgm:t>
        <a:bodyPr/>
        <a:lstStyle/>
        <a:p>
          <a:endParaRPr lang="en-US"/>
        </a:p>
      </dgm:t>
    </dgm:pt>
    <dgm:pt modelId="{73048914-073C-40FD-B857-3AD94E9C81BE}">
      <dgm:prSet/>
      <dgm:spPr>
        <a:solidFill>
          <a:srgbClr val="F4BF07"/>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dirty="0">
              <a:solidFill>
                <a:schemeClr val="tx1"/>
              </a:solidFill>
              <a:latin typeface="Times New Roman" panose="02020603050405020304" pitchFamily="18" charset="0"/>
              <a:cs typeface="Times New Roman" panose="02020603050405020304" pitchFamily="18" charset="0"/>
            </a:rPr>
            <a:t>The LAB has served 100s of teams to help ensure documentation reflects the transparency and compliance with the solicitation and use of all innovative techniques, as well as fundamental contracting principles, appropriately.  </a:t>
          </a:r>
        </a:p>
      </dgm:t>
    </dgm:pt>
    <dgm:pt modelId="{086048A5-3B24-46BD-89E0-2C56F0ABF2B8}" type="parTrans" cxnId="{10C8F095-CEBE-406A-91B2-F4770369AC33}">
      <dgm:prSet/>
      <dgm:spPr/>
      <dgm:t>
        <a:bodyPr/>
        <a:lstStyle/>
        <a:p>
          <a:endParaRPr lang="en-US"/>
        </a:p>
      </dgm:t>
    </dgm:pt>
    <dgm:pt modelId="{6A7E3E2A-C9E2-4440-BC32-EFAF64DC6692}" type="sibTrans" cxnId="{10C8F095-CEBE-406A-91B2-F4770369AC33}">
      <dgm:prSet/>
      <dgm:spPr/>
      <dgm:t>
        <a:bodyPr/>
        <a:lstStyle/>
        <a:p>
          <a:endParaRPr lang="en-US"/>
        </a:p>
      </dgm:t>
    </dgm:pt>
    <dgm:pt modelId="{ECC94BE9-A504-44D3-A579-372DF10DC1F3}">
      <dgm:prSet/>
      <dgm:spPr>
        <a:solidFill>
          <a:srgbClr val="1DA150"/>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dirty="0">
              <a:latin typeface="Times New Roman" panose="02020603050405020304" pitchFamily="18" charset="0"/>
              <a:cs typeface="Times New Roman" panose="02020603050405020304" pitchFamily="18" charset="0"/>
            </a:rPr>
            <a:t>Can be weekly, biweekly (standard), triweekly, or monthly depending on your needs.</a:t>
          </a:r>
        </a:p>
      </dgm:t>
    </dgm:pt>
    <dgm:pt modelId="{49F6FE9B-F84E-4F98-B8E3-3FBC49B264A9}" type="parTrans" cxnId="{3872B9BF-5ED1-424F-97FA-D5E7B0385E7A}">
      <dgm:prSet/>
      <dgm:spPr/>
      <dgm:t>
        <a:bodyPr/>
        <a:lstStyle/>
        <a:p>
          <a:endParaRPr lang="en-US"/>
        </a:p>
      </dgm:t>
    </dgm:pt>
    <dgm:pt modelId="{CA5331C6-9982-4EA7-8E61-0E7F8604F043}" type="sibTrans" cxnId="{3872B9BF-5ED1-424F-97FA-D5E7B0385E7A}">
      <dgm:prSet/>
      <dgm:spPr/>
      <dgm:t>
        <a:bodyPr/>
        <a:lstStyle/>
        <a:p>
          <a:endParaRPr lang="en-US"/>
        </a:p>
      </dgm:t>
    </dgm:pt>
    <dgm:pt modelId="{61FDE573-F794-455B-8C57-553F125D412E}">
      <dgm:prSet phldrT="[Text]"/>
      <dgm:spPr>
        <a:solidFill>
          <a:srgbClr val="F4BF07"/>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dirty="0">
              <a:solidFill>
                <a:schemeClr val="tx1"/>
              </a:solidFill>
              <a:latin typeface="Times New Roman" panose="02020603050405020304" pitchFamily="18" charset="0"/>
              <a:cs typeface="Times New Roman" panose="02020603050405020304" pitchFamily="18" charset="0"/>
            </a:rPr>
            <a:t>Or email </a:t>
          </a:r>
          <a:r>
            <a:rPr lang="en-US"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2"/>
            </a:rPr>
            <a:t>TheLAB@doc.gov</a:t>
          </a:r>
          <a:r>
            <a:rPr lang="en-US" dirty="0">
              <a:solidFill>
                <a:schemeClr val="tx1"/>
              </a:solidFill>
              <a:latin typeface="Times New Roman" panose="02020603050405020304" pitchFamily="18" charset="0"/>
              <a:cs typeface="Times New Roman" panose="02020603050405020304" pitchFamily="18" charset="0"/>
            </a:rPr>
            <a:t> </a:t>
          </a:r>
        </a:p>
      </dgm:t>
    </dgm:pt>
    <dgm:pt modelId="{F0D3CC97-05D0-4C11-9113-567666BDD9A0}" type="parTrans" cxnId="{E6EFFF3C-EA89-4572-BB99-F80F85303950}">
      <dgm:prSet/>
      <dgm:spPr/>
      <dgm:t>
        <a:bodyPr/>
        <a:lstStyle/>
        <a:p>
          <a:endParaRPr lang="en-US"/>
        </a:p>
      </dgm:t>
    </dgm:pt>
    <dgm:pt modelId="{573C0437-970F-4A97-B03F-77C3199A3F3D}" type="sibTrans" cxnId="{E6EFFF3C-EA89-4572-BB99-F80F85303950}">
      <dgm:prSet/>
      <dgm:spPr/>
      <dgm:t>
        <a:bodyPr/>
        <a:lstStyle/>
        <a:p>
          <a:endParaRPr lang="en-US"/>
        </a:p>
      </dgm:t>
    </dgm:pt>
    <dgm:pt modelId="{95A4EFBF-E51A-4AF6-9083-7EBFC2F1ACFA}">
      <dgm:prSet phldrT="[Text]"/>
      <dgm:spPr>
        <a:solidFill>
          <a:srgbClr val="04529C"/>
        </a:solidFill>
        <a:effectLst>
          <a:innerShdw blurRad="63500" dist="50800" dir="2700000">
            <a:prstClr val="black">
              <a:alpha val="50000"/>
            </a:prstClr>
          </a:innerShdw>
          <a:softEdge rad="0"/>
        </a:effectLst>
        <a:scene3d>
          <a:camera prst="orthographicFront"/>
          <a:lightRig rig="threePt" dir="t"/>
        </a:scene3d>
        <a:sp3d prstMaterial="dkEdge"/>
      </dgm:spPr>
      <dgm:t>
        <a:bodyPr/>
        <a:lstStyle/>
        <a:p>
          <a:pPr algn="l"/>
          <a:r>
            <a:rPr lang="en-US" dirty="0">
              <a:latin typeface="Times New Roman" panose="02020603050405020304" pitchFamily="18" charset="0"/>
              <a:cs typeface="Times New Roman" panose="02020603050405020304" pitchFamily="18" charset="0"/>
            </a:rPr>
            <a:t>Could include level above personnel as well.  </a:t>
          </a:r>
        </a:p>
      </dgm:t>
    </dgm:pt>
    <dgm:pt modelId="{61F77136-731C-49F6-BDA2-07D046C30DEB}" type="parTrans" cxnId="{A3AC4A7F-5925-419E-8D13-787E663E5D10}">
      <dgm:prSet/>
      <dgm:spPr/>
      <dgm:t>
        <a:bodyPr/>
        <a:lstStyle/>
        <a:p>
          <a:endParaRPr lang="en-US"/>
        </a:p>
      </dgm:t>
    </dgm:pt>
    <dgm:pt modelId="{BF883AED-D9FB-481F-8E1A-0D79E0AD578B}" type="sibTrans" cxnId="{A3AC4A7F-5925-419E-8D13-787E663E5D10}">
      <dgm:prSet/>
      <dgm:spPr/>
      <dgm:t>
        <a:bodyPr/>
        <a:lstStyle/>
        <a:p>
          <a:endParaRPr lang="en-US"/>
        </a:p>
      </dgm:t>
    </dgm:pt>
    <dgm:pt modelId="{BF4F3E75-6326-4428-93FD-C8828DEC7BC2}" type="pres">
      <dgm:prSet presAssocID="{82C44890-98BB-4F5B-86B9-CCA531D38F79}" presName="Name0" presStyleCnt="0">
        <dgm:presLayoutVars>
          <dgm:dir/>
          <dgm:resizeHandles val="exact"/>
        </dgm:presLayoutVars>
      </dgm:prSet>
      <dgm:spPr/>
    </dgm:pt>
    <dgm:pt modelId="{CAC28E6D-AEC0-4ED4-A233-5181184F8E44}" type="pres">
      <dgm:prSet presAssocID="{05EC3475-D087-478F-848D-9DEB179D5F12}" presName="node" presStyleLbl="node1" presStyleIdx="0" presStyleCnt="9">
        <dgm:presLayoutVars>
          <dgm:bulletEnabled val="1"/>
        </dgm:presLayoutVars>
      </dgm:prSet>
      <dgm:spPr/>
    </dgm:pt>
    <dgm:pt modelId="{BC1A72B0-75B7-406E-87E0-BDDCA5BEB657}" type="pres">
      <dgm:prSet presAssocID="{C76EDCEC-F02C-45F2-9EFA-DC1910D9FE27}" presName="sibTrans" presStyleLbl="sibTrans1D1" presStyleIdx="0" presStyleCnt="8"/>
      <dgm:spPr/>
    </dgm:pt>
    <dgm:pt modelId="{8CABB1C2-9539-4E8A-A553-DF8F62EB201C}" type="pres">
      <dgm:prSet presAssocID="{C76EDCEC-F02C-45F2-9EFA-DC1910D9FE27}" presName="connectorText" presStyleLbl="sibTrans1D1" presStyleIdx="0" presStyleCnt="8"/>
      <dgm:spPr/>
    </dgm:pt>
    <dgm:pt modelId="{D21396C9-7E82-402A-82E1-143756DCBE51}" type="pres">
      <dgm:prSet presAssocID="{E7CED806-DB23-4B2B-A8AB-4273579F7944}" presName="node" presStyleLbl="node1" presStyleIdx="1" presStyleCnt="9">
        <dgm:presLayoutVars>
          <dgm:bulletEnabled val="1"/>
        </dgm:presLayoutVars>
      </dgm:prSet>
      <dgm:spPr/>
    </dgm:pt>
    <dgm:pt modelId="{CA209498-7D69-4386-A350-DA3CCF8B8E6F}" type="pres">
      <dgm:prSet presAssocID="{D3579ACB-AF13-437F-8DB1-D855B33D7BF5}" presName="sibTrans" presStyleLbl="sibTrans1D1" presStyleIdx="1" presStyleCnt="8"/>
      <dgm:spPr>
        <a:xfrm>
          <a:off x="6542081" y="690323"/>
          <a:ext cx="533212" cy="91440"/>
        </a:xfrm>
        <a:custGeom>
          <a:avLst/>
          <a:gdLst/>
          <a:ahLst/>
          <a:cxnLst/>
          <a:rect l="0" t="0" r="0" b="0"/>
          <a:pathLst>
            <a:path>
              <a:moveTo>
                <a:pt x="0" y="45720"/>
              </a:moveTo>
              <a:lnTo>
                <a:pt x="533212" y="45720"/>
              </a:lnTo>
            </a:path>
          </a:pathLst>
        </a:custGeom>
      </dgm:spPr>
    </dgm:pt>
    <dgm:pt modelId="{E563C071-70F4-44D6-98DF-983606113B1B}" type="pres">
      <dgm:prSet presAssocID="{D3579ACB-AF13-437F-8DB1-D855B33D7BF5}" presName="connectorText" presStyleLbl="sibTrans1D1" presStyleIdx="1" presStyleCnt="8"/>
      <dgm:spPr/>
    </dgm:pt>
    <dgm:pt modelId="{0932165F-93A8-4168-8A14-2D8527AB79A0}" type="pres">
      <dgm:prSet presAssocID="{A5EBD4D8-4BD4-4B9D-B96C-139F3D47E1A8}" presName="node" presStyleLbl="node1" presStyleIdx="2" presStyleCnt="9">
        <dgm:presLayoutVars>
          <dgm:bulletEnabled val="1"/>
        </dgm:presLayoutVars>
      </dgm:prSet>
      <dgm:spPr/>
    </dgm:pt>
    <dgm:pt modelId="{C1C562D4-D059-4B24-BFB8-FABA2D1EDCD0}" type="pres">
      <dgm:prSet presAssocID="{83FDDF14-26AF-497A-8B92-1C7FA17534BC}" presName="sibTrans" presStyleLbl="sibTrans1D1" presStyleIdx="2" presStyleCnt="8"/>
      <dgm:spPr/>
    </dgm:pt>
    <dgm:pt modelId="{E6E00C5E-2276-4DC1-B88E-C46BF1108F17}" type="pres">
      <dgm:prSet presAssocID="{83FDDF14-26AF-497A-8B92-1C7FA17534BC}" presName="connectorText" presStyleLbl="sibTrans1D1" presStyleIdx="2" presStyleCnt="8"/>
      <dgm:spPr/>
    </dgm:pt>
    <dgm:pt modelId="{1D901B6C-0C29-4F58-AA0F-B40E6C9E161D}" type="pres">
      <dgm:prSet presAssocID="{6925A60C-A0EA-4A75-BA4B-E38D2A76D7DD}" presName="node" presStyleLbl="node1" presStyleIdx="3" presStyleCnt="9">
        <dgm:presLayoutVars>
          <dgm:bulletEnabled val="1"/>
        </dgm:presLayoutVars>
      </dgm:prSet>
      <dgm:spPr/>
    </dgm:pt>
    <dgm:pt modelId="{4278E5E8-D810-4920-863F-6CF98F6272E7}" type="pres">
      <dgm:prSet presAssocID="{D9AD090E-86FE-4ED1-8E48-82E6216E1009}" presName="sibTrans" presStyleLbl="sibTrans1D1" presStyleIdx="3" presStyleCnt="8"/>
      <dgm:spPr/>
    </dgm:pt>
    <dgm:pt modelId="{EFBC0085-4875-428C-97F8-59541D7B95F4}" type="pres">
      <dgm:prSet presAssocID="{D9AD090E-86FE-4ED1-8E48-82E6216E1009}" presName="connectorText" presStyleLbl="sibTrans1D1" presStyleIdx="3" presStyleCnt="8"/>
      <dgm:spPr/>
    </dgm:pt>
    <dgm:pt modelId="{15B88227-0C65-4366-B0F7-7CE344FDCB3E}" type="pres">
      <dgm:prSet presAssocID="{1F785497-6B6F-4879-9E72-1067892DF649}" presName="node" presStyleLbl="node1" presStyleIdx="4" presStyleCnt="9">
        <dgm:presLayoutVars>
          <dgm:bulletEnabled val="1"/>
        </dgm:presLayoutVars>
      </dgm:prSet>
      <dgm:spPr/>
    </dgm:pt>
    <dgm:pt modelId="{A249B52D-F1C0-459E-A642-77BAEBC04D4E}" type="pres">
      <dgm:prSet presAssocID="{C97F6386-B050-4240-9028-77C424CA06A6}" presName="sibTrans" presStyleLbl="sibTrans1D1" presStyleIdx="4" presStyleCnt="8"/>
      <dgm:spPr>
        <a:xfrm>
          <a:off x="6542081" y="2724951"/>
          <a:ext cx="533212" cy="91440"/>
        </a:xfrm>
        <a:custGeom>
          <a:avLst/>
          <a:gdLst/>
          <a:ahLst/>
          <a:cxnLst/>
          <a:rect l="0" t="0" r="0" b="0"/>
          <a:pathLst>
            <a:path>
              <a:moveTo>
                <a:pt x="0" y="45720"/>
              </a:moveTo>
              <a:lnTo>
                <a:pt x="533212" y="45720"/>
              </a:lnTo>
            </a:path>
          </a:pathLst>
        </a:custGeom>
      </dgm:spPr>
    </dgm:pt>
    <dgm:pt modelId="{29135EAD-E5E4-4BE5-8860-40249BFA4B6F}" type="pres">
      <dgm:prSet presAssocID="{C97F6386-B050-4240-9028-77C424CA06A6}" presName="connectorText" presStyleLbl="sibTrans1D1" presStyleIdx="4" presStyleCnt="8"/>
      <dgm:spPr/>
    </dgm:pt>
    <dgm:pt modelId="{4D1F0578-4DB7-4524-AFBF-7727C1DAF07D}" type="pres">
      <dgm:prSet presAssocID="{DF795B3E-4D85-4691-8828-4D25646FC250}" presName="node" presStyleLbl="node1" presStyleIdx="5" presStyleCnt="9">
        <dgm:presLayoutVars>
          <dgm:bulletEnabled val="1"/>
        </dgm:presLayoutVars>
      </dgm:prSet>
      <dgm:spPr/>
    </dgm:pt>
    <dgm:pt modelId="{4C7751DC-C0D3-473F-BE1C-87491F812B07}" type="pres">
      <dgm:prSet presAssocID="{D9D7A44A-4CF7-4179-B893-0C5BB1B4A7C1}" presName="sibTrans" presStyleLbl="sibTrans1D1" presStyleIdx="5" presStyleCnt="8"/>
      <dgm:spPr/>
    </dgm:pt>
    <dgm:pt modelId="{A76D8B42-6B97-4C8D-806D-8A5406BC3AF5}" type="pres">
      <dgm:prSet presAssocID="{D9D7A44A-4CF7-4179-B893-0C5BB1B4A7C1}" presName="connectorText" presStyleLbl="sibTrans1D1" presStyleIdx="5" presStyleCnt="8"/>
      <dgm:spPr/>
    </dgm:pt>
    <dgm:pt modelId="{5DD74B66-C06F-46EA-B846-AC3985E8D81D}" type="pres">
      <dgm:prSet presAssocID="{1FAE0750-AA04-45A2-841C-CF46ED94DB79}" presName="node" presStyleLbl="node1" presStyleIdx="6" presStyleCnt="9">
        <dgm:presLayoutVars>
          <dgm:bulletEnabled val="1"/>
        </dgm:presLayoutVars>
      </dgm:prSet>
      <dgm:spPr/>
    </dgm:pt>
    <dgm:pt modelId="{93A53D5A-D95D-45AB-B667-F82E9BD45CC6}" type="pres">
      <dgm:prSet presAssocID="{B514E0CA-70D3-4920-B274-9FD0BD03781A}" presName="sibTrans" presStyleLbl="sibTrans1D1" presStyleIdx="6" presStyleCnt="8"/>
      <dgm:spPr>
        <a:xfrm>
          <a:off x="3526910" y="4759579"/>
          <a:ext cx="533212" cy="91440"/>
        </a:xfrm>
        <a:custGeom>
          <a:avLst/>
          <a:gdLst/>
          <a:ahLst/>
          <a:cxnLst/>
          <a:rect l="0" t="0" r="0" b="0"/>
          <a:pathLst>
            <a:path>
              <a:moveTo>
                <a:pt x="0" y="45720"/>
              </a:moveTo>
              <a:lnTo>
                <a:pt x="533212" y="45720"/>
              </a:lnTo>
            </a:path>
          </a:pathLst>
        </a:custGeom>
      </dgm:spPr>
    </dgm:pt>
    <dgm:pt modelId="{419BACD6-9993-4C1D-B8BA-1F20227E61E6}" type="pres">
      <dgm:prSet presAssocID="{B514E0CA-70D3-4920-B274-9FD0BD03781A}" presName="connectorText" presStyleLbl="sibTrans1D1" presStyleIdx="6" presStyleCnt="8"/>
      <dgm:spPr/>
    </dgm:pt>
    <dgm:pt modelId="{99F90DEF-6166-42B0-8B0B-938A296B6375}" type="pres">
      <dgm:prSet presAssocID="{5C71D0B1-8635-49C6-AFF9-1EB1AB24D1AC}" presName="node" presStyleLbl="node1" presStyleIdx="7" presStyleCnt="9">
        <dgm:presLayoutVars>
          <dgm:bulletEnabled val="1"/>
        </dgm:presLayoutVars>
      </dgm:prSet>
      <dgm:spPr/>
    </dgm:pt>
    <dgm:pt modelId="{6EBB3DE5-A252-4DFF-B2CD-102129FBA543}" type="pres">
      <dgm:prSet presAssocID="{FE575B77-E367-4FBA-BCFC-072AAF8FED52}" presName="sibTrans" presStyleLbl="sibTrans1D1" presStyleIdx="7" presStyleCnt="8"/>
      <dgm:spPr/>
    </dgm:pt>
    <dgm:pt modelId="{8F639A75-914D-4151-8DB1-D06A65FA36AA}" type="pres">
      <dgm:prSet presAssocID="{FE575B77-E367-4FBA-BCFC-072AAF8FED52}" presName="connectorText" presStyleLbl="sibTrans1D1" presStyleIdx="7" presStyleCnt="8"/>
      <dgm:spPr/>
    </dgm:pt>
    <dgm:pt modelId="{49CB4CEC-1AC6-41AA-B824-2907F6D1B1AD}" type="pres">
      <dgm:prSet presAssocID="{3014B394-98DF-4F7C-A6CB-005E4F08351B}" presName="node" presStyleLbl="node1" presStyleIdx="8" presStyleCnt="9">
        <dgm:presLayoutVars>
          <dgm:bulletEnabled val="1"/>
        </dgm:presLayoutVars>
      </dgm:prSet>
      <dgm:spPr/>
    </dgm:pt>
  </dgm:ptLst>
  <dgm:cxnLst>
    <dgm:cxn modelId="{335DE804-359A-444F-A5C9-F6EF8801D8BD}" type="presOf" srcId="{1F785497-6B6F-4879-9E72-1067892DF649}" destId="{15B88227-0C65-4366-B0F7-7CE344FDCB3E}" srcOrd="0" destOrd="0" presId="urn:microsoft.com/office/officeart/2005/8/layout/bProcess3"/>
    <dgm:cxn modelId="{AEAF030B-5F99-49A5-AC0E-439A6A4325E0}" srcId="{82C44890-98BB-4F5B-86B9-CCA531D38F79}" destId="{05EC3475-D087-478F-848D-9DEB179D5F12}" srcOrd="0" destOrd="0" parTransId="{9DF38E7B-4AB1-4859-B3AE-BD681F048285}" sibTransId="{C76EDCEC-F02C-45F2-9EFA-DC1910D9FE27}"/>
    <dgm:cxn modelId="{57491C26-42D2-4E3B-A0B0-E39D1B5B50E5}" type="presOf" srcId="{5C71D0B1-8635-49C6-AFF9-1EB1AB24D1AC}" destId="{99F90DEF-6166-42B0-8B0B-938A296B6375}" srcOrd="0" destOrd="0" presId="urn:microsoft.com/office/officeart/2005/8/layout/bProcess3"/>
    <dgm:cxn modelId="{BBABC12C-FC14-47B8-A181-CAA703B1D62B}" type="presOf" srcId="{9D3C1E6F-05CB-49E3-8B98-96E29EBE51AD}" destId="{99F90DEF-6166-42B0-8B0B-938A296B6375}" srcOrd="0" destOrd="1" presId="urn:microsoft.com/office/officeart/2005/8/layout/bProcess3"/>
    <dgm:cxn modelId="{D719262E-9896-4117-819A-E702402E8DDD}" type="presOf" srcId="{461A1879-ABA2-46E2-A7A0-2D508A9856EC}" destId="{5DD74B66-C06F-46EA-B846-AC3985E8D81D}" srcOrd="0" destOrd="1" presId="urn:microsoft.com/office/officeart/2005/8/layout/bProcess3"/>
    <dgm:cxn modelId="{E0282535-5E8E-42D4-B774-E3CA85982B6D}" type="presOf" srcId="{C97F6386-B050-4240-9028-77C424CA06A6}" destId="{29135EAD-E5E4-4BE5-8860-40249BFA4B6F}" srcOrd="1" destOrd="0" presId="urn:microsoft.com/office/officeart/2005/8/layout/bProcess3"/>
    <dgm:cxn modelId="{D02E0138-5FB5-4BDB-B017-9690EC861F23}" srcId="{5C71D0B1-8635-49C6-AFF9-1EB1AB24D1AC}" destId="{9D3C1E6F-05CB-49E3-8B98-96E29EBE51AD}" srcOrd="0" destOrd="0" parTransId="{A67CEEC1-B98D-408B-832D-F7A1BFD976F5}" sibTransId="{337BB120-CF2D-4E46-8E85-7D6AA77B429A}"/>
    <dgm:cxn modelId="{D1835F39-4074-4405-A926-AF0641D00898}" type="presOf" srcId="{F297D8F7-F33C-4F10-BB4C-436E67029FCD}" destId="{4D1F0578-4DB7-4524-AFBF-7727C1DAF07D}" srcOrd="0" destOrd="1" presId="urn:microsoft.com/office/officeart/2005/8/layout/bProcess3"/>
    <dgm:cxn modelId="{E6EFFF3C-EA89-4572-BB99-F80F85303950}" srcId="{05EC3475-D087-478F-848D-9DEB179D5F12}" destId="{61FDE573-F794-455B-8C57-553F125D412E}" srcOrd="1" destOrd="0" parTransId="{F0D3CC97-05D0-4C11-9113-567666BDD9A0}" sibTransId="{573C0437-970F-4A97-B03F-77C3199A3F3D}"/>
    <dgm:cxn modelId="{D49AE75C-03D6-4EB8-B4E5-4038881C0D77}" type="presOf" srcId="{D9AD090E-86FE-4ED1-8E48-82E6216E1009}" destId="{EFBC0085-4875-428C-97F8-59541D7B95F4}" srcOrd="1" destOrd="0" presId="urn:microsoft.com/office/officeart/2005/8/layout/bProcess3"/>
    <dgm:cxn modelId="{BB7EA15F-AF15-421F-B966-6ED57C49AF37}" srcId="{82C44890-98BB-4F5B-86B9-CCA531D38F79}" destId="{6925A60C-A0EA-4A75-BA4B-E38D2A76D7DD}" srcOrd="3" destOrd="0" parTransId="{ADFD2EC0-A6B8-4F80-8595-BABD5715BE22}" sibTransId="{D9AD090E-86FE-4ED1-8E48-82E6216E1009}"/>
    <dgm:cxn modelId="{798A6241-8516-4851-9534-FDDB05D81F9B}" type="presOf" srcId="{93F1A536-A23F-4024-AF23-ABA71F2E85CB}" destId="{D21396C9-7E82-402A-82E1-143756DCBE51}" srcOrd="0" destOrd="1" presId="urn:microsoft.com/office/officeart/2005/8/layout/bProcess3"/>
    <dgm:cxn modelId="{6937DD44-C853-4C1C-BF21-8D7ECD77F88F}" type="presOf" srcId="{1FAE0750-AA04-45A2-841C-CF46ED94DB79}" destId="{5DD74B66-C06F-46EA-B846-AC3985E8D81D}" srcOrd="0" destOrd="0" presId="urn:microsoft.com/office/officeart/2005/8/layout/bProcess3"/>
    <dgm:cxn modelId="{023BD365-6EDA-4264-BF0B-598057C17EDC}" type="presOf" srcId="{73048914-073C-40FD-B857-3AD94E9C81BE}" destId="{49CB4CEC-1AC6-41AA-B824-2907F6D1B1AD}" srcOrd="0" destOrd="1" presId="urn:microsoft.com/office/officeart/2005/8/layout/bProcess3"/>
    <dgm:cxn modelId="{5A8AE86C-66BA-4408-BF32-5F382EF2FEF0}" type="presOf" srcId="{D9AD090E-86FE-4ED1-8E48-82E6216E1009}" destId="{4278E5E8-D810-4920-863F-6CF98F6272E7}" srcOrd="0" destOrd="0" presId="urn:microsoft.com/office/officeart/2005/8/layout/bProcess3"/>
    <dgm:cxn modelId="{B395486D-280F-4E04-A9B6-B9B6BF6102F2}" srcId="{82C44890-98BB-4F5B-86B9-CCA531D38F79}" destId="{DF795B3E-4D85-4691-8828-4D25646FC250}" srcOrd="5" destOrd="0" parTransId="{B8A0C7DF-C472-4DB9-8A64-3480390926F1}" sibTransId="{D9D7A44A-4CF7-4179-B893-0C5BB1B4A7C1}"/>
    <dgm:cxn modelId="{29F5154E-8479-477D-B6FC-7338F6AC3AE7}" type="presOf" srcId="{B514E0CA-70D3-4920-B274-9FD0BD03781A}" destId="{419BACD6-9993-4C1D-B8BA-1F20227E61E6}" srcOrd="1" destOrd="0" presId="urn:microsoft.com/office/officeart/2005/8/layout/bProcess3"/>
    <dgm:cxn modelId="{AA59204E-C67B-4688-B977-0EFA6963A4B6}" type="presOf" srcId="{5BBBE06F-C2BB-4B9E-B968-4D577B7A7912}" destId="{1D901B6C-0C29-4F58-AA0F-B40E6C9E161D}" srcOrd="0" destOrd="2" presId="urn:microsoft.com/office/officeart/2005/8/layout/bProcess3"/>
    <dgm:cxn modelId="{13C7314F-29B7-49EE-BCCB-385DC3B5CC26}" type="presOf" srcId="{C76EDCEC-F02C-45F2-9EFA-DC1910D9FE27}" destId="{8CABB1C2-9539-4E8A-A553-DF8F62EB201C}" srcOrd="1" destOrd="0" presId="urn:microsoft.com/office/officeart/2005/8/layout/bProcess3"/>
    <dgm:cxn modelId="{EA0C6D74-990E-4BAB-9AE4-EB0C1D2B0AA7}" srcId="{E7CED806-DB23-4B2B-A8AB-4273579F7944}" destId="{93F1A536-A23F-4024-AF23-ABA71F2E85CB}" srcOrd="0" destOrd="0" parTransId="{A9FFBC2D-B4C2-413B-88B6-01F3B891B781}" sibTransId="{ACB2E3BF-1861-4F46-8F98-D1036AEB645D}"/>
    <dgm:cxn modelId="{3835F756-2A1F-4929-9F6C-5A4448589BFA}" srcId="{82C44890-98BB-4F5B-86B9-CCA531D38F79}" destId="{5C71D0B1-8635-49C6-AFF9-1EB1AB24D1AC}" srcOrd="7" destOrd="0" parTransId="{0794C5C3-6726-4CB5-8379-CB81F9872547}" sibTransId="{FE575B77-E367-4FBA-BCFC-072AAF8FED52}"/>
    <dgm:cxn modelId="{29E33857-BEFF-4CFE-9748-5B99D7F4CED5}" srcId="{82C44890-98BB-4F5B-86B9-CCA531D38F79}" destId="{E7CED806-DB23-4B2B-A8AB-4273579F7944}" srcOrd="1" destOrd="0" parTransId="{86E1B2C0-3570-4EC9-B394-926FF65A69D3}" sibTransId="{D3579ACB-AF13-437F-8DB1-D855B33D7BF5}"/>
    <dgm:cxn modelId="{7381F057-09B8-4154-9C74-5B1A8AFC5B97}" srcId="{82C44890-98BB-4F5B-86B9-CCA531D38F79}" destId="{1F785497-6B6F-4879-9E72-1067892DF649}" srcOrd="4" destOrd="0" parTransId="{6ACCDFA7-BE8D-4244-A948-9E0ABF63FCF2}" sibTransId="{C97F6386-B050-4240-9028-77C424CA06A6}"/>
    <dgm:cxn modelId="{9DFE8F7A-0D6B-4A55-9AFB-6BA56E0E615F}" type="presOf" srcId="{DF795B3E-4D85-4691-8828-4D25646FC250}" destId="{4D1F0578-4DB7-4524-AFBF-7727C1DAF07D}" srcOrd="0" destOrd="0" presId="urn:microsoft.com/office/officeart/2005/8/layout/bProcess3"/>
    <dgm:cxn modelId="{9554927E-CC5D-4726-8468-C906267F783D}" type="presOf" srcId="{3014B394-98DF-4F7C-A6CB-005E4F08351B}" destId="{49CB4CEC-1AC6-41AA-B824-2907F6D1B1AD}" srcOrd="0" destOrd="0" presId="urn:microsoft.com/office/officeart/2005/8/layout/bProcess3"/>
    <dgm:cxn modelId="{B736D57E-6AF4-4829-9BBE-F7693A286080}" type="presOf" srcId="{ECC94BE9-A504-44D3-A579-372DF10DC1F3}" destId="{1D901B6C-0C29-4F58-AA0F-B40E6C9E161D}" srcOrd="0" destOrd="3" presId="urn:microsoft.com/office/officeart/2005/8/layout/bProcess3"/>
    <dgm:cxn modelId="{A3AC4A7F-5925-419E-8D13-787E663E5D10}" srcId="{E7CED806-DB23-4B2B-A8AB-4273579F7944}" destId="{95A4EFBF-E51A-4AF6-9083-7EBFC2F1ACFA}" srcOrd="1" destOrd="0" parTransId="{61F77136-731C-49F6-BDA2-07D046C30DEB}" sibTransId="{BF883AED-D9FB-481F-8E1A-0D79E0AD578B}"/>
    <dgm:cxn modelId="{80706780-8D69-49B1-A312-7467EA1770D1}" type="presOf" srcId="{1B564A9C-82E7-4139-BEA6-584483DAC1B0}" destId="{15B88227-0C65-4366-B0F7-7CE344FDCB3E}" srcOrd="0" destOrd="1" presId="urn:microsoft.com/office/officeart/2005/8/layout/bProcess3"/>
    <dgm:cxn modelId="{267A7782-1087-4BCA-86A0-8558C67E3DC7}" srcId="{DF795B3E-4D85-4691-8828-4D25646FC250}" destId="{F297D8F7-F33C-4F10-BB4C-436E67029FCD}" srcOrd="0" destOrd="0" parTransId="{BCDD0123-9592-4B01-8508-B357EDBD387D}" sibTransId="{8277134D-694B-4F5B-B7D2-4D379AB8C81A}"/>
    <dgm:cxn modelId="{B5AB6385-9314-4D43-AA0C-11FCF37BD2EA}" type="presOf" srcId="{95A4EFBF-E51A-4AF6-9083-7EBFC2F1ACFA}" destId="{D21396C9-7E82-402A-82E1-143756DCBE51}" srcOrd="0" destOrd="2" presId="urn:microsoft.com/office/officeart/2005/8/layout/bProcess3"/>
    <dgm:cxn modelId="{EC814B86-6C93-427C-871D-2ACDCFECA927}" srcId="{05EC3475-D087-478F-848D-9DEB179D5F12}" destId="{31FC8632-3193-40BE-BABB-C93E694787D4}" srcOrd="0" destOrd="0" parTransId="{25F22B03-DC64-49F7-9415-94AFBAC3699A}" sibTransId="{D1A64BA6-00D3-4E42-9706-27D2E2322192}"/>
    <dgm:cxn modelId="{550D0988-74F0-4B1E-8A65-2CF9BF56E17D}" type="presOf" srcId="{05EC3475-D087-478F-848D-9DEB179D5F12}" destId="{CAC28E6D-AEC0-4ED4-A233-5181184F8E44}" srcOrd="0" destOrd="0" presId="urn:microsoft.com/office/officeart/2005/8/layout/bProcess3"/>
    <dgm:cxn modelId="{58FE5A89-4A05-49CF-9F38-BDE58232F63B}" type="presOf" srcId="{82C44890-98BB-4F5B-86B9-CCA531D38F79}" destId="{BF4F3E75-6326-4428-93FD-C8828DEC7BC2}" srcOrd="0" destOrd="0" presId="urn:microsoft.com/office/officeart/2005/8/layout/bProcess3"/>
    <dgm:cxn modelId="{1056BF8C-49D9-4394-B1EC-DB915F4D9ED7}" type="presOf" srcId="{B514E0CA-70D3-4920-B274-9FD0BD03781A}" destId="{93A53D5A-D95D-45AB-B667-F82E9BD45CC6}" srcOrd="0" destOrd="0" presId="urn:microsoft.com/office/officeart/2005/8/layout/bProcess3"/>
    <dgm:cxn modelId="{2330D78D-126A-4E5D-9192-8451DD209E34}" type="presOf" srcId="{FE575B77-E367-4FBA-BCFC-072AAF8FED52}" destId="{8F639A75-914D-4151-8DB1-D06A65FA36AA}" srcOrd="1" destOrd="0" presId="urn:microsoft.com/office/officeart/2005/8/layout/bProcess3"/>
    <dgm:cxn modelId="{EA549292-6F4B-4812-B010-BD06477BA6AB}" type="presOf" srcId="{B20B868B-A1B5-4613-BF25-17C4F27A7D34}" destId="{1D901B6C-0C29-4F58-AA0F-B40E6C9E161D}" srcOrd="0" destOrd="1" presId="urn:microsoft.com/office/officeart/2005/8/layout/bProcess3"/>
    <dgm:cxn modelId="{C299C293-DB70-4588-817C-69A24075FE71}" type="presOf" srcId="{61FDE573-F794-455B-8C57-553F125D412E}" destId="{CAC28E6D-AEC0-4ED4-A233-5181184F8E44}" srcOrd="0" destOrd="2" presId="urn:microsoft.com/office/officeart/2005/8/layout/bProcess3"/>
    <dgm:cxn modelId="{10C8F095-CEBE-406A-91B2-F4770369AC33}" srcId="{3014B394-98DF-4F7C-A6CB-005E4F08351B}" destId="{73048914-073C-40FD-B857-3AD94E9C81BE}" srcOrd="0" destOrd="0" parTransId="{086048A5-3B24-46BD-89E0-2C56F0ABF2B8}" sibTransId="{6A7E3E2A-C9E2-4440-BC32-EFAF64DC6692}"/>
    <dgm:cxn modelId="{2594199C-1380-4170-842D-509EB8549C7D}" srcId="{82C44890-98BB-4F5B-86B9-CCA531D38F79}" destId="{3014B394-98DF-4F7C-A6CB-005E4F08351B}" srcOrd="8" destOrd="0" parTransId="{6B310D39-5B81-4DC3-BCBE-EC8CAEE5447C}" sibTransId="{BE0DE8C7-3DF5-4A87-AAA0-CE49DF94921A}"/>
    <dgm:cxn modelId="{4E2A029D-30D4-4D69-B8B8-334EFFA1482C}" type="presOf" srcId="{D9D7A44A-4CF7-4179-B893-0C5BB1B4A7C1}" destId="{4C7751DC-C0D3-473F-BE1C-87491F812B07}" srcOrd="0" destOrd="0" presId="urn:microsoft.com/office/officeart/2005/8/layout/bProcess3"/>
    <dgm:cxn modelId="{86727B9F-26E4-4080-B053-066196B278CF}" type="presOf" srcId="{E7CED806-DB23-4B2B-A8AB-4273579F7944}" destId="{D21396C9-7E82-402A-82E1-143756DCBE51}" srcOrd="0" destOrd="0" presId="urn:microsoft.com/office/officeart/2005/8/layout/bProcess3"/>
    <dgm:cxn modelId="{84F7AFA0-FB62-4EA0-8755-A03EE99D1F77}" type="presOf" srcId="{31FC8632-3193-40BE-BABB-C93E694787D4}" destId="{CAC28E6D-AEC0-4ED4-A233-5181184F8E44}" srcOrd="0" destOrd="1" presId="urn:microsoft.com/office/officeart/2005/8/layout/bProcess3"/>
    <dgm:cxn modelId="{008ADBA4-62F9-4B99-9460-B5748064B5E4}" srcId="{A5EBD4D8-4BD4-4B9D-B96C-139F3D47E1A8}" destId="{794AE655-3F09-46D3-ADE5-DE99D505312B}" srcOrd="0" destOrd="0" parTransId="{1871BD11-3D8F-468B-AA09-96C8469688CD}" sibTransId="{B51DFB88-5E85-412E-B6E8-EE4035EB0DF7}"/>
    <dgm:cxn modelId="{6E336FA9-9D1C-40FF-AA9B-1E398F910C41}" type="presOf" srcId="{D3579ACB-AF13-437F-8DB1-D855B33D7BF5}" destId="{CA209498-7D69-4386-A350-DA3CCF8B8E6F}" srcOrd="0" destOrd="0" presId="urn:microsoft.com/office/officeart/2005/8/layout/bProcess3"/>
    <dgm:cxn modelId="{8D5453A9-85EF-402C-A414-D0B6722AE611}" type="presOf" srcId="{FE575B77-E367-4FBA-BCFC-072AAF8FED52}" destId="{6EBB3DE5-A252-4DFF-B2CD-102129FBA543}" srcOrd="0" destOrd="0" presId="urn:microsoft.com/office/officeart/2005/8/layout/bProcess3"/>
    <dgm:cxn modelId="{9637CAA9-7D5C-4F05-9A4B-B7242F9711BB}" type="presOf" srcId="{83FDDF14-26AF-497A-8B92-1C7FA17534BC}" destId="{C1C562D4-D059-4B24-BFB8-FABA2D1EDCD0}" srcOrd="0" destOrd="0" presId="urn:microsoft.com/office/officeart/2005/8/layout/bProcess3"/>
    <dgm:cxn modelId="{A36441AB-83D4-4773-BD06-D23F06E89283}" srcId="{1FAE0750-AA04-45A2-841C-CF46ED94DB79}" destId="{461A1879-ABA2-46E2-A7A0-2D508A9856EC}" srcOrd="0" destOrd="0" parTransId="{6DA53200-1446-44AF-93DC-EFC7B9AA013A}" sibTransId="{04DCB734-2BFB-49B0-8BD3-52D42FD9C2CA}"/>
    <dgm:cxn modelId="{21B150B3-79EC-4F52-9D75-C9D7BD63B59F}" srcId="{6925A60C-A0EA-4A75-BA4B-E38D2A76D7DD}" destId="{5BBBE06F-C2BB-4B9E-B968-4D577B7A7912}" srcOrd="1" destOrd="0" parTransId="{043F3465-4C43-4D1D-AAA9-B414C2D27720}" sibTransId="{DFB29DE6-C2E8-4C29-B1A1-16395F87EDBE}"/>
    <dgm:cxn modelId="{5F41B5B6-2173-472F-9C4C-064AF488160B}" type="presOf" srcId="{A5EBD4D8-4BD4-4B9D-B96C-139F3D47E1A8}" destId="{0932165F-93A8-4168-8A14-2D8527AB79A0}" srcOrd="0" destOrd="0" presId="urn:microsoft.com/office/officeart/2005/8/layout/bProcess3"/>
    <dgm:cxn modelId="{74C9A8BF-7231-497E-BA52-555DE5C57D7B}" type="presOf" srcId="{C76EDCEC-F02C-45F2-9EFA-DC1910D9FE27}" destId="{BC1A72B0-75B7-406E-87E0-BDDCA5BEB657}" srcOrd="0" destOrd="0" presId="urn:microsoft.com/office/officeart/2005/8/layout/bProcess3"/>
    <dgm:cxn modelId="{3872B9BF-5ED1-424F-97FA-D5E7B0385E7A}" srcId="{6925A60C-A0EA-4A75-BA4B-E38D2A76D7DD}" destId="{ECC94BE9-A504-44D3-A579-372DF10DC1F3}" srcOrd="2" destOrd="0" parTransId="{49F6FE9B-F84E-4F98-B8E3-3FBC49B264A9}" sibTransId="{CA5331C6-9982-4EA7-8E61-0E7F8604F043}"/>
    <dgm:cxn modelId="{B1611DC4-342B-4379-AF6C-B1A2700EA9DD}" type="presOf" srcId="{794AE655-3F09-46D3-ADE5-DE99D505312B}" destId="{0932165F-93A8-4168-8A14-2D8527AB79A0}" srcOrd="0" destOrd="1" presId="urn:microsoft.com/office/officeart/2005/8/layout/bProcess3"/>
    <dgm:cxn modelId="{CF4A3DCC-8954-492F-818E-FC1E4C22A080}" type="presOf" srcId="{C97F6386-B050-4240-9028-77C424CA06A6}" destId="{A249B52D-F1C0-459E-A642-77BAEBC04D4E}" srcOrd="0" destOrd="0" presId="urn:microsoft.com/office/officeart/2005/8/layout/bProcess3"/>
    <dgm:cxn modelId="{29AB32D1-8488-4818-9FE5-65F785CF65E0}" srcId="{82C44890-98BB-4F5B-86B9-CCA531D38F79}" destId="{A5EBD4D8-4BD4-4B9D-B96C-139F3D47E1A8}" srcOrd="2" destOrd="0" parTransId="{98EC1EE2-A3F9-40F6-98FA-2AAC0CA405C4}" sibTransId="{83FDDF14-26AF-497A-8B92-1C7FA17534BC}"/>
    <dgm:cxn modelId="{2AFAA3D1-DADA-408E-82E7-D228375C4307}" type="presOf" srcId="{D9D7A44A-4CF7-4179-B893-0C5BB1B4A7C1}" destId="{A76D8B42-6B97-4C8D-806D-8A5406BC3AF5}" srcOrd="1" destOrd="0" presId="urn:microsoft.com/office/officeart/2005/8/layout/bProcess3"/>
    <dgm:cxn modelId="{B7B383D6-E1B6-442B-A27C-9D4E71ED9EDA}" type="presOf" srcId="{83FDDF14-26AF-497A-8B92-1C7FA17534BC}" destId="{E6E00C5E-2276-4DC1-B88E-C46BF1108F17}" srcOrd="1" destOrd="0" presId="urn:microsoft.com/office/officeart/2005/8/layout/bProcess3"/>
    <dgm:cxn modelId="{3ED345DB-1DDF-4DE2-985F-61CB9AA6357F}" srcId="{6925A60C-A0EA-4A75-BA4B-E38D2A76D7DD}" destId="{B20B868B-A1B5-4613-BF25-17C4F27A7D34}" srcOrd="0" destOrd="0" parTransId="{2F10894C-9794-4590-9ADD-62CA4EF76BEE}" sibTransId="{198E936D-6BE8-4639-9735-DC3ABD0A210A}"/>
    <dgm:cxn modelId="{4E0380DB-28AD-4D0E-9301-48DF3C6CD58D}" type="presOf" srcId="{D3579ACB-AF13-437F-8DB1-D855B33D7BF5}" destId="{E563C071-70F4-44D6-98DF-983606113B1B}" srcOrd="1" destOrd="0" presId="urn:microsoft.com/office/officeart/2005/8/layout/bProcess3"/>
    <dgm:cxn modelId="{8197E6DE-46F1-49F7-ACDF-040644C63361}" srcId="{1F785497-6B6F-4879-9E72-1067892DF649}" destId="{1B564A9C-82E7-4139-BEA6-584483DAC1B0}" srcOrd="0" destOrd="0" parTransId="{C6ED3F68-5751-463E-A4F2-7F0D03AF1B7D}" sibTransId="{97026D5C-3A83-4AC1-B684-E89D99E46FAC}"/>
    <dgm:cxn modelId="{DF1CACEC-CE94-4446-9E22-5B2541E4C45E}" type="presOf" srcId="{6925A60C-A0EA-4A75-BA4B-E38D2A76D7DD}" destId="{1D901B6C-0C29-4F58-AA0F-B40E6C9E161D}" srcOrd="0" destOrd="0" presId="urn:microsoft.com/office/officeart/2005/8/layout/bProcess3"/>
    <dgm:cxn modelId="{501179EF-F35D-4584-8AC5-DF9A8BC95FBB}" srcId="{82C44890-98BB-4F5B-86B9-CCA531D38F79}" destId="{1FAE0750-AA04-45A2-841C-CF46ED94DB79}" srcOrd="6" destOrd="0" parTransId="{F604B1D7-D929-4E17-915F-9738DFC90477}" sibTransId="{B514E0CA-70D3-4920-B274-9FD0BD03781A}"/>
    <dgm:cxn modelId="{B6121D85-2DAA-4F55-A80D-6DEC4A7B7C28}" type="presParOf" srcId="{BF4F3E75-6326-4428-93FD-C8828DEC7BC2}" destId="{CAC28E6D-AEC0-4ED4-A233-5181184F8E44}" srcOrd="0" destOrd="0" presId="urn:microsoft.com/office/officeart/2005/8/layout/bProcess3"/>
    <dgm:cxn modelId="{62E858DC-5092-4CDB-9430-D73D8F6E02A4}" type="presParOf" srcId="{BF4F3E75-6326-4428-93FD-C8828DEC7BC2}" destId="{BC1A72B0-75B7-406E-87E0-BDDCA5BEB657}" srcOrd="1" destOrd="0" presId="urn:microsoft.com/office/officeart/2005/8/layout/bProcess3"/>
    <dgm:cxn modelId="{185B3228-21AD-4732-BE4A-BA832915B32D}" type="presParOf" srcId="{BC1A72B0-75B7-406E-87E0-BDDCA5BEB657}" destId="{8CABB1C2-9539-4E8A-A553-DF8F62EB201C}" srcOrd="0" destOrd="0" presId="urn:microsoft.com/office/officeart/2005/8/layout/bProcess3"/>
    <dgm:cxn modelId="{4C887012-A209-4DD2-B0AF-B420067287B8}" type="presParOf" srcId="{BF4F3E75-6326-4428-93FD-C8828DEC7BC2}" destId="{D21396C9-7E82-402A-82E1-143756DCBE51}" srcOrd="2" destOrd="0" presId="urn:microsoft.com/office/officeart/2005/8/layout/bProcess3"/>
    <dgm:cxn modelId="{C00DFACA-F055-45B1-AA5B-CBE93B9EA8E0}" type="presParOf" srcId="{BF4F3E75-6326-4428-93FD-C8828DEC7BC2}" destId="{CA209498-7D69-4386-A350-DA3CCF8B8E6F}" srcOrd="3" destOrd="0" presId="urn:microsoft.com/office/officeart/2005/8/layout/bProcess3"/>
    <dgm:cxn modelId="{16F36F27-D471-4730-8E1F-27983F9F9741}" type="presParOf" srcId="{CA209498-7D69-4386-A350-DA3CCF8B8E6F}" destId="{E563C071-70F4-44D6-98DF-983606113B1B}" srcOrd="0" destOrd="0" presId="urn:microsoft.com/office/officeart/2005/8/layout/bProcess3"/>
    <dgm:cxn modelId="{A5270C56-80D3-4BD7-A87D-96495BE70E6B}" type="presParOf" srcId="{BF4F3E75-6326-4428-93FD-C8828DEC7BC2}" destId="{0932165F-93A8-4168-8A14-2D8527AB79A0}" srcOrd="4" destOrd="0" presId="urn:microsoft.com/office/officeart/2005/8/layout/bProcess3"/>
    <dgm:cxn modelId="{4EF2217E-4F2D-4A05-9229-DBABAF8CF9DD}" type="presParOf" srcId="{BF4F3E75-6326-4428-93FD-C8828DEC7BC2}" destId="{C1C562D4-D059-4B24-BFB8-FABA2D1EDCD0}" srcOrd="5" destOrd="0" presId="urn:microsoft.com/office/officeart/2005/8/layout/bProcess3"/>
    <dgm:cxn modelId="{1AF6DCE5-2B94-4D8E-BD27-85CFEF4F1EA0}" type="presParOf" srcId="{C1C562D4-D059-4B24-BFB8-FABA2D1EDCD0}" destId="{E6E00C5E-2276-4DC1-B88E-C46BF1108F17}" srcOrd="0" destOrd="0" presId="urn:microsoft.com/office/officeart/2005/8/layout/bProcess3"/>
    <dgm:cxn modelId="{1C15E645-906D-4F1B-A689-16F7191FE0C2}" type="presParOf" srcId="{BF4F3E75-6326-4428-93FD-C8828DEC7BC2}" destId="{1D901B6C-0C29-4F58-AA0F-B40E6C9E161D}" srcOrd="6" destOrd="0" presId="urn:microsoft.com/office/officeart/2005/8/layout/bProcess3"/>
    <dgm:cxn modelId="{0D787A3E-D68B-4819-99F2-E168C55028C2}" type="presParOf" srcId="{BF4F3E75-6326-4428-93FD-C8828DEC7BC2}" destId="{4278E5E8-D810-4920-863F-6CF98F6272E7}" srcOrd="7" destOrd="0" presId="urn:microsoft.com/office/officeart/2005/8/layout/bProcess3"/>
    <dgm:cxn modelId="{2CB26EC1-0CF0-4C1D-89E7-E91BA03F0793}" type="presParOf" srcId="{4278E5E8-D810-4920-863F-6CF98F6272E7}" destId="{EFBC0085-4875-428C-97F8-59541D7B95F4}" srcOrd="0" destOrd="0" presId="urn:microsoft.com/office/officeart/2005/8/layout/bProcess3"/>
    <dgm:cxn modelId="{7193C241-F3F2-4F43-978C-9C0B451915A7}" type="presParOf" srcId="{BF4F3E75-6326-4428-93FD-C8828DEC7BC2}" destId="{15B88227-0C65-4366-B0F7-7CE344FDCB3E}" srcOrd="8" destOrd="0" presId="urn:microsoft.com/office/officeart/2005/8/layout/bProcess3"/>
    <dgm:cxn modelId="{EECD3E20-2947-47FC-B0C0-1DC95049C7D6}" type="presParOf" srcId="{BF4F3E75-6326-4428-93FD-C8828DEC7BC2}" destId="{A249B52D-F1C0-459E-A642-77BAEBC04D4E}" srcOrd="9" destOrd="0" presId="urn:microsoft.com/office/officeart/2005/8/layout/bProcess3"/>
    <dgm:cxn modelId="{52EFF1F1-8E0B-4C93-8B94-5D02239718B1}" type="presParOf" srcId="{A249B52D-F1C0-459E-A642-77BAEBC04D4E}" destId="{29135EAD-E5E4-4BE5-8860-40249BFA4B6F}" srcOrd="0" destOrd="0" presId="urn:microsoft.com/office/officeart/2005/8/layout/bProcess3"/>
    <dgm:cxn modelId="{369CB95B-FB69-4C85-9B9E-6D5F3F394698}" type="presParOf" srcId="{BF4F3E75-6326-4428-93FD-C8828DEC7BC2}" destId="{4D1F0578-4DB7-4524-AFBF-7727C1DAF07D}" srcOrd="10" destOrd="0" presId="urn:microsoft.com/office/officeart/2005/8/layout/bProcess3"/>
    <dgm:cxn modelId="{C480E566-036F-4121-922C-5D0EBAE22813}" type="presParOf" srcId="{BF4F3E75-6326-4428-93FD-C8828DEC7BC2}" destId="{4C7751DC-C0D3-473F-BE1C-87491F812B07}" srcOrd="11" destOrd="0" presId="urn:microsoft.com/office/officeart/2005/8/layout/bProcess3"/>
    <dgm:cxn modelId="{42D3CAE7-6C32-4889-95AB-8300BEE62FA7}" type="presParOf" srcId="{4C7751DC-C0D3-473F-BE1C-87491F812B07}" destId="{A76D8B42-6B97-4C8D-806D-8A5406BC3AF5}" srcOrd="0" destOrd="0" presId="urn:microsoft.com/office/officeart/2005/8/layout/bProcess3"/>
    <dgm:cxn modelId="{B5B7A605-AB76-4177-8847-89468517E9C8}" type="presParOf" srcId="{BF4F3E75-6326-4428-93FD-C8828DEC7BC2}" destId="{5DD74B66-C06F-46EA-B846-AC3985E8D81D}" srcOrd="12" destOrd="0" presId="urn:microsoft.com/office/officeart/2005/8/layout/bProcess3"/>
    <dgm:cxn modelId="{2E3981EE-D9D2-4A94-A769-62CAF4D8D05E}" type="presParOf" srcId="{BF4F3E75-6326-4428-93FD-C8828DEC7BC2}" destId="{93A53D5A-D95D-45AB-B667-F82E9BD45CC6}" srcOrd="13" destOrd="0" presId="urn:microsoft.com/office/officeart/2005/8/layout/bProcess3"/>
    <dgm:cxn modelId="{8DF1142A-7E14-4558-B2B2-27A9BB2F045C}" type="presParOf" srcId="{93A53D5A-D95D-45AB-B667-F82E9BD45CC6}" destId="{419BACD6-9993-4C1D-B8BA-1F20227E61E6}" srcOrd="0" destOrd="0" presId="urn:microsoft.com/office/officeart/2005/8/layout/bProcess3"/>
    <dgm:cxn modelId="{3F6574EE-DB2D-4093-902E-097724CC765F}" type="presParOf" srcId="{BF4F3E75-6326-4428-93FD-C8828DEC7BC2}" destId="{99F90DEF-6166-42B0-8B0B-938A296B6375}" srcOrd="14" destOrd="0" presId="urn:microsoft.com/office/officeart/2005/8/layout/bProcess3"/>
    <dgm:cxn modelId="{3BF12026-1F24-43EF-A9AE-AEBF6B9A8EAA}" type="presParOf" srcId="{BF4F3E75-6326-4428-93FD-C8828DEC7BC2}" destId="{6EBB3DE5-A252-4DFF-B2CD-102129FBA543}" srcOrd="15" destOrd="0" presId="urn:microsoft.com/office/officeart/2005/8/layout/bProcess3"/>
    <dgm:cxn modelId="{3A7DC19D-DCF3-4B90-AD99-AA0C6ED57B46}" type="presParOf" srcId="{6EBB3DE5-A252-4DFF-B2CD-102129FBA543}" destId="{8F639A75-914D-4151-8DB1-D06A65FA36AA}" srcOrd="0" destOrd="0" presId="urn:microsoft.com/office/officeart/2005/8/layout/bProcess3"/>
    <dgm:cxn modelId="{53B70E03-6A35-44A2-8C47-A04B82644252}" type="presParOf" srcId="{BF4F3E75-6326-4428-93FD-C8828DEC7BC2}" destId="{49CB4CEC-1AC6-41AA-B824-2907F6D1B1AD}" srcOrd="16" destOrd="0" presId="urn:microsoft.com/office/officeart/2005/8/layout/bProcess3"/>
  </dgm:cxnLst>
  <dgm:bg>
    <a:effectLst>
      <a:outerShdw blurRad="152400" dist="317500" dir="5400000" sx="90000" sy="-19000" rotWithShape="0">
        <a:prstClr val="black">
          <a:alpha val="15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A72B0-75B7-406E-87E0-BDDCA5BEB657}">
      <dsp:nvSpPr>
        <dsp:cNvPr id="0" name=""/>
        <dsp:cNvSpPr/>
      </dsp:nvSpPr>
      <dsp:spPr>
        <a:xfrm>
          <a:off x="3526910" y="690323"/>
          <a:ext cx="533212" cy="91440"/>
        </a:xfrm>
        <a:custGeom>
          <a:avLst/>
          <a:gdLst/>
          <a:ahLst/>
          <a:cxnLst/>
          <a:rect l="0" t="0" r="0" b="0"/>
          <a:pathLst>
            <a:path>
              <a:moveTo>
                <a:pt x="0" y="45720"/>
              </a:moveTo>
              <a:lnTo>
                <a:pt x="533212" y="45720"/>
              </a:lnTo>
            </a:path>
          </a:pathLst>
        </a:custGeom>
        <a:noFill/>
        <a:ln w="28575" cap="flat" cmpd="sng" algn="ctr">
          <a:solidFill>
            <a:srgbClr val="00B05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79421" y="733224"/>
        <a:ext cx="28190" cy="5638"/>
      </dsp:txXfrm>
    </dsp:sp>
    <dsp:sp modelId="{CAC28E6D-AEC0-4ED4-A233-5181184F8E44}">
      <dsp:nvSpPr>
        <dsp:cNvPr id="0" name=""/>
        <dsp:cNvSpPr/>
      </dsp:nvSpPr>
      <dsp:spPr>
        <a:xfrm>
          <a:off x="1077351" y="635"/>
          <a:ext cx="2451358" cy="1470815"/>
        </a:xfrm>
        <a:prstGeom prst="rect">
          <a:avLst/>
        </a:prstGeom>
        <a:solidFill>
          <a:srgbClr val="F4BF07"/>
        </a:solidFill>
        <a:ln>
          <a:noFill/>
        </a:ln>
        <a:effectLst>
          <a:innerShdw blurRad="63500" dist="50800" dir="2700000">
            <a:prstClr val="black">
              <a:alpha val="50000"/>
            </a:prstClr>
          </a:innerShdw>
          <a:softEdge rad="0"/>
        </a:effectLst>
        <a:scene3d>
          <a:camera prst="orthographicFront"/>
          <a:lightRig rig="threePt" dir="t"/>
        </a:scene3d>
        <a:sp3d prstMaterial="dkEdge"/>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tx1"/>
              </a:solidFill>
              <a:latin typeface="Times New Roman" panose="02020603050405020304" pitchFamily="18" charset="0"/>
              <a:cs typeface="Times New Roman" panose="02020603050405020304" pitchFamily="18" charset="0"/>
            </a:rPr>
            <a:t>Initial Submission</a:t>
          </a:r>
        </a:p>
        <a:p>
          <a:pPr marL="57150" lvl="1" indent="-57150" algn="l" defTabSz="488950">
            <a:lnSpc>
              <a:spcPct val="90000"/>
            </a:lnSpc>
            <a:spcBef>
              <a:spcPct val="0"/>
            </a:spcBef>
            <a:spcAft>
              <a:spcPct val="15000"/>
            </a:spcAft>
            <a:buChar char="•"/>
          </a:pPr>
          <a:r>
            <a:rPr lang="en-US" sz="1100" kern="1200" dirty="0">
              <a:solidFill>
                <a:schemeClr val="tx1"/>
              </a:solidFill>
              <a:latin typeface="Times New Roman" panose="02020603050405020304" pitchFamily="18" charset="0"/>
              <a:cs typeface="Times New Roman" panose="02020603050405020304" pitchFamily="18" charset="0"/>
            </a:rPr>
            <a:t>MS Forms Project Submission link </a:t>
          </a:r>
          <a:r>
            <a:rPr lang="en-US" sz="1100"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1">
                <a:extLst>
                  <a:ext uri="{A12FA001-AC4F-418D-AE19-62706E023703}">
                    <ahyp:hlinkClr xmlns:ahyp="http://schemas.microsoft.com/office/drawing/2018/hyperlinkcolor" val="tx"/>
                  </a:ext>
                </a:extLst>
              </a:hlinkClick>
            </a:rPr>
            <a:t>here</a:t>
          </a:r>
          <a:endParaRPr lang="en-US" sz="1100" kern="1200" dirty="0">
            <a:solidFill>
              <a:schemeClr val="tx1"/>
            </a:solidFill>
            <a:latin typeface="Times New Roman" panose="02020603050405020304" pitchFamily="18" charset="0"/>
            <a:cs typeface="Times New Roman" panose="02020603050405020304" pitchFamily="18" charset="0"/>
          </a:endParaRPr>
        </a:p>
        <a:p>
          <a:pPr marL="57150" lvl="1" indent="-57150" algn="l" defTabSz="488950">
            <a:lnSpc>
              <a:spcPct val="90000"/>
            </a:lnSpc>
            <a:spcBef>
              <a:spcPct val="0"/>
            </a:spcBef>
            <a:spcAft>
              <a:spcPct val="15000"/>
            </a:spcAft>
            <a:buChar char="•"/>
          </a:pPr>
          <a:r>
            <a:rPr lang="en-US" sz="1100" kern="1200" dirty="0">
              <a:solidFill>
                <a:schemeClr val="tx1"/>
              </a:solidFill>
              <a:latin typeface="Times New Roman" panose="02020603050405020304" pitchFamily="18" charset="0"/>
              <a:cs typeface="Times New Roman" panose="02020603050405020304" pitchFamily="18" charset="0"/>
            </a:rPr>
            <a:t>Or email </a:t>
          </a:r>
          <a:r>
            <a:rPr lang="en-US" sz="1100" kern="1200" dirty="0">
              <a:solidFill>
                <a:schemeClr val="tx1"/>
              </a:solidFill>
              <a:latin typeface="Times New Roman" panose="02020603050405020304" pitchFamily="18" charset="0"/>
              <a:cs typeface="Times New Roman" panose="02020603050405020304" pitchFamily="18" charset="0"/>
              <a:hlinkClick xmlns:r="http://schemas.openxmlformats.org/officeDocument/2006/relationships" r:id="rId2"/>
            </a:rPr>
            <a:t>TheLAB@doc.gov</a:t>
          </a:r>
          <a:r>
            <a:rPr lang="en-US" sz="1100" kern="1200" dirty="0">
              <a:solidFill>
                <a:schemeClr val="tx1"/>
              </a:solidFill>
              <a:latin typeface="Times New Roman" panose="02020603050405020304" pitchFamily="18" charset="0"/>
              <a:cs typeface="Times New Roman" panose="02020603050405020304" pitchFamily="18" charset="0"/>
            </a:rPr>
            <a:t> </a:t>
          </a:r>
        </a:p>
      </dsp:txBody>
      <dsp:txXfrm>
        <a:off x="1077351" y="635"/>
        <a:ext cx="2451358" cy="1470815"/>
      </dsp:txXfrm>
    </dsp:sp>
    <dsp:sp modelId="{CA209498-7D69-4386-A350-DA3CCF8B8E6F}">
      <dsp:nvSpPr>
        <dsp:cNvPr id="0" name=""/>
        <dsp:cNvSpPr/>
      </dsp:nvSpPr>
      <dsp:spPr>
        <a:xfrm>
          <a:off x="6542081" y="690323"/>
          <a:ext cx="533212" cy="91440"/>
        </a:xfrm>
        <a:custGeom>
          <a:avLst/>
          <a:gdLst/>
          <a:ahLst/>
          <a:cxnLst/>
          <a:rect l="0" t="0" r="0" b="0"/>
          <a:pathLst>
            <a:path>
              <a:moveTo>
                <a:pt x="0" y="45720"/>
              </a:moveTo>
              <a:lnTo>
                <a:pt x="533212" y="45720"/>
              </a:lnTo>
            </a:path>
          </a:pathLst>
        </a:custGeom>
        <a:noFill/>
        <a:ln w="28575" cap="flat" cmpd="sng" algn="ctr">
          <a:solidFill>
            <a:schemeClr val="accent6">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prstClr val="black">
                <a:hueOff val="0"/>
                <a:satOff val="0"/>
                <a:lumOff val="0"/>
                <a:alphaOff val="0"/>
              </a:prstClr>
            </a:solidFill>
            <a:latin typeface="Aptos" panose="02110004020202020204"/>
            <a:ea typeface="+mn-ea"/>
            <a:cs typeface="+mn-cs"/>
          </a:endParaRPr>
        </a:p>
      </dsp:txBody>
      <dsp:txXfrm>
        <a:off x="6794592" y="733224"/>
        <a:ext cx="28190" cy="5638"/>
      </dsp:txXfrm>
    </dsp:sp>
    <dsp:sp modelId="{D21396C9-7E82-402A-82E1-143756DCBE51}">
      <dsp:nvSpPr>
        <dsp:cNvPr id="0" name=""/>
        <dsp:cNvSpPr/>
      </dsp:nvSpPr>
      <dsp:spPr>
        <a:xfrm>
          <a:off x="4092523" y="635"/>
          <a:ext cx="2451358" cy="1470815"/>
        </a:xfrm>
        <a:prstGeom prst="rect">
          <a:avLst/>
        </a:prstGeom>
        <a:solidFill>
          <a:srgbClr val="04529C"/>
        </a:solidFill>
        <a:ln>
          <a:noFill/>
        </a:ln>
        <a:effectLst>
          <a:innerShdw blurRad="63500" dist="50800" dir="2700000">
            <a:prstClr val="black">
              <a:alpha val="50000"/>
            </a:prstClr>
          </a:innerShdw>
          <a:softEdge rad="0"/>
        </a:effectLst>
        <a:scene3d>
          <a:camera prst="orthographicFront"/>
          <a:lightRig rig="threePt" dir="t"/>
        </a:scene3d>
        <a:sp3d prstMaterial="dkEdge"/>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Pre-Meet (If necessary)</a:t>
          </a:r>
        </a:p>
        <a:p>
          <a:pPr marL="57150" lvl="1" indent="-57150" algn="l" defTabSz="488950">
            <a:lnSpc>
              <a:spcPct val="90000"/>
            </a:lnSpc>
            <a:spcBef>
              <a:spcPct val="0"/>
            </a:spcBef>
            <a:spcAft>
              <a:spcPct val="15000"/>
            </a:spcAft>
            <a:buChar char="•"/>
          </a:pPr>
          <a:r>
            <a:rPr lang="en-US" sz="1100" kern="1200" dirty="0">
              <a:latin typeface="Times New Roman" panose="02020603050405020304" pitchFamily="18" charset="0"/>
              <a:cs typeface="Times New Roman" panose="02020603050405020304" pitchFamily="18" charset="0"/>
            </a:rPr>
            <a:t>One on Ones with the Contracting or Program Lead (often the submitter).</a:t>
          </a:r>
        </a:p>
        <a:p>
          <a:pPr marL="57150" lvl="1" indent="-57150" algn="l" defTabSz="488950">
            <a:lnSpc>
              <a:spcPct val="90000"/>
            </a:lnSpc>
            <a:spcBef>
              <a:spcPct val="0"/>
            </a:spcBef>
            <a:spcAft>
              <a:spcPct val="15000"/>
            </a:spcAft>
            <a:buChar char="•"/>
          </a:pPr>
          <a:r>
            <a:rPr lang="en-US" sz="1100" kern="1200" dirty="0">
              <a:latin typeface="Times New Roman" panose="02020603050405020304" pitchFamily="18" charset="0"/>
              <a:cs typeface="Times New Roman" panose="02020603050405020304" pitchFamily="18" charset="0"/>
            </a:rPr>
            <a:t>Could include level above personnel as well.  </a:t>
          </a:r>
        </a:p>
      </dsp:txBody>
      <dsp:txXfrm>
        <a:off x="4092523" y="635"/>
        <a:ext cx="2451358" cy="1470815"/>
      </dsp:txXfrm>
    </dsp:sp>
    <dsp:sp modelId="{C1C562D4-D059-4B24-BFB8-FABA2D1EDCD0}">
      <dsp:nvSpPr>
        <dsp:cNvPr id="0" name=""/>
        <dsp:cNvSpPr/>
      </dsp:nvSpPr>
      <dsp:spPr>
        <a:xfrm>
          <a:off x="2303030" y="1469651"/>
          <a:ext cx="6030343" cy="533212"/>
        </a:xfrm>
        <a:custGeom>
          <a:avLst/>
          <a:gdLst/>
          <a:ahLst/>
          <a:cxnLst/>
          <a:rect l="0" t="0" r="0" b="0"/>
          <a:pathLst>
            <a:path>
              <a:moveTo>
                <a:pt x="6030343" y="0"/>
              </a:moveTo>
              <a:lnTo>
                <a:pt x="6030343" y="283706"/>
              </a:lnTo>
              <a:lnTo>
                <a:pt x="0" y="283706"/>
              </a:lnTo>
              <a:lnTo>
                <a:pt x="0" y="533212"/>
              </a:lnTo>
            </a:path>
          </a:pathLst>
        </a:custGeom>
        <a:noFill/>
        <a:ln w="28575" cap="flat" cmpd="sng" algn="ctr">
          <a:solidFill>
            <a:srgbClr val="0070C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6786" y="1733438"/>
        <a:ext cx="302832" cy="5638"/>
      </dsp:txXfrm>
    </dsp:sp>
    <dsp:sp modelId="{0932165F-93A8-4168-8A14-2D8527AB79A0}">
      <dsp:nvSpPr>
        <dsp:cNvPr id="0" name=""/>
        <dsp:cNvSpPr/>
      </dsp:nvSpPr>
      <dsp:spPr>
        <a:xfrm>
          <a:off x="7107694" y="635"/>
          <a:ext cx="2451358" cy="1470815"/>
        </a:xfrm>
        <a:prstGeom prst="rect">
          <a:avLst/>
        </a:prstGeom>
        <a:solidFill>
          <a:srgbClr val="1EA151"/>
        </a:solidFill>
        <a:ln>
          <a:noFill/>
        </a:ln>
        <a:effectLst>
          <a:innerShdw blurRad="63500" dist="50800" dir="2700000">
            <a:prstClr val="black">
              <a:alpha val="50000"/>
            </a:prstClr>
          </a:innerShdw>
          <a:softEdge rad="0"/>
        </a:effectLst>
        <a:scene3d>
          <a:camera prst="orthographicFront"/>
          <a:lightRig rig="threePt" dir="t"/>
        </a:scene3d>
        <a:sp3d prstMaterial="dkEdge"/>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Kickoff Session</a:t>
          </a:r>
        </a:p>
        <a:p>
          <a:pPr marL="57150" lvl="1" indent="-57150" algn="l" defTabSz="488950">
            <a:lnSpc>
              <a:spcPct val="90000"/>
            </a:lnSpc>
            <a:spcBef>
              <a:spcPct val="0"/>
            </a:spcBef>
            <a:spcAft>
              <a:spcPct val="15000"/>
            </a:spcAft>
            <a:buChar char="•"/>
          </a:pPr>
          <a:r>
            <a:rPr lang="en-US" sz="1100" kern="1200" dirty="0">
              <a:latin typeface="Times New Roman" panose="02020603050405020304" pitchFamily="18" charset="0"/>
              <a:cs typeface="Times New Roman" panose="02020603050405020304" pitchFamily="18" charset="0"/>
            </a:rPr>
            <a:t>All members of the IPT attend to establish cadence of sprints, share more about their requirement, gain trust and commitment from each other, and learn more about The LAB and innovation. </a:t>
          </a:r>
        </a:p>
      </dsp:txBody>
      <dsp:txXfrm>
        <a:off x="7107694" y="635"/>
        <a:ext cx="2451358" cy="1470815"/>
      </dsp:txXfrm>
    </dsp:sp>
    <dsp:sp modelId="{4278E5E8-D810-4920-863F-6CF98F6272E7}">
      <dsp:nvSpPr>
        <dsp:cNvPr id="0" name=""/>
        <dsp:cNvSpPr/>
      </dsp:nvSpPr>
      <dsp:spPr>
        <a:xfrm>
          <a:off x="3526910" y="2724951"/>
          <a:ext cx="533212" cy="91440"/>
        </a:xfrm>
        <a:custGeom>
          <a:avLst/>
          <a:gdLst/>
          <a:ahLst/>
          <a:cxnLst/>
          <a:rect l="0" t="0" r="0" b="0"/>
          <a:pathLst>
            <a:path>
              <a:moveTo>
                <a:pt x="0" y="45720"/>
              </a:moveTo>
              <a:lnTo>
                <a:pt x="533212" y="45720"/>
              </a:lnTo>
            </a:path>
          </a:pathLst>
        </a:custGeom>
        <a:noFill/>
        <a:ln w="28575" cap="flat" cmpd="sng" algn="ctr">
          <a:solidFill>
            <a:srgbClr val="00B05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79421" y="2767852"/>
        <a:ext cx="28190" cy="5638"/>
      </dsp:txXfrm>
    </dsp:sp>
    <dsp:sp modelId="{1D901B6C-0C29-4F58-AA0F-B40E6C9E161D}">
      <dsp:nvSpPr>
        <dsp:cNvPr id="0" name=""/>
        <dsp:cNvSpPr/>
      </dsp:nvSpPr>
      <dsp:spPr>
        <a:xfrm>
          <a:off x="1077351" y="2035263"/>
          <a:ext cx="2451358" cy="1470815"/>
        </a:xfrm>
        <a:prstGeom prst="rect">
          <a:avLst/>
        </a:prstGeom>
        <a:solidFill>
          <a:srgbClr val="1DA150"/>
        </a:solidFill>
        <a:ln>
          <a:noFill/>
        </a:ln>
        <a:effectLst>
          <a:innerShdw blurRad="63500" dist="50800" dir="2700000">
            <a:prstClr val="black">
              <a:alpha val="50000"/>
            </a:prstClr>
          </a:innerShdw>
          <a:softEdge rad="0"/>
        </a:effectLst>
        <a:scene3d>
          <a:camera prst="orthographicFront"/>
          <a:lightRig rig="threePt" dir="t"/>
        </a:scene3d>
        <a:sp3d prstMaterial="dkEdge"/>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Biweekly Sprints</a:t>
          </a:r>
        </a:p>
        <a:p>
          <a:pPr marL="57150" lvl="1" indent="-57150" algn="l" defTabSz="488950">
            <a:lnSpc>
              <a:spcPct val="90000"/>
            </a:lnSpc>
            <a:spcBef>
              <a:spcPct val="0"/>
            </a:spcBef>
            <a:spcAft>
              <a:spcPct val="15000"/>
            </a:spcAft>
            <a:buChar char="•"/>
          </a:pPr>
          <a:r>
            <a:rPr lang="en-US" sz="1100" kern="1200" dirty="0">
              <a:latin typeface="Times New Roman" panose="02020603050405020304" pitchFamily="18" charset="0"/>
              <a:cs typeface="Times New Roman" panose="02020603050405020304" pitchFamily="18" charset="0"/>
            </a:rPr>
            <a:t>15-30 minutes</a:t>
          </a:r>
        </a:p>
        <a:p>
          <a:pPr marL="57150" lvl="1" indent="-57150" algn="l" defTabSz="488950">
            <a:lnSpc>
              <a:spcPct val="90000"/>
            </a:lnSpc>
            <a:spcBef>
              <a:spcPct val="0"/>
            </a:spcBef>
            <a:spcAft>
              <a:spcPct val="15000"/>
            </a:spcAft>
            <a:buChar char="•"/>
          </a:pPr>
          <a:r>
            <a:rPr lang="en-US" sz="1100" kern="1200" dirty="0">
              <a:latin typeface="Times New Roman" panose="02020603050405020304" pitchFamily="18" charset="0"/>
              <a:cs typeface="Times New Roman" panose="02020603050405020304" pitchFamily="18" charset="0"/>
            </a:rPr>
            <a:t>Discuss accomplishments, goals, and obstacles</a:t>
          </a:r>
        </a:p>
        <a:p>
          <a:pPr marL="57150" lvl="1" indent="-57150" algn="l" defTabSz="488950">
            <a:lnSpc>
              <a:spcPct val="90000"/>
            </a:lnSpc>
            <a:spcBef>
              <a:spcPct val="0"/>
            </a:spcBef>
            <a:spcAft>
              <a:spcPct val="15000"/>
            </a:spcAft>
            <a:buChar char="•"/>
          </a:pPr>
          <a:r>
            <a:rPr lang="en-US" sz="1100" kern="1200" dirty="0">
              <a:latin typeface="Times New Roman" panose="02020603050405020304" pitchFamily="18" charset="0"/>
              <a:cs typeface="Times New Roman" panose="02020603050405020304" pitchFamily="18" charset="0"/>
            </a:rPr>
            <a:t>Can be weekly, biweekly (standard), triweekly, or monthly depending on your needs.</a:t>
          </a:r>
        </a:p>
      </dsp:txBody>
      <dsp:txXfrm>
        <a:off x="1077351" y="2035263"/>
        <a:ext cx="2451358" cy="1470815"/>
      </dsp:txXfrm>
    </dsp:sp>
    <dsp:sp modelId="{A249B52D-F1C0-459E-A642-77BAEBC04D4E}">
      <dsp:nvSpPr>
        <dsp:cNvPr id="0" name=""/>
        <dsp:cNvSpPr/>
      </dsp:nvSpPr>
      <dsp:spPr>
        <a:xfrm>
          <a:off x="6542081" y="2724951"/>
          <a:ext cx="533212" cy="91440"/>
        </a:xfrm>
        <a:custGeom>
          <a:avLst/>
          <a:gdLst/>
          <a:ahLst/>
          <a:cxnLst/>
          <a:rect l="0" t="0" r="0" b="0"/>
          <a:pathLst>
            <a:path>
              <a:moveTo>
                <a:pt x="0" y="45720"/>
              </a:moveTo>
              <a:lnTo>
                <a:pt x="533212" y="45720"/>
              </a:lnTo>
            </a:path>
          </a:pathLst>
        </a:custGeom>
        <a:noFill/>
        <a:ln w="28575" cap="flat" cmpd="sng" algn="ctr">
          <a:solidFill>
            <a:schemeClr val="accent6">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prstClr val="black">
                <a:hueOff val="0"/>
                <a:satOff val="0"/>
                <a:lumOff val="0"/>
                <a:alphaOff val="0"/>
              </a:prstClr>
            </a:solidFill>
            <a:latin typeface="Aptos" panose="02110004020202020204"/>
            <a:ea typeface="+mn-ea"/>
            <a:cs typeface="+mn-cs"/>
          </a:endParaRPr>
        </a:p>
      </dsp:txBody>
      <dsp:txXfrm>
        <a:off x="6794592" y="2767852"/>
        <a:ext cx="28190" cy="5638"/>
      </dsp:txXfrm>
    </dsp:sp>
    <dsp:sp modelId="{15B88227-0C65-4366-B0F7-7CE344FDCB3E}">
      <dsp:nvSpPr>
        <dsp:cNvPr id="0" name=""/>
        <dsp:cNvSpPr/>
      </dsp:nvSpPr>
      <dsp:spPr>
        <a:xfrm>
          <a:off x="4092523" y="2035263"/>
          <a:ext cx="2451358" cy="1470815"/>
        </a:xfrm>
        <a:prstGeom prst="rect">
          <a:avLst/>
        </a:prstGeom>
        <a:solidFill>
          <a:srgbClr val="F4BF07"/>
        </a:solidFill>
        <a:ln>
          <a:noFill/>
        </a:ln>
        <a:effectLst>
          <a:innerShdw blurRad="63500" dist="50800" dir="2700000">
            <a:prstClr val="black">
              <a:alpha val="50000"/>
            </a:prstClr>
          </a:innerShdw>
          <a:softEdge rad="0"/>
        </a:effectLst>
        <a:scene3d>
          <a:camera prst="orthographicFront"/>
          <a:lightRig rig="threePt" dir="t"/>
        </a:scene3d>
        <a:sp3d prstMaterial="dkEdge"/>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tx1"/>
              </a:solidFill>
              <a:latin typeface="Times New Roman" panose="02020603050405020304" pitchFamily="18" charset="0"/>
              <a:cs typeface="Times New Roman" panose="02020603050405020304" pitchFamily="18" charset="0"/>
            </a:rPr>
            <a:t>JAM Sessions</a:t>
          </a:r>
        </a:p>
        <a:p>
          <a:pPr marL="57150" lvl="1" indent="-57150" algn="l" defTabSz="488950">
            <a:lnSpc>
              <a:spcPct val="90000"/>
            </a:lnSpc>
            <a:spcBef>
              <a:spcPct val="0"/>
            </a:spcBef>
            <a:spcAft>
              <a:spcPct val="15000"/>
            </a:spcAft>
            <a:buChar char="•"/>
          </a:pPr>
          <a:r>
            <a:rPr lang="en-US" sz="1100" kern="1200" dirty="0">
              <a:solidFill>
                <a:schemeClr val="tx1"/>
              </a:solidFill>
              <a:latin typeface="Times New Roman" panose="02020603050405020304" pitchFamily="18" charset="0"/>
              <a:cs typeface="Times New Roman" panose="02020603050405020304" pitchFamily="18" charset="0"/>
            </a:rPr>
            <a:t>All members of the IPT attend sessions designed to engage stakeholders from various disciplines to explore innovative approaches, finalize requirements and acquisition strategy, and tailor their evaluation criteria.</a:t>
          </a:r>
        </a:p>
      </dsp:txBody>
      <dsp:txXfrm>
        <a:off x="4092523" y="2035263"/>
        <a:ext cx="2451358" cy="1470815"/>
      </dsp:txXfrm>
    </dsp:sp>
    <dsp:sp modelId="{4C7751DC-C0D3-473F-BE1C-87491F812B07}">
      <dsp:nvSpPr>
        <dsp:cNvPr id="0" name=""/>
        <dsp:cNvSpPr/>
      </dsp:nvSpPr>
      <dsp:spPr>
        <a:xfrm>
          <a:off x="2303030" y="3504279"/>
          <a:ext cx="6030343" cy="533212"/>
        </a:xfrm>
        <a:custGeom>
          <a:avLst/>
          <a:gdLst/>
          <a:ahLst/>
          <a:cxnLst/>
          <a:rect l="0" t="0" r="0" b="0"/>
          <a:pathLst>
            <a:path>
              <a:moveTo>
                <a:pt x="6030343" y="0"/>
              </a:moveTo>
              <a:lnTo>
                <a:pt x="6030343" y="283706"/>
              </a:lnTo>
              <a:lnTo>
                <a:pt x="0" y="283706"/>
              </a:lnTo>
              <a:lnTo>
                <a:pt x="0" y="533212"/>
              </a:lnTo>
            </a:path>
          </a:pathLst>
        </a:custGeom>
        <a:noFill/>
        <a:ln w="28575" cap="flat" cmpd="sng" algn="ctr">
          <a:solidFill>
            <a:srgbClr val="00B05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6786" y="3768066"/>
        <a:ext cx="302832" cy="5638"/>
      </dsp:txXfrm>
    </dsp:sp>
    <dsp:sp modelId="{4D1F0578-4DB7-4524-AFBF-7727C1DAF07D}">
      <dsp:nvSpPr>
        <dsp:cNvPr id="0" name=""/>
        <dsp:cNvSpPr/>
      </dsp:nvSpPr>
      <dsp:spPr>
        <a:xfrm>
          <a:off x="7107694" y="2035263"/>
          <a:ext cx="2451358" cy="1470815"/>
        </a:xfrm>
        <a:prstGeom prst="rect">
          <a:avLst/>
        </a:prstGeom>
        <a:solidFill>
          <a:srgbClr val="04529C"/>
        </a:solidFill>
        <a:ln>
          <a:noFill/>
        </a:ln>
        <a:effectLst>
          <a:innerShdw blurRad="63500" dist="50800" dir="2700000">
            <a:prstClr val="black">
              <a:alpha val="50000"/>
            </a:prstClr>
          </a:innerShdw>
          <a:softEdge rad="0"/>
        </a:effectLst>
        <a:scene3d>
          <a:camera prst="orthographicFront"/>
          <a:lightRig rig="threePt" dir="t"/>
        </a:scene3d>
        <a:sp3d prstMaterial="dkEdge"/>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bg1"/>
              </a:solidFill>
              <a:latin typeface="Times New Roman" panose="02020603050405020304" pitchFamily="18" charset="0"/>
              <a:cs typeface="Times New Roman" panose="02020603050405020304" pitchFamily="18" charset="0"/>
            </a:rPr>
            <a:t>Document Reviews</a:t>
          </a:r>
        </a:p>
        <a:p>
          <a:pPr marL="57150" lvl="1" indent="-57150" algn="l" defTabSz="488950">
            <a:lnSpc>
              <a:spcPct val="90000"/>
            </a:lnSpc>
            <a:spcBef>
              <a:spcPct val="0"/>
            </a:spcBef>
            <a:spcAft>
              <a:spcPct val="15000"/>
            </a:spcAft>
            <a:buChar char="•"/>
          </a:pPr>
          <a:r>
            <a:rPr lang="en-US" sz="1100" kern="1200" dirty="0">
              <a:solidFill>
                <a:schemeClr val="bg1"/>
              </a:solidFill>
              <a:latin typeface="Times New Roman" panose="02020603050405020304" pitchFamily="18" charset="0"/>
              <a:cs typeface="Times New Roman" panose="02020603050405020304" pitchFamily="18" charset="0"/>
            </a:rPr>
            <a:t>The LAB acts as an advisory reviewer drawing from its vast experience with formal review comments, especially considering other lines of business, from other procurements to proactively ensure risk is mitigated. </a:t>
          </a:r>
        </a:p>
      </dsp:txBody>
      <dsp:txXfrm>
        <a:off x="7107694" y="2035263"/>
        <a:ext cx="2451358" cy="1470815"/>
      </dsp:txXfrm>
    </dsp:sp>
    <dsp:sp modelId="{93A53D5A-D95D-45AB-B667-F82E9BD45CC6}">
      <dsp:nvSpPr>
        <dsp:cNvPr id="0" name=""/>
        <dsp:cNvSpPr/>
      </dsp:nvSpPr>
      <dsp:spPr>
        <a:xfrm>
          <a:off x="3526910" y="4759579"/>
          <a:ext cx="533212" cy="91440"/>
        </a:xfrm>
        <a:custGeom>
          <a:avLst/>
          <a:gdLst/>
          <a:ahLst/>
          <a:cxnLst/>
          <a:rect l="0" t="0" r="0" b="0"/>
          <a:pathLst>
            <a:path>
              <a:moveTo>
                <a:pt x="0" y="45720"/>
              </a:moveTo>
              <a:lnTo>
                <a:pt x="533212" y="45720"/>
              </a:lnTo>
            </a:path>
          </a:pathLst>
        </a:custGeom>
        <a:noFill/>
        <a:ln w="28575" cap="flat" cmpd="sng" algn="ctr">
          <a:solidFill>
            <a:srgbClr val="00B05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prstClr val="black">
                <a:hueOff val="0"/>
                <a:satOff val="0"/>
                <a:lumOff val="0"/>
                <a:alphaOff val="0"/>
              </a:prstClr>
            </a:solidFill>
            <a:latin typeface="Aptos" panose="02110004020202020204"/>
            <a:ea typeface="+mn-ea"/>
            <a:cs typeface="+mn-cs"/>
          </a:endParaRPr>
        </a:p>
      </dsp:txBody>
      <dsp:txXfrm>
        <a:off x="3779421" y="4802480"/>
        <a:ext cx="28190" cy="5638"/>
      </dsp:txXfrm>
    </dsp:sp>
    <dsp:sp modelId="{5DD74B66-C06F-46EA-B846-AC3985E8D81D}">
      <dsp:nvSpPr>
        <dsp:cNvPr id="0" name=""/>
        <dsp:cNvSpPr/>
      </dsp:nvSpPr>
      <dsp:spPr>
        <a:xfrm>
          <a:off x="1077351" y="4069891"/>
          <a:ext cx="2451358" cy="1470815"/>
        </a:xfrm>
        <a:prstGeom prst="rect">
          <a:avLst/>
        </a:prstGeom>
        <a:solidFill>
          <a:srgbClr val="04529C"/>
        </a:solidFill>
        <a:ln>
          <a:noFill/>
        </a:ln>
        <a:effectLst>
          <a:innerShdw blurRad="63500" dist="50800" dir="2700000">
            <a:prstClr val="black">
              <a:alpha val="50000"/>
            </a:prstClr>
          </a:innerShdw>
          <a:softEdge rad="0"/>
        </a:effectLst>
        <a:scene3d>
          <a:camera prst="orthographicFront"/>
          <a:lightRig rig="threePt" dir="t"/>
        </a:scene3d>
        <a:sp3d prstMaterial="dkEdge"/>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bg1"/>
              </a:solidFill>
              <a:latin typeface="Times New Roman" panose="02020603050405020304" pitchFamily="18" charset="0"/>
              <a:cs typeface="Times New Roman" panose="02020603050405020304" pitchFamily="18" charset="0"/>
            </a:rPr>
            <a:t>Evaluation Training</a:t>
          </a:r>
        </a:p>
        <a:p>
          <a:pPr marL="57150" lvl="1" indent="-57150" algn="l" defTabSz="488950">
            <a:lnSpc>
              <a:spcPct val="90000"/>
            </a:lnSpc>
            <a:spcBef>
              <a:spcPct val="0"/>
            </a:spcBef>
            <a:spcAft>
              <a:spcPct val="15000"/>
            </a:spcAft>
            <a:buChar char="•"/>
          </a:pPr>
          <a:r>
            <a:rPr lang="en-US" sz="1100" kern="1200" dirty="0">
              <a:solidFill>
                <a:schemeClr val="bg1"/>
              </a:solidFill>
              <a:latin typeface="Times New Roman" panose="02020603050405020304" pitchFamily="18" charset="0"/>
              <a:cs typeface="Times New Roman" panose="02020603050405020304" pitchFamily="18" charset="0"/>
            </a:rPr>
            <a:t>The LAB conducts training for the evaluation team to properly apply innovative techniques related to evaluations such as on-the-spot consensus, bulleted eval reports, orals, down-selects, and confidence ratings. </a:t>
          </a:r>
        </a:p>
      </dsp:txBody>
      <dsp:txXfrm>
        <a:off x="1077351" y="4069891"/>
        <a:ext cx="2451358" cy="1470815"/>
      </dsp:txXfrm>
    </dsp:sp>
    <dsp:sp modelId="{6EBB3DE5-A252-4DFF-B2CD-102129FBA543}">
      <dsp:nvSpPr>
        <dsp:cNvPr id="0" name=""/>
        <dsp:cNvSpPr/>
      </dsp:nvSpPr>
      <dsp:spPr>
        <a:xfrm>
          <a:off x="6542081" y="4759579"/>
          <a:ext cx="533212" cy="91440"/>
        </a:xfrm>
        <a:custGeom>
          <a:avLst/>
          <a:gdLst/>
          <a:ahLst/>
          <a:cxnLst/>
          <a:rect l="0" t="0" r="0" b="0"/>
          <a:pathLst>
            <a:path>
              <a:moveTo>
                <a:pt x="0" y="45720"/>
              </a:moveTo>
              <a:lnTo>
                <a:pt x="533212" y="45720"/>
              </a:lnTo>
            </a:path>
          </a:pathLst>
        </a:custGeom>
        <a:noFill/>
        <a:ln w="28575" cap="flat" cmpd="sng" algn="ctr">
          <a:solidFill>
            <a:schemeClr val="accent6">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94592" y="4802480"/>
        <a:ext cx="28190" cy="5638"/>
      </dsp:txXfrm>
    </dsp:sp>
    <dsp:sp modelId="{99F90DEF-6166-42B0-8B0B-938A296B6375}">
      <dsp:nvSpPr>
        <dsp:cNvPr id="0" name=""/>
        <dsp:cNvSpPr/>
      </dsp:nvSpPr>
      <dsp:spPr>
        <a:xfrm>
          <a:off x="4092523" y="4069891"/>
          <a:ext cx="2451358" cy="1470815"/>
        </a:xfrm>
        <a:prstGeom prst="rect">
          <a:avLst/>
        </a:prstGeom>
        <a:solidFill>
          <a:srgbClr val="1DA150"/>
        </a:solidFill>
        <a:ln>
          <a:noFill/>
        </a:ln>
        <a:effectLst>
          <a:innerShdw blurRad="63500" dist="50800" dir="2700000">
            <a:prstClr val="black">
              <a:alpha val="50000"/>
            </a:prstClr>
          </a:innerShdw>
          <a:softEdge rad="0"/>
        </a:effectLst>
        <a:scene3d>
          <a:camera prst="orthographicFront"/>
          <a:lightRig rig="threePt" dir="t"/>
        </a:scene3d>
        <a:sp3d prstMaterial="dkEdge"/>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kern="1200" dirty="0">
              <a:latin typeface="Times New Roman" panose="02020603050405020304" pitchFamily="18" charset="0"/>
              <a:cs typeface="Times New Roman" panose="02020603050405020304" pitchFamily="18" charset="0"/>
            </a:rPr>
            <a:t>Facilitation Services</a:t>
          </a:r>
        </a:p>
        <a:p>
          <a:pPr marL="57150" lvl="1" indent="-57150" algn="l" defTabSz="488950">
            <a:lnSpc>
              <a:spcPct val="90000"/>
            </a:lnSpc>
            <a:spcBef>
              <a:spcPct val="0"/>
            </a:spcBef>
            <a:spcAft>
              <a:spcPct val="15000"/>
            </a:spcAft>
            <a:buChar char="•"/>
          </a:pPr>
          <a:r>
            <a:rPr lang="en-US" sz="1100" kern="1200" dirty="0">
              <a:latin typeface="Times New Roman" panose="02020603050405020304" pitchFamily="18" charset="0"/>
              <a:cs typeface="Times New Roman" panose="02020603050405020304" pitchFamily="18" charset="0"/>
            </a:rPr>
            <a:t>The LAB both facilitates and conducts training on facilitation through its requirements workshops to ensure procurement teams move towards the next milestone and to help educate those wishing to fill the facilitator role. </a:t>
          </a:r>
        </a:p>
      </dsp:txBody>
      <dsp:txXfrm>
        <a:off x="4092523" y="4069891"/>
        <a:ext cx="2451358" cy="1470815"/>
      </dsp:txXfrm>
    </dsp:sp>
    <dsp:sp modelId="{49CB4CEC-1AC6-41AA-B824-2907F6D1B1AD}">
      <dsp:nvSpPr>
        <dsp:cNvPr id="0" name=""/>
        <dsp:cNvSpPr/>
      </dsp:nvSpPr>
      <dsp:spPr>
        <a:xfrm>
          <a:off x="7107694" y="4069891"/>
          <a:ext cx="2451358" cy="1470815"/>
        </a:xfrm>
        <a:prstGeom prst="rect">
          <a:avLst/>
        </a:prstGeom>
        <a:solidFill>
          <a:srgbClr val="F4BF07"/>
        </a:solidFill>
        <a:ln>
          <a:noFill/>
        </a:ln>
        <a:effectLst>
          <a:innerShdw blurRad="63500" dist="50800" dir="2700000">
            <a:prstClr val="black">
              <a:alpha val="50000"/>
            </a:prstClr>
          </a:innerShdw>
          <a:softEdge rad="0"/>
        </a:effectLst>
        <a:scene3d>
          <a:camera prst="orthographicFront"/>
          <a:lightRig rig="threePt" dir="t"/>
        </a:scene3d>
        <a:sp3d prstMaterial="dkEdge"/>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marL="0" lvl="0" indent="0" algn="l" defTabSz="622300">
            <a:lnSpc>
              <a:spcPct val="90000"/>
            </a:lnSpc>
            <a:spcBef>
              <a:spcPct val="0"/>
            </a:spcBef>
            <a:spcAft>
              <a:spcPct val="35000"/>
            </a:spcAft>
            <a:buNone/>
          </a:pPr>
          <a:r>
            <a:rPr lang="en-US" sz="1400" b="1" kern="1200" dirty="0">
              <a:solidFill>
                <a:schemeClr val="tx1"/>
              </a:solidFill>
              <a:latin typeface="Times New Roman" panose="02020603050405020304" pitchFamily="18" charset="0"/>
              <a:cs typeface="Times New Roman" panose="02020603050405020304" pitchFamily="18" charset="0"/>
            </a:rPr>
            <a:t>Award Document Support</a:t>
          </a:r>
        </a:p>
        <a:p>
          <a:pPr marL="57150" lvl="1" indent="-57150" algn="l" defTabSz="488950">
            <a:lnSpc>
              <a:spcPct val="90000"/>
            </a:lnSpc>
            <a:spcBef>
              <a:spcPct val="0"/>
            </a:spcBef>
            <a:spcAft>
              <a:spcPct val="15000"/>
            </a:spcAft>
            <a:buChar char="•"/>
          </a:pPr>
          <a:r>
            <a:rPr lang="en-US" sz="1100" kern="1200" dirty="0">
              <a:solidFill>
                <a:schemeClr val="tx1"/>
              </a:solidFill>
              <a:latin typeface="Times New Roman" panose="02020603050405020304" pitchFamily="18" charset="0"/>
              <a:cs typeface="Times New Roman" panose="02020603050405020304" pitchFamily="18" charset="0"/>
            </a:rPr>
            <a:t>The LAB has served 100s of teams to help ensure documentation reflects the transparency and compliance with the solicitation and use of all innovative techniques, as well as fundamental contracting principles, appropriately.  </a:t>
          </a:r>
        </a:p>
      </dsp:txBody>
      <dsp:txXfrm>
        <a:off x="7107694" y="4069891"/>
        <a:ext cx="2451358" cy="147081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663F-FAE7-2145-312E-EF265FD4DB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909B76-725B-6B34-2DAC-69836C771A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A8FB31-2BDA-4AD2-4BB6-B5DF884DFB92}"/>
              </a:ext>
            </a:extLst>
          </p:cNvPr>
          <p:cNvSpPr>
            <a:spLocks noGrp="1"/>
          </p:cNvSpPr>
          <p:nvPr>
            <p:ph type="dt" sz="half" idx="10"/>
          </p:nvPr>
        </p:nvSpPr>
        <p:spPr/>
        <p:txBody>
          <a:bodyPr/>
          <a:lstStyle/>
          <a:p>
            <a:fld id="{1539A9AC-3ACA-4231-B6BB-F74D2AC49919}" type="datetimeFigureOut">
              <a:rPr lang="en-US" smtClean="0"/>
              <a:t>5/2/2025</a:t>
            </a:fld>
            <a:endParaRPr lang="en-US"/>
          </a:p>
        </p:txBody>
      </p:sp>
      <p:sp>
        <p:nvSpPr>
          <p:cNvPr id="5" name="Footer Placeholder 4">
            <a:extLst>
              <a:ext uri="{FF2B5EF4-FFF2-40B4-BE49-F238E27FC236}">
                <a16:creationId xmlns:a16="http://schemas.microsoft.com/office/drawing/2014/main" id="{69D70BB9-EEE9-A1A9-668D-E9E1DDF26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D269D3-4C8B-A460-0920-0778B6027BC4}"/>
              </a:ext>
            </a:extLst>
          </p:cNvPr>
          <p:cNvSpPr>
            <a:spLocks noGrp="1"/>
          </p:cNvSpPr>
          <p:nvPr>
            <p:ph type="sldNum" sz="quarter" idx="12"/>
          </p:nvPr>
        </p:nvSpPr>
        <p:spPr/>
        <p:txBody>
          <a:bodyPr/>
          <a:lstStyle/>
          <a:p>
            <a:fld id="{56381E16-CB89-440F-B5DA-D6F163F7F710}" type="slidenum">
              <a:rPr lang="en-US" smtClean="0"/>
              <a:t>‹#›</a:t>
            </a:fld>
            <a:endParaRPr lang="en-US"/>
          </a:p>
        </p:txBody>
      </p:sp>
    </p:spTree>
    <p:extLst>
      <p:ext uri="{BB962C8B-B14F-4D97-AF65-F5344CB8AC3E}">
        <p14:creationId xmlns:p14="http://schemas.microsoft.com/office/powerpoint/2010/main" val="18082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40FDD-873A-4135-BE80-8CEB5C5355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074F33-BBB5-7AFB-D1E4-B4FC1920F2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DC6AB5-965C-86CB-F84C-61CEFF66B688}"/>
              </a:ext>
            </a:extLst>
          </p:cNvPr>
          <p:cNvSpPr>
            <a:spLocks noGrp="1"/>
          </p:cNvSpPr>
          <p:nvPr>
            <p:ph type="dt" sz="half" idx="10"/>
          </p:nvPr>
        </p:nvSpPr>
        <p:spPr/>
        <p:txBody>
          <a:bodyPr/>
          <a:lstStyle/>
          <a:p>
            <a:fld id="{1539A9AC-3ACA-4231-B6BB-F74D2AC49919}" type="datetimeFigureOut">
              <a:rPr lang="en-US" smtClean="0"/>
              <a:t>5/2/2025</a:t>
            </a:fld>
            <a:endParaRPr lang="en-US"/>
          </a:p>
        </p:txBody>
      </p:sp>
      <p:sp>
        <p:nvSpPr>
          <p:cNvPr id="5" name="Footer Placeholder 4">
            <a:extLst>
              <a:ext uri="{FF2B5EF4-FFF2-40B4-BE49-F238E27FC236}">
                <a16:creationId xmlns:a16="http://schemas.microsoft.com/office/drawing/2014/main" id="{DADF3602-E163-9007-380B-8DFC236FFC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8526E-6879-10E2-3EC4-18C156122794}"/>
              </a:ext>
            </a:extLst>
          </p:cNvPr>
          <p:cNvSpPr>
            <a:spLocks noGrp="1"/>
          </p:cNvSpPr>
          <p:nvPr>
            <p:ph type="sldNum" sz="quarter" idx="12"/>
          </p:nvPr>
        </p:nvSpPr>
        <p:spPr/>
        <p:txBody>
          <a:bodyPr/>
          <a:lstStyle/>
          <a:p>
            <a:fld id="{56381E16-CB89-440F-B5DA-D6F163F7F710}" type="slidenum">
              <a:rPr lang="en-US" smtClean="0"/>
              <a:t>‹#›</a:t>
            </a:fld>
            <a:endParaRPr lang="en-US"/>
          </a:p>
        </p:txBody>
      </p:sp>
    </p:spTree>
    <p:extLst>
      <p:ext uri="{BB962C8B-B14F-4D97-AF65-F5344CB8AC3E}">
        <p14:creationId xmlns:p14="http://schemas.microsoft.com/office/powerpoint/2010/main" val="1200203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72DA7-6DC5-DB29-AC30-913E2F294F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A9F3E9-C043-C5BB-10CB-1CED874E577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DAA08-9647-B691-6927-B87C5A34CD40}"/>
              </a:ext>
            </a:extLst>
          </p:cNvPr>
          <p:cNvSpPr>
            <a:spLocks noGrp="1"/>
          </p:cNvSpPr>
          <p:nvPr>
            <p:ph type="dt" sz="half" idx="10"/>
          </p:nvPr>
        </p:nvSpPr>
        <p:spPr/>
        <p:txBody>
          <a:bodyPr/>
          <a:lstStyle/>
          <a:p>
            <a:fld id="{1539A9AC-3ACA-4231-B6BB-F74D2AC49919}" type="datetimeFigureOut">
              <a:rPr lang="en-US" smtClean="0"/>
              <a:t>5/2/2025</a:t>
            </a:fld>
            <a:endParaRPr lang="en-US"/>
          </a:p>
        </p:txBody>
      </p:sp>
      <p:sp>
        <p:nvSpPr>
          <p:cNvPr id="5" name="Footer Placeholder 4">
            <a:extLst>
              <a:ext uri="{FF2B5EF4-FFF2-40B4-BE49-F238E27FC236}">
                <a16:creationId xmlns:a16="http://schemas.microsoft.com/office/drawing/2014/main" id="{DED5E57F-1182-D56F-FE32-DAB95C07CC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B77A7-87E5-2AD6-8331-A422898D6062}"/>
              </a:ext>
            </a:extLst>
          </p:cNvPr>
          <p:cNvSpPr>
            <a:spLocks noGrp="1"/>
          </p:cNvSpPr>
          <p:nvPr>
            <p:ph type="sldNum" sz="quarter" idx="12"/>
          </p:nvPr>
        </p:nvSpPr>
        <p:spPr/>
        <p:txBody>
          <a:bodyPr/>
          <a:lstStyle/>
          <a:p>
            <a:fld id="{56381E16-CB89-440F-B5DA-D6F163F7F710}" type="slidenum">
              <a:rPr lang="en-US" smtClean="0"/>
              <a:t>‹#›</a:t>
            </a:fld>
            <a:endParaRPr lang="en-US"/>
          </a:p>
        </p:txBody>
      </p:sp>
    </p:spTree>
    <p:extLst>
      <p:ext uri="{BB962C8B-B14F-4D97-AF65-F5344CB8AC3E}">
        <p14:creationId xmlns:p14="http://schemas.microsoft.com/office/powerpoint/2010/main" val="1827688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9AC33-50EE-0AAF-A7BB-F3677CE9E2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CCB4E4-0DDE-6FC2-4ED6-A77862525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0A690-C87B-C47B-8514-D354DCEF6CC3}"/>
              </a:ext>
            </a:extLst>
          </p:cNvPr>
          <p:cNvSpPr>
            <a:spLocks noGrp="1"/>
          </p:cNvSpPr>
          <p:nvPr>
            <p:ph type="dt" sz="half" idx="10"/>
          </p:nvPr>
        </p:nvSpPr>
        <p:spPr/>
        <p:txBody>
          <a:bodyPr/>
          <a:lstStyle/>
          <a:p>
            <a:fld id="{1539A9AC-3ACA-4231-B6BB-F74D2AC49919}" type="datetimeFigureOut">
              <a:rPr lang="en-US" smtClean="0"/>
              <a:t>5/2/2025</a:t>
            </a:fld>
            <a:endParaRPr lang="en-US"/>
          </a:p>
        </p:txBody>
      </p:sp>
      <p:sp>
        <p:nvSpPr>
          <p:cNvPr id="5" name="Footer Placeholder 4">
            <a:extLst>
              <a:ext uri="{FF2B5EF4-FFF2-40B4-BE49-F238E27FC236}">
                <a16:creationId xmlns:a16="http://schemas.microsoft.com/office/drawing/2014/main" id="{43319050-A76F-D603-9A4D-BC5066286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62086A-1332-A11C-E799-7470F159364C}"/>
              </a:ext>
            </a:extLst>
          </p:cNvPr>
          <p:cNvSpPr>
            <a:spLocks noGrp="1"/>
          </p:cNvSpPr>
          <p:nvPr>
            <p:ph type="sldNum" sz="quarter" idx="12"/>
          </p:nvPr>
        </p:nvSpPr>
        <p:spPr/>
        <p:txBody>
          <a:bodyPr/>
          <a:lstStyle/>
          <a:p>
            <a:fld id="{56381E16-CB89-440F-B5DA-D6F163F7F710}" type="slidenum">
              <a:rPr lang="en-US" smtClean="0"/>
              <a:t>‹#›</a:t>
            </a:fld>
            <a:endParaRPr lang="en-US"/>
          </a:p>
        </p:txBody>
      </p:sp>
    </p:spTree>
    <p:extLst>
      <p:ext uri="{BB962C8B-B14F-4D97-AF65-F5344CB8AC3E}">
        <p14:creationId xmlns:p14="http://schemas.microsoft.com/office/powerpoint/2010/main" val="232182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F294C-7CD6-68AF-671F-25C8FC40B0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6ED229-8965-6AFD-E191-99BC76A04B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3602EA-96FD-FB3D-3252-525F0118AF76}"/>
              </a:ext>
            </a:extLst>
          </p:cNvPr>
          <p:cNvSpPr>
            <a:spLocks noGrp="1"/>
          </p:cNvSpPr>
          <p:nvPr>
            <p:ph type="dt" sz="half" idx="10"/>
          </p:nvPr>
        </p:nvSpPr>
        <p:spPr/>
        <p:txBody>
          <a:bodyPr/>
          <a:lstStyle/>
          <a:p>
            <a:fld id="{1539A9AC-3ACA-4231-B6BB-F74D2AC49919}" type="datetimeFigureOut">
              <a:rPr lang="en-US" smtClean="0"/>
              <a:t>5/2/2025</a:t>
            </a:fld>
            <a:endParaRPr lang="en-US"/>
          </a:p>
        </p:txBody>
      </p:sp>
      <p:sp>
        <p:nvSpPr>
          <p:cNvPr id="5" name="Footer Placeholder 4">
            <a:extLst>
              <a:ext uri="{FF2B5EF4-FFF2-40B4-BE49-F238E27FC236}">
                <a16:creationId xmlns:a16="http://schemas.microsoft.com/office/drawing/2014/main" id="{7E905D31-C4DD-0BDF-BF40-CF086234C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CE1A1-CA0D-C72A-8316-E90782E3DE11}"/>
              </a:ext>
            </a:extLst>
          </p:cNvPr>
          <p:cNvSpPr>
            <a:spLocks noGrp="1"/>
          </p:cNvSpPr>
          <p:nvPr>
            <p:ph type="sldNum" sz="quarter" idx="12"/>
          </p:nvPr>
        </p:nvSpPr>
        <p:spPr/>
        <p:txBody>
          <a:bodyPr/>
          <a:lstStyle/>
          <a:p>
            <a:fld id="{56381E16-CB89-440F-B5DA-D6F163F7F710}" type="slidenum">
              <a:rPr lang="en-US" smtClean="0"/>
              <a:t>‹#›</a:t>
            </a:fld>
            <a:endParaRPr lang="en-US"/>
          </a:p>
        </p:txBody>
      </p:sp>
    </p:spTree>
    <p:extLst>
      <p:ext uri="{BB962C8B-B14F-4D97-AF65-F5344CB8AC3E}">
        <p14:creationId xmlns:p14="http://schemas.microsoft.com/office/powerpoint/2010/main" val="331391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C610F-234C-DC07-48FB-0801026661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BB1D42-C768-DEBC-715C-93793EFBD3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FC4FE42-6E86-43CB-B547-8A2AA19C65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5A7918-A9D9-13FA-7F95-AAFECFD5142B}"/>
              </a:ext>
            </a:extLst>
          </p:cNvPr>
          <p:cNvSpPr>
            <a:spLocks noGrp="1"/>
          </p:cNvSpPr>
          <p:nvPr>
            <p:ph type="dt" sz="half" idx="10"/>
          </p:nvPr>
        </p:nvSpPr>
        <p:spPr/>
        <p:txBody>
          <a:bodyPr/>
          <a:lstStyle/>
          <a:p>
            <a:fld id="{1539A9AC-3ACA-4231-B6BB-F74D2AC49919}" type="datetimeFigureOut">
              <a:rPr lang="en-US" smtClean="0"/>
              <a:t>5/2/2025</a:t>
            </a:fld>
            <a:endParaRPr lang="en-US"/>
          </a:p>
        </p:txBody>
      </p:sp>
      <p:sp>
        <p:nvSpPr>
          <p:cNvPr id="6" name="Footer Placeholder 5">
            <a:extLst>
              <a:ext uri="{FF2B5EF4-FFF2-40B4-BE49-F238E27FC236}">
                <a16:creationId xmlns:a16="http://schemas.microsoft.com/office/drawing/2014/main" id="{7E30BC6C-DDDD-2A8C-C7F7-E9448D466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2AEC10-6A2F-7DF1-346B-C37F2E8F537F}"/>
              </a:ext>
            </a:extLst>
          </p:cNvPr>
          <p:cNvSpPr>
            <a:spLocks noGrp="1"/>
          </p:cNvSpPr>
          <p:nvPr>
            <p:ph type="sldNum" sz="quarter" idx="12"/>
          </p:nvPr>
        </p:nvSpPr>
        <p:spPr/>
        <p:txBody>
          <a:bodyPr/>
          <a:lstStyle/>
          <a:p>
            <a:fld id="{56381E16-CB89-440F-B5DA-D6F163F7F710}" type="slidenum">
              <a:rPr lang="en-US" smtClean="0"/>
              <a:t>‹#›</a:t>
            </a:fld>
            <a:endParaRPr lang="en-US"/>
          </a:p>
        </p:txBody>
      </p:sp>
    </p:spTree>
    <p:extLst>
      <p:ext uri="{BB962C8B-B14F-4D97-AF65-F5344CB8AC3E}">
        <p14:creationId xmlns:p14="http://schemas.microsoft.com/office/powerpoint/2010/main" val="833310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5AEE3-74C4-1855-2E45-02E94E8516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B9537A-3199-EA3B-C841-8C4BACF7C3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06C1DD-A280-3FD7-82FC-2115F09938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3AFAAE-5D37-F3DC-FF90-EF34800936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884437-9876-E82F-C7C5-C6A2595AF4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8F030D-A3FF-852B-1059-831B278DC34D}"/>
              </a:ext>
            </a:extLst>
          </p:cNvPr>
          <p:cNvSpPr>
            <a:spLocks noGrp="1"/>
          </p:cNvSpPr>
          <p:nvPr>
            <p:ph type="dt" sz="half" idx="10"/>
          </p:nvPr>
        </p:nvSpPr>
        <p:spPr/>
        <p:txBody>
          <a:bodyPr/>
          <a:lstStyle/>
          <a:p>
            <a:fld id="{1539A9AC-3ACA-4231-B6BB-F74D2AC49919}" type="datetimeFigureOut">
              <a:rPr lang="en-US" smtClean="0"/>
              <a:t>5/2/2025</a:t>
            </a:fld>
            <a:endParaRPr lang="en-US"/>
          </a:p>
        </p:txBody>
      </p:sp>
      <p:sp>
        <p:nvSpPr>
          <p:cNvPr id="8" name="Footer Placeholder 7">
            <a:extLst>
              <a:ext uri="{FF2B5EF4-FFF2-40B4-BE49-F238E27FC236}">
                <a16:creationId xmlns:a16="http://schemas.microsoft.com/office/drawing/2014/main" id="{E69A0A85-9F8D-A0CE-C23A-F561762E68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95380C-E141-11F7-21D5-57C71E21C688}"/>
              </a:ext>
            </a:extLst>
          </p:cNvPr>
          <p:cNvSpPr>
            <a:spLocks noGrp="1"/>
          </p:cNvSpPr>
          <p:nvPr>
            <p:ph type="sldNum" sz="quarter" idx="12"/>
          </p:nvPr>
        </p:nvSpPr>
        <p:spPr/>
        <p:txBody>
          <a:bodyPr/>
          <a:lstStyle/>
          <a:p>
            <a:fld id="{56381E16-CB89-440F-B5DA-D6F163F7F710}" type="slidenum">
              <a:rPr lang="en-US" smtClean="0"/>
              <a:t>‹#›</a:t>
            </a:fld>
            <a:endParaRPr lang="en-US"/>
          </a:p>
        </p:txBody>
      </p:sp>
    </p:spTree>
    <p:extLst>
      <p:ext uri="{BB962C8B-B14F-4D97-AF65-F5344CB8AC3E}">
        <p14:creationId xmlns:p14="http://schemas.microsoft.com/office/powerpoint/2010/main" val="90318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239F2-43E8-2DDB-6510-87769D2A86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06023B-A703-5DCD-403D-E5F5F6EAEF10}"/>
              </a:ext>
            </a:extLst>
          </p:cNvPr>
          <p:cNvSpPr>
            <a:spLocks noGrp="1"/>
          </p:cNvSpPr>
          <p:nvPr>
            <p:ph type="dt" sz="half" idx="10"/>
          </p:nvPr>
        </p:nvSpPr>
        <p:spPr/>
        <p:txBody>
          <a:bodyPr/>
          <a:lstStyle/>
          <a:p>
            <a:fld id="{1539A9AC-3ACA-4231-B6BB-F74D2AC49919}" type="datetimeFigureOut">
              <a:rPr lang="en-US" smtClean="0"/>
              <a:t>5/2/2025</a:t>
            </a:fld>
            <a:endParaRPr lang="en-US"/>
          </a:p>
        </p:txBody>
      </p:sp>
      <p:sp>
        <p:nvSpPr>
          <p:cNvPr id="4" name="Footer Placeholder 3">
            <a:extLst>
              <a:ext uri="{FF2B5EF4-FFF2-40B4-BE49-F238E27FC236}">
                <a16:creationId xmlns:a16="http://schemas.microsoft.com/office/drawing/2014/main" id="{E1914063-D3C9-BF89-6012-3F9E75A5CA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8A341A-2F9B-FC72-12F7-C15178554D92}"/>
              </a:ext>
            </a:extLst>
          </p:cNvPr>
          <p:cNvSpPr>
            <a:spLocks noGrp="1"/>
          </p:cNvSpPr>
          <p:nvPr>
            <p:ph type="sldNum" sz="quarter" idx="12"/>
          </p:nvPr>
        </p:nvSpPr>
        <p:spPr/>
        <p:txBody>
          <a:bodyPr/>
          <a:lstStyle/>
          <a:p>
            <a:fld id="{56381E16-CB89-440F-B5DA-D6F163F7F710}" type="slidenum">
              <a:rPr lang="en-US" smtClean="0"/>
              <a:t>‹#›</a:t>
            </a:fld>
            <a:endParaRPr lang="en-US"/>
          </a:p>
        </p:txBody>
      </p:sp>
    </p:spTree>
    <p:extLst>
      <p:ext uri="{BB962C8B-B14F-4D97-AF65-F5344CB8AC3E}">
        <p14:creationId xmlns:p14="http://schemas.microsoft.com/office/powerpoint/2010/main" val="2403526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D0744C-089A-2DED-FDA8-B9BA701B1B1A}"/>
              </a:ext>
            </a:extLst>
          </p:cNvPr>
          <p:cNvSpPr>
            <a:spLocks noGrp="1"/>
          </p:cNvSpPr>
          <p:nvPr>
            <p:ph type="dt" sz="half" idx="10"/>
          </p:nvPr>
        </p:nvSpPr>
        <p:spPr/>
        <p:txBody>
          <a:bodyPr/>
          <a:lstStyle/>
          <a:p>
            <a:fld id="{1539A9AC-3ACA-4231-B6BB-F74D2AC49919}" type="datetimeFigureOut">
              <a:rPr lang="en-US" smtClean="0"/>
              <a:t>5/2/2025</a:t>
            </a:fld>
            <a:endParaRPr lang="en-US"/>
          </a:p>
        </p:txBody>
      </p:sp>
      <p:sp>
        <p:nvSpPr>
          <p:cNvPr id="3" name="Footer Placeholder 2">
            <a:extLst>
              <a:ext uri="{FF2B5EF4-FFF2-40B4-BE49-F238E27FC236}">
                <a16:creationId xmlns:a16="http://schemas.microsoft.com/office/drawing/2014/main" id="{35D10603-3634-360E-35E9-4ECAA38829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9ED6FD-CF95-8507-2D6A-772E6D5D26C3}"/>
              </a:ext>
            </a:extLst>
          </p:cNvPr>
          <p:cNvSpPr>
            <a:spLocks noGrp="1"/>
          </p:cNvSpPr>
          <p:nvPr>
            <p:ph type="sldNum" sz="quarter" idx="12"/>
          </p:nvPr>
        </p:nvSpPr>
        <p:spPr/>
        <p:txBody>
          <a:bodyPr/>
          <a:lstStyle/>
          <a:p>
            <a:fld id="{56381E16-CB89-440F-B5DA-D6F163F7F710}" type="slidenum">
              <a:rPr lang="en-US" smtClean="0"/>
              <a:t>‹#›</a:t>
            </a:fld>
            <a:endParaRPr lang="en-US"/>
          </a:p>
        </p:txBody>
      </p:sp>
    </p:spTree>
    <p:extLst>
      <p:ext uri="{BB962C8B-B14F-4D97-AF65-F5344CB8AC3E}">
        <p14:creationId xmlns:p14="http://schemas.microsoft.com/office/powerpoint/2010/main" val="88076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BADD5-9086-CB2C-3AE4-BB72D81C9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5F3406-F5FF-61A0-68C6-AD03439F89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1E9959-4323-4E0A-B4D3-68F15B9BD3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56D362-1EF2-07A0-7A8B-56F08B2C9D66}"/>
              </a:ext>
            </a:extLst>
          </p:cNvPr>
          <p:cNvSpPr>
            <a:spLocks noGrp="1"/>
          </p:cNvSpPr>
          <p:nvPr>
            <p:ph type="dt" sz="half" idx="10"/>
          </p:nvPr>
        </p:nvSpPr>
        <p:spPr/>
        <p:txBody>
          <a:bodyPr/>
          <a:lstStyle/>
          <a:p>
            <a:fld id="{1539A9AC-3ACA-4231-B6BB-F74D2AC49919}" type="datetimeFigureOut">
              <a:rPr lang="en-US" smtClean="0"/>
              <a:t>5/2/2025</a:t>
            </a:fld>
            <a:endParaRPr lang="en-US"/>
          </a:p>
        </p:txBody>
      </p:sp>
      <p:sp>
        <p:nvSpPr>
          <p:cNvPr id="6" name="Footer Placeholder 5">
            <a:extLst>
              <a:ext uri="{FF2B5EF4-FFF2-40B4-BE49-F238E27FC236}">
                <a16:creationId xmlns:a16="http://schemas.microsoft.com/office/drawing/2014/main" id="{5FDE11C1-C58B-9330-E9EF-33D573C530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8461A9-6B69-3D78-D3B7-535DF3919089}"/>
              </a:ext>
            </a:extLst>
          </p:cNvPr>
          <p:cNvSpPr>
            <a:spLocks noGrp="1"/>
          </p:cNvSpPr>
          <p:nvPr>
            <p:ph type="sldNum" sz="quarter" idx="12"/>
          </p:nvPr>
        </p:nvSpPr>
        <p:spPr/>
        <p:txBody>
          <a:bodyPr/>
          <a:lstStyle/>
          <a:p>
            <a:fld id="{56381E16-CB89-440F-B5DA-D6F163F7F710}" type="slidenum">
              <a:rPr lang="en-US" smtClean="0"/>
              <a:t>‹#›</a:t>
            </a:fld>
            <a:endParaRPr lang="en-US"/>
          </a:p>
        </p:txBody>
      </p:sp>
    </p:spTree>
    <p:extLst>
      <p:ext uri="{BB962C8B-B14F-4D97-AF65-F5344CB8AC3E}">
        <p14:creationId xmlns:p14="http://schemas.microsoft.com/office/powerpoint/2010/main" val="48502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B1ECD-3AEE-0C3C-6D4A-53CF907543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267A25-9BE0-47A4-6311-33C546C1B5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E6CF42-0D58-0929-0C4E-71F1ACEC9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C8A8F1-A18F-917A-FD16-171E7A4E2877}"/>
              </a:ext>
            </a:extLst>
          </p:cNvPr>
          <p:cNvSpPr>
            <a:spLocks noGrp="1"/>
          </p:cNvSpPr>
          <p:nvPr>
            <p:ph type="dt" sz="half" idx="10"/>
          </p:nvPr>
        </p:nvSpPr>
        <p:spPr/>
        <p:txBody>
          <a:bodyPr/>
          <a:lstStyle/>
          <a:p>
            <a:fld id="{1539A9AC-3ACA-4231-B6BB-F74D2AC49919}" type="datetimeFigureOut">
              <a:rPr lang="en-US" smtClean="0"/>
              <a:t>5/2/2025</a:t>
            </a:fld>
            <a:endParaRPr lang="en-US"/>
          </a:p>
        </p:txBody>
      </p:sp>
      <p:sp>
        <p:nvSpPr>
          <p:cNvPr id="6" name="Footer Placeholder 5">
            <a:extLst>
              <a:ext uri="{FF2B5EF4-FFF2-40B4-BE49-F238E27FC236}">
                <a16:creationId xmlns:a16="http://schemas.microsoft.com/office/drawing/2014/main" id="{876F3C91-B729-6B90-7E62-897A3DDA8E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4C3719-E735-008B-8A5C-FCEFCC6D225C}"/>
              </a:ext>
            </a:extLst>
          </p:cNvPr>
          <p:cNvSpPr>
            <a:spLocks noGrp="1"/>
          </p:cNvSpPr>
          <p:nvPr>
            <p:ph type="sldNum" sz="quarter" idx="12"/>
          </p:nvPr>
        </p:nvSpPr>
        <p:spPr/>
        <p:txBody>
          <a:bodyPr/>
          <a:lstStyle/>
          <a:p>
            <a:fld id="{56381E16-CB89-440F-B5DA-D6F163F7F710}" type="slidenum">
              <a:rPr lang="en-US" smtClean="0"/>
              <a:t>‹#›</a:t>
            </a:fld>
            <a:endParaRPr lang="en-US"/>
          </a:p>
        </p:txBody>
      </p:sp>
    </p:spTree>
    <p:extLst>
      <p:ext uri="{BB962C8B-B14F-4D97-AF65-F5344CB8AC3E}">
        <p14:creationId xmlns:p14="http://schemas.microsoft.com/office/powerpoint/2010/main" val="385248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E79A21-81D9-2254-4CD7-A132671A67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D183A8-BA2E-4632-815E-2B0C29273C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BE1510-CD31-EE70-8057-9512D5DA1F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539A9AC-3ACA-4231-B6BB-F74D2AC49919}" type="datetimeFigureOut">
              <a:rPr lang="en-US" smtClean="0"/>
              <a:t>5/2/2025</a:t>
            </a:fld>
            <a:endParaRPr lang="en-US"/>
          </a:p>
        </p:txBody>
      </p:sp>
      <p:sp>
        <p:nvSpPr>
          <p:cNvPr id="5" name="Footer Placeholder 4">
            <a:extLst>
              <a:ext uri="{FF2B5EF4-FFF2-40B4-BE49-F238E27FC236}">
                <a16:creationId xmlns:a16="http://schemas.microsoft.com/office/drawing/2014/main" id="{8D358F0E-EEE3-0DBD-77FA-FF91A72F8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044F13F-AA5A-2AE2-C1E1-0F8DDD168E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381E16-CB89-440F-B5DA-D6F163F7F710}" type="slidenum">
              <a:rPr lang="en-US" smtClean="0"/>
              <a:t>‹#›</a:t>
            </a:fld>
            <a:endParaRPr lang="en-US"/>
          </a:p>
        </p:txBody>
      </p:sp>
    </p:spTree>
    <p:extLst>
      <p:ext uri="{BB962C8B-B14F-4D97-AF65-F5344CB8AC3E}">
        <p14:creationId xmlns:p14="http://schemas.microsoft.com/office/powerpoint/2010/main" val="765897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2CB17EC-799E-9229-DB30-33D32AF383F8}"/>
              </a:ext>
            </a:extLst>
          </p:cNvPr>
          <p:cNvPicPr>
            <a:picLocks noChangeAspect="1"/>
          </p:cNvPicPr>
          <p:nvPr/>
        </p:nvPicPr>
        <p:blipFill>
          <a:blip r:embed="rId2"/>
          <a:stretch>
            <a:fillRect/>
          </a:stretch>
        </p:blipFill>
        <p:spPr>
          <a:xfrm>
            <a:off x="3102604" y="658128"/>
            <a:ext cx="5986791" cy="5541744"/>
          </a:xfrm>
          <a:prstGeom prst="rect">
            <a:avLst/>
          </a:prstGeom>
        </p:spPr>
      </p:pic>
      <p:graphicFrame>
        <p:nvGraphicFramePr>
          <p:cNvPr id="2" name="Content Placeholder 5">
            <a:extLst>
              <a:ext uri="{FF2B5EF4-FFF2-40B4-BE49-F238E27FC236}">
                <a16:creationId xmlns:a16="http://schemas.microsoft.com/office/drawing/2014/main" id="{18831704-B288-2F4B-8400-75959ED528AD}"/>
              </a:ext>
            </a:extLst>
          </p:cNvPr>
          <p:cNvGraphicFramePr>
            <a:graphicFrameLocks/>
          </p:cNvGraphicFramePr>
          <p:nvPr>
            <p:extLst>
              <p:ext uri="{D42A27DB-BD31-4B8C-83A1-F6EECF244321}">
                <p14:modId xmlns:p14="http://schemas.microsoft.com/office/powerpoint/2010/main" val="254953072"/>
              </p:ext>
            </p:extLst>
          </p:nvPr>
        </p:nvGraphicFramePr>
        <p:xfrm>
          <a:off x="838199" y="635620"/>
          <a:ext cx="10636405" cy="5541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7274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b7d630b-5c11-4a81-a845-e660ac2e8994" xsi:nil="true"/>
    <lcf76f155ced4ddcb4097134ff3c332f xmlns="846620ac-cd39-4512-a134-dff5a51a552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E2B57A88F40B439AD1F285A3AF915F" ma:contentTypeVersion="15" ma:contentTypeDescription="Create a new document." ma:contentTypeScope="" ma:versionID="7e836c7bb0001cdfacadfec46a78cc97">
  <xsd:schema xmlns:xsd="http://www.w3.org/2001/XMLSchema" xmlns:xs="http://www.w3.org/2001/XMLSchema" xmlns:p="http://schemas.microsoft.com/office/2006/metadata/properties" xmlns:ns2="846620ac-cd39-4512-a134-dff5a51a5528" xmlns:ns3="ab7d630b-5c11-4a81-a845-e660ac2e8994" targetNamespace="http://schemas.microsoft.com/office/2006/metadata/properties" ma:root="true" ma:fieldsID="ff9bf9eb2d1827fef1410e4bce2ce4a6" ns2:_="" ns3:_="">
    <xsd:import namespace="846620ac-cd39-4512-a134-dff5a51a5528"/>
    <xsd:import namespace="ab7d630b-5c11-4a81-a845-e660ac2e899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6620ac-cd39-4512-a134-dff5a51a55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0d4ad75-a42b-4783-84ed-a698db182b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7d630b-5c11-4a81-a845-e660ac2e899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fdad710-dbaa-48a9-9561-71eecd13c171}" ma:internalName="TaxCatchAll" ma:showField="CatchAllData" ma:web="ab7d630b-5c11-4a81-a845-e660ac2e89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2C72F4-8BD9-4E22-8850-01AF395EE081}">
  <ds:schemaRefs>
    <ds:schemaRef ds:uri="http://schemas.microsoft.com/sharepoint/v3/contenttype/forms"/>
  </ds:schemaRefs>
</ds:datastoreItem>
</file>

<file path=customXml/itemProps2.xml><?xml version="1.0" encoding="utf-8"?>
<ds:datastoreItem xmlns:ds="http://schemas.openxmlformats.org/officeDocument/2006/customXml" ds:itemID="{6938F351-A6BC-4B47-A342-8A0C6766A6D3}">
  <ds:schemaRefs>
    <ds:schemaRef ds:uri="http://schemas.microsoft.com/office/2006/metadata/properties"/>
    <ds:schemaRef ds:uri="http://schemas.microsoft.com/office/infopath/2007/PartnerControls"/>
    <ds:schemaRef ds:uri="ab7d630b-5c11-4a81-a845-e660ac2e8994"/>
    <ds:schemaRef ds:uri="846620ac-cd39-4512-a134-dff5a51a5528"/>
  </ds:schemaRefs>
</ds:datastoreItem>
</file>

<file path=customXml/itemProps3.xml><?xml version="1.0" encoding="utf-8"?>
<ds:datastoreItem xmlns:ds="http://schemas.openxmlformats.org/officeDocument/2006/customXml" ds:itemID="{51C0EA00-8558-45DB-9F25-0E0F00C001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6620ac-cd39-4512-a134-dff5a51a5528"/>
    <ds:schemaRef ds:uri="ab7d630b-5c11-4a81-a845-e660ac2e89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276</TotalTime>
  <Words>285</Words>
  <Application>Microsoft Office PowerPoint</Application>
  <PresentationFormat>Widescreen</PresentationFormat>
  <Paragraphs>22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Aptos Display</vt:lpstr>
      <vt:lpstr>Arial</vt:lpstr>
      <vt:lpstr>Calibri</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Heather (Federal)</dc:creator>
  <cp:lastModifiedBy>Wagner, Trevor (Federal)</cp:lastModifiedBy>
  <cp:revision>11</cp:revision>
  <dcterms:created xsi:type="dcterms:W3CDTF">2024-11-05T18:05:10Z</dcterms:created>
  <dcterms:modified xsi:type="dcterms:W3CDTF">2025-05-02T14:16:48Z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0x01010085E2B57A88F40B439AD1F285A3AF915F</vt:lpwstr>
  </property>
</Properties>
</file>