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7"/>
  </p:notesMasterIdLst>
  <p:sldIdLst>
    <p:sldId id="3318" r:id="rId7"/>
    <p:sldId id="3326" r:id="rId8"/>
    <p:sldId id="3317" r:id="rId9"/>
    <p:sldId id="3320" r:id="rId10"/>
    <p:sldId id="3322" r:id="rId11"/>
    <p:sldId id="3323" r:id="rId12"/>
    <p:sldId id="3324" r:id="rId13"/>
    <p:sldId id="3325" r:id="rId14"/>
    <p:sldId id="3321" r:id="rId15"/>
    <p:sldId id="3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2CAB5"/>
    <a:srgbClr val="CEC3AF"/>
    <a:srgbClr val="DAD3C0"/>
    <a:srgbClr val="8E8A7E"/>
    <a:srgbClr val="D9D2C0"/>
    <a:srgbClr val="002F56"/>
    <a:srgbClr val="016801"/>
    <a:srgbClr val="CC9900"/>
    <a:srgbClr val="E8F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A80C7-82B5-4BB7-9111-E2EA7FB245EF}" v="12" dt="2024-12-02T15:44:08.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456" autoAdjust="0"/>
  </p:normalViewPr>
  <p:slideViewPr>
    <p:cSldViewPr snapToGrid="0">
      <p:cViewPr varScale="1">
        <p:scale>
          <a:sx n="52" d="100"/>
          <a:sy n="52" d="100"/>
        </p:scale>
        <p:origin x="1240" y="72"/>
      </p:cViewPr>
      <p:guideLst/>
    </p:cSldViewPr>
  </p:slideViewPr>
  <p:notesTextViewPr>
    <p:cViewPr>
      <p:scale>
        <a:sx n="3" d="2"/>
        <a:sy n="3" d="2"/>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ner, Trevor (Federal)" userId="a9c68393-fc47-4a2f-ae16-c8ea3dd792e8" providerId="ADAL" clId="{423A80C7-82B5-4BB7-9111-E2EA7FB245EF}"/>
    <pc:docChg chg="undo redo custSel delSld modSld modMainMaster">
      <pc:chgData name="Wagner, Trevor (Federal)" userId="a9c68393-fc47-4a2f-ae16-c8ea3dd792e8" providerId="ADAL" clId="{423A80C7-82B5-4BB7-9111-E2EA7FB245EF}" dt="2024-12-02T15:43:55.193" v="359" actId="20577"/>
      <pc:docMkLst>
        <pc:docMk/>
      </pc:docMkLst>
      <pc:sldChg chg="modSp mod">
        <pc:chgData name="Wagner, Trevor (Federal)" userId="a9c68393-fc47-4a2f-ae16-c8ea3dd792e8" providerId="ADAL" clId="{423A80C7-82B5-4BB7-9111-E2EA7FB245EF}" dt="2024-12-02T15:43:55.193" v="359" actId="20577"/>
        <pc:sldMkLst>
          <pc:docMk/>
          <pc:sldMk cId="2640043478" sldId="3297"/>
        </pc:sldMkLst>
        <pc:spChg chg="mod">
          <ac:chgData name="Wagner, Trevor (Federal)" userId="a9c68393-fc47-4a2f-ae16-c8ea3dd792e8" providerId="ADAL" clId="{423A80C7-82B5-4BB7-9111-E2EA7FB245EF}" dt="2024-12-02T15:43:55.193" v="359" actId="20577"/>
          <ac:spMkLst>
            <pc:docMk/>
            <pc:sldMk cId="2640043478" sldId="3297"/>
            <ac:spMk id="5" creationId="{1D540435-92E3-D5D5-32EF-77760BB97DD3}"/>
          </ac:spMkLst>
        </pc:spChg>
        <pc:picChg chg="mod">
          <ac:chgData name="Wagner, Trevor (Federal)" userId="a9c68393-fc47-4a2f-ae16-c8ea3dd792e8" providerId="ADAL" clId="{423A80C7-82B5-4BB7-9111-E2EA7FB245EF}" dt="2024-12-02T15:28:01.436" v="55" actId="962"/>
          <ac:picMkLst>
            <pc:docMk/>
            <pc:sldMk cId="2640043478" sldId="3297"/>
            <ac:picMk id="3" creationId="{F7BA62E5-F666-CBC1-55D7-F8797B2DCFF0}"/>
          </ac:picMkLst>
        </pc:picChg>
      </pc:sldChg>
      <pc:sldChg chg="del">
        <pc:chgData name="Wagner, Trevor (Federal)" userId="a9c68393-fc47-4a2f-ae16-c8ea3dd792e8" providerId="ADAL" clId="{423A80C7-82B5-4BB7-9111-E2EA7FB245EF}" dt="2024-12-02T15:12:11.181" v="0" actId="47"/>
        <pc:sldMkLst>
          <pc:docMk/>
          <pc:sldMk cId="2019924870" sldId="3304"/>
        </pc:sldMkLst>
      </pc:sldChg>
      <pc:sldChg chg="modSp mod">
        <pc:chgData name="Wagner, Trevor (Federal)" userId="a9c68393-fc47-4a2f-ae16-c8ea3dd792e8" providerId="ADAL" clId="{423A80C7-82B5-4BB7-9111-E2EA7FB245EF}" dt="2024-12-02T15:23:45.056" v="41" actId="962"/>
        <pc:sldMkLst>
          <pc:docMk/>
          <pc:sldMk cId="1492532179" sldId="3317"/>
        </pc:sldMkLst>
        <pc:picChg chg="mod">
          <ac:chgData name="Wagner, Trevor (Federal)" userId="a9c68393-fc47-4a2f-ae16-c8ea3dd792e8" providerId="ADAL" clId="{423A80C7-82B5-4BB7-9111-E2EA7FB245EF}" dt="2024-12-02T15:23:45.056" v="41" actId="962"/>
          <ac:picMkLst>
            <pc:docMk/>
            <pc:sldMk cId="1492532179" sldId="3317"/>
            <ac:picMk id="8" creationId="{4B46B6E6-0544-232F-B305-3D15867F390C}"/>
          </ac:picMkLst>
        </pc:picChg>
      </pc:sldChg>
      <pc:sldChg chg="addSp delSp modSp mod">
        <pc:chgData name="Wagner, Trevor (Federal)" userId="a9c68393-fc47-4a2f-ae16-c8ea3dd792e8" providerId="ADAL" clId="{423A80C7-82B5-4BB7-9111-E2EA7FB245EF}" dt="2024-12-02T15:28:52.787" v="61" actId="962"/>
        <pc:sldMkLst>
          <pc:docMk/>
          <pc:sldMk cId="1588313911" sldId="3318"/>
        </pc:sldMkLst>
        <pc:spChg chg="mod">
          <ac:chgData name="Wagner, Trevor (Federal)" userId="a9c68393-fc47-4a2f-ae16-c8ea3dd792e8" providerId="ADAL" clId="{423A80C7-82B5-4BB7-9111-E2EA7FB245EF}" dt="2024-12-02T15:14:44.034" v="26" actId="20577"/>
          <ac:spMkLst>
            <pc:docMk/>
            <pc:sldMk cId="1588313911" sldId="3318"/>
            <ac:spMk id="5" creationId="{D33D0835-621E-A5F2-E490-EDAE9F009D69}"/>
          </ac:spMkLst>
        </pc:spChg>
        <pc:spChg chg="ord">
          <ac:chgData name="Wagner, Trevor (Federal)" userId="a9c68393-fc47-4a2f-ae16-c8ea3dd792e8" providerId="ADAL" clId="{423A80C7-82B5-4BB7-9111-E2EA7FB245EF}" dt="2024-12-02T15:28:37.150" v="57" actId="13244"/>
          <ac:spMkLst>
            <pc:docMk/>
            <pc:sldMk cId="1588313911" sldId="3318"/>
            <ac:spMk id="9" creationId="{9A24861B-88F9-0320-7A44-643BBE87F6BC}"/>
          </ac:spMkLst>
        </pc:spChg>
        <pc:picChg chg="add mod ord">
          <ac:chgData name="Wagner, Trevor (Federal)" userId="a9c68393-fc47-4a2f-ae16-c8ea3dd792e8" providerId="ADAL" clId="{423A80C7-82B5-4BB7-9111-E2EA7FB245EF}" dt="2024-12-02T15:28:52.787" v="61" actId="962"/>
          <ac:picMkLst>
            <pc:docMk/>
            <pc:sldMk cId="1588313911" sldId="3318"/>
            <ac:picMk id="6" creationId="{68709CFE-3853-9C5B-CEBD-7AA03E5F33F2}"/>
          </ac:picMkLst>
        </pc:picChg>
        <pc:picChg chg="del">
          <ac:chgData name="Wagner, Trevor (Federal)" userId="a9c68393-fc47-4a2f-ae16-c8ea3dd792e8" providerId="ADAL" clId="{423A80C7-82B5-4BB7-9111-E2EA7FB245EF}" dt="2024-12-02T15:21:31.476" v="29" actId="478"/>
          <ac:picMkLst>
            <pc:docMk/>
            <pc:sldMk cId="1588313911" sldId="3318"/>
            <ac:picMk id="7" creationId="{DD90D8D9-6F41-06E6-07FF-4E89BE24B45A}"/>
          </ac:picMkLst>
        </pc:picChg>
        <pc:picChg chg="mod ord">
          <ac:chgData name="Wagner, Trevor (Federal)" userId="a9c68393-fc47-4a2f-ae16-c8ea3dd792e8" providerId="ADAL" clId="{423A80C7-82B5-4BB7-9111-E2EA7FB245EF}" dt="2024-12-02T15:28:29.607" v="56" actId="13244"/>
          <ac:picMkLst>
            <pc:docMk/>
            <pc:sldMk cId="1588313911" sldId="3318"/>
            <ac:picMk id="8" creationId="{91377A26-870D-41FA-C3A6-D0E9B21EB1EB}"/>
          </ac:picMkLst>
        </pc:picChg>
      </pc:sldChg>
      <pc:sldChg chg="modSp mod">
        <pc:chgData name="Wagner, Trevor (Federal)" userId="a9c68393-fc47-4a2f-ae16-c8ea3dd792e8" providerId="ADAL" clId="{423A80C7-82B5-4BB7-9111-E2EA7FB245EF}" dt="2024-12-02T15:29:18.781" v="64" actId="13244"/>
        <pc:sldMkLst>
          <pc:docMk/>
          <pc:sldMk cId="3903035074" sldId="3320"/>
        </pc:sldMkLst>
        <pc:spChg chg="ord">
          <ac:chgData name="Wagner, Trevor (Federal)" userId="a9c68393-fc47-4a2f-ae16-c8ea3dd792e8" providerId="ADAL" clId="{423A80C7-82B5-4BB7-9111-E2EA7FB245EF}" dt="2024-12-02T15:29:14.927" v="63" actId="13244"/>
          <ac:spMkLst>
            <pc:docMk/>
            <pc:sldMk cId="3903035074" sldId="3320"/>
            <ac:spMk id="7" creationId="{1B8C4E68-2750-E61F-F892-1DE70B6931CD}"/>
          </ac:spMkLst>
        </pc:spChg>
        <pc:spChg chg="ord">
          <ac:chgData name="Wagner, Trevor (Federal)" userId="a9c68393-fc47-4a2f-ae16-c8ea3dd792e8" providerId="ADAL" clId="{423A80C7-82B5-4BB7-9111-E2EA7FB245EF}" dt="2024-12-02T15:29:18.781" v="64" actId="13244"/>
          <ac:spMkLst>
            <pc:docMk/>
            <pc:sldMk cId="3903035074" sldId="3320"/>
            <ac:spMk id="8" creationId="{38DFA3E4-B66D-C11A-3489-1F1DA50479BF}"/>
          </ac:spMkLst>
        </pc:spChg>
        <pc:spChg chg="ord">
          <ac:chgData name="Wagner, Trevor (Federal)" userId="a9c68393-fc47-4a2f-ae16-c8ea3dd792e8" providerId="ADAL" clId="{423A80C7-82B5-4BB7-9111-E2EA7FB245EF}" dt="2024-12-02T15:29:09.588" v="62" actId="13244"/>
          <ac:spMkLst>
            <pc:docMk/>
            <pc:sldMk cId="3903035074" sldId="3320"/>
            <ac:spMk id="15" creationId="{1CE7D024-9337-24E4-89B5-905F7BF191A8}"/>
          </ac:spMkLst>
        </pc:spChg>
        <pc:picChg chg="mod">
          <ac:chgData name="Wagner, Trevor (Federal)" userId="a9c68393-fc47-4a2f-ae16-c8ea3dd792e8" providerId="ADAL" clId="{423A80C7-82B5-4BB7-9111-E2EA7FB245EF}" dt="2024-12-02T15:24:19.751" v="43" actId="962"/>
          <ac:picMkLst>
            <pc:docMk/>
            <pc:sldMk cId="3903035074" sldId="3320"/>
            <ac:picMk id="4" creationId="{3E13EFC1-7CF6-2B3E-2C31-E65B90D4FF26}"/>
          </ac:picMkLst>
        </pc:picChg>
        <pc:picChg chg="mod">
          <ac:chgData name="Wagner, Trevor (Federal)" userId="a9c68393-fc47-4a2f-ae16-c8ea3dd792e8" providerId="ADAL" clId="{423A80C7-82B5-4BB7-9111-E2EA7FB245EF}" dt="2024-12-02T15:24:50.741" v="45" actId="962"/>
          <ac:picMkLst>
            <pc:docMk/>
            <pc:sldMk cId="3903035074" sldId="3320"/>
            <ac:picMk id="6" creationId="{0E56AB4F-D37C-96E1-6BDA-7BD4EFEF149E}"/>
          </ac:picMkLst>
        </pc:picChg>
      </pc:sldChg>
      <pc:sldChg chg="modSp mod">
        <pc:chgData name="Wagner, Trevor (Federal)" userId="a9c68393-fc47-4a2f-ae16-c8ea3dd792e8" providerId="ADAL" clId="{423A80C7-82B5-4BB7-9111-E2EA7FB245EF}" dt="2024-12-02T15:43:34.815" v="355" actId="6549"/>
        <pc:sldMkLst>
          <pc:docMk/>
          <pc:sldMk cId="2479338768" sldId="3321"/>
        </pc:sldMkLst>
        <pc:spChg chg="mod">
          <ac:chgData name="Wagner, Trevor (Federal)" userId="a9c68393-fc47-4a2f-ae16-c8ea3dd792e8" providerId="ADAL" clId="{423A80C7-82B5-4BB7-9111-E2EA7FB245EF}" dt="2024-12-02T15:38:34.133" v="325" actId="20577"/>
          <ac:spMkLst>
            <pc:docMk/>
            <pc:sldMk cId="2479338768" sldId="3321"/>
            <ac:spMk id="4" creationId="{D61AE1D7-48A1-8FDF-9A2B-719D5F6F3A82}"/>
          </ac:spMkLst>
        </pc:spChg>
        <pc:spChg chg="mod">
          <ac:chgData name="Wagner, Trevor (Federal)" userId="a9c68393-fc47-4a2f-ae16-c8ea3dd792e8" providerId="ADAL" clId="{423A80C7-82B5-4BB7-9111-E2EA7FB245EF}" dt="2024-12-02T15:42:12.497" v="338" actId="20577"/>
          <ac:spMkLst>
            <pc:docMk/>
            <pc:sldMk cId="2479338768" sldId="3321"/>
            <ac:spMk id="5" creationId="{91380E2E-0344-402D-16A6-67E7CC0586DF}"/>
          </ac:spMkLst>
        </pc:spChg>
        <pc:spChg chg="mod">
          <ac:chgData name="Wagner, Trevor (Federal)" userId="a9c68393-fc47-4a2f-ae16-c8ea3dd792e8" providerId="ADAL" clId="{423A80C7-82B5-4BB7-9111-E2EA7FB245EF}" dt="2024-12-02T15:43:34.815" v="355" actId="6549"/>
          <ac:spMkLst>
            <pc:docMk/>
            <pc:sldMk cId="2479338768" sldId="3321"/>
            <ac:spMk id="6" creationId="{D8DE04C8-EDB1-45F9-98F0-B185F9053A1A}"/>
          </ac:spMkLst>
        </pc:spChg>
      </pc:sldChg>
      <pc:sldChg chg="modSp mod">
        <pc:chgData name="Wagner, Trevor (Federal)" userId="a9c68393-fc47-4a2f-ae16-c8ea3dd792e8" providerId="ADAL" clId="{423A80C7-82B5-4BB7-9111-E2EA7FB245EF}" dt="2024-12-02T15:25:27.948" v="47" actId="962"/>
        <pc:sldMkLst>
          <pc:docMk/>
          <pc:sldMk cId="1689125959" sldId="3322"/>
        </pc:sldMkLst>
        <pc:picChg chg="mod">
          <ac:chgData name="Wagner, Trevor (Federal)" userId="a9c68393-fc47-4a2f-ae16-c8ea3dd792e8" providerId="ADAL" clId="{423A80C7-82B5-4BB7-9111-E2EA7FB245EF}" dt="2024-12-02T15:25:27.948" v="47" actId="962"/>
          <ac:picMkLst>
            <pc:docMk/>
            <pc:sldMk cId="1689125959" sldId="3322"/>
            <ac:picMk id="5" creationId="{DBA76FF9-F5F0-00E6-F4DE-2250FD66ABFC}"/>
          </ac:picMkLst>
        </pc:picChg>
      </pc:sldChg>
      <pc:sldChg chg="modSp mod">
        <pc:chgData name="Wagner, Trevor (Federal)" userId="a9c68393-fc47-4a2f-ae16-c8ea3dd792e8" providerId="ADAL" clId="{423A80C7-82B5-4BB7-9111-E2EA7FB245EF}" dt="2024-12-02T15:36:25.336" v="268" actId="20577"/>
        <pc:sldMkLst>
          <pc:docMk/>
          <pc:sldMk cId="369719867" sldId="3323"/>
        </pc:sldMkLst>
        <pc:spChg chg="mod">
          <ac:chgData name="Wagner, Trevor (Federal)" userId="a9c68393-fc47-4a2f-ae16-c8ea3dd792e8" providerId="ADAL" clId="{423A80C7-82B5-4BB7-9111-E2EA7FB245EF}" dt="2024-12-02T15:36:25.336" v="268" actId="20577"/>
          <ac:spMkLst>
            <pc:docMk/>
            <pc:sldMk cId="369719867" sldId="3323"/>
            <ac:spMk id="2" creationId="{26F4878F-9C93-D2CC-15BE-E6F058ECE59C}"/>
          </ac:spMkLst>
        </pc:spChg>
        <pc:picChg chg="mod">
          <ac:chgData name="Wagner, Trevor (Federal)" userId="a9c68393-fc47-4a2f-ae16-c8ea3dd792e8" providerId="ADAL" clId="{423A80C7-82B5-4BB7-9111-E2EA7FB245EF}" dt="2024-12-02T15:26:10.428" v="49" actId="962"/>
          <ac:picMkLst>
            <pc:docMk/>
            <pc:sldMk cId="369719867" sldId="3323"/>
            <ac:picMk id="5" creationId="{17E7A587-C717-F0BD-32F2-54E915E85DC8}"/>
          </ac:picMkLst>
        </pc:picChg>
      </pc:sldChg>
      <pc:sldChg chg="modSp mod">
        <pc:chgData name="Wagner, Trevor (Federal)" userId="a9c68393-fc47-4a2f-ae16-c8ea3dd792e8" providerId="ADAL" clId="{423A80C7-82B5-4BB7-9111-E2EA7FB245EF}" dt="2024-12-02T15:36:31.586" v="269" actId="20577"/>
        <pc:sldMkLst>
          <pc:docMk/>
          <pc:sldMk cId="4179860885" sldId="3324"/>
        </pc:sldMkLst>
        <pc:spChg chg="mod">
          <ac:chgData name="Wagner, Trevor (Federal)" userId="a9c68393-fc47-4a2f-ae16-c8ea3dd792e8" providerId="ADAL" clId="{423A80C7-82B5-4BB7-9111-E2EA7FB245EF}" dt="2024-12-02T15:36:31.586" v="269" actId="20577"/>
          <ac:spMkLst>
            <pc:docMk/>
            <pc:sldMk cId="4179860885" sldId="3324"/>
            <ac:spMk id="2" creationId="{26F4878F-9C93-D2CC-15BE-E6F058ECE59C}"/>
          </ac:spMkLst>
        </pc:spChg>
        <pc:picChg chg="mod">
          <ac:chgData name="Wagner, Trevor (Federal)" userId="a9c68393-fc47-4a2f-ae16-c8ea3dd792e8" providerId="ADAL" clId="{423A80C7-82B5-4BB7-9111-E2EA7FB245EF}" dt="2024-12-02T15:27:08.746" v="51" actId="962"/>
          <ac:picMkLst>
            <pc:docMk/>
            <pc:sldMk cId="4179860885" sldId="3324"/>
            <ac:picMk id="9" creationId="{820D96B4-26A6-BF74-BB49-5492A2970D26}"/>
          </ac:picMkLst>
        </pc:picChg>
      </pc:sldChg>
      <pc:sldChg chg="modSp mod">
        <pc:chgData name="Wagner, Trevor (Federal)" userId="a9c68393-fc47-4a2f-ae16-c8ea3dd792e8" providerId="ADAL" clId="{423A80C7-82B5-4BB7-9111-E2EA7FB245EF}" dt="2024-12-02T15:27:41.306" v="53" actId="962"/>
        <pc:sldMkLst>
          <pc:docMk/>
          <pc:sldMk cId="1431152148" sldId="3325"/>
        </pc:sldMkLst>
        <pc:picChg chg="mod">
          <ac:chgData name="Wagner, Trevor (Federal)" userId="a9c68393-fc47-4a2f-ae16-c8ea3dd792e8" providerId="ADAL" clId="{423A80C7-82B5-4BB7-9111-E2EA7FB245EF}" dt="2024-12-02T15:27:41.306" v="53" actId="962"/>
          <ac:picMkLst>
            <pc:docMk/>
            <pc:sldMk cId="1431152148" sldId="3325"/>
            <ac:picMk id="4" creationId="{094A171B-A0AF-E677-1926-D1341D70841A}"/>
          </ac:picMkLst>
        </pc:picChg>
      </pc:sldChg>
      <pc:sldChg chg="addSp modSp mod">
        <pc:chgData name="Wagner, Trevor (Federal)" userId="a9c68393-fc47-4a2f-ae16-c8ea3dd792e8" providerId="ADAL" clId="{423A80C7-82B5-4BB7-9111-E2EA7FB245EF}" dt="2024-12-02T15:30:47.126" v="266" actId="14100"/>
        <pc:sldMkLst>
          <pc:docMk/>
          <pc:sldMk cId="397996577" sldId="3326"/>
        </pc:sldMkLst>
        <pc:spChg chg="mod">
          <ac:chgData name="Wagner, Trevor (Federal)" userId="a9c68393-fc47-4a2f-ae16-c8ea3dd792e8" providerId="ADAL" clId="{423A80C7-82B5-4BB7-9111-E2EA7FB245EF}" dt="2024-12-02T15:30:35.086" v="264" actId="20577"/>
          <ac:spMkLst>
            <pc:docMk/>
            <pc:sldMk cId="397996577" sldId="3326"/>
            <ac:spMk id="2" creationId="{02B6C4B3-D33C-D124-0F48-A405C73AC40B}"/>
          </ac:spMkLst>
        </pc:spChg>
        <pc:spChg chg="mod">
          <ac:chgData name="Wagner, Trevor (Federal)" userId="a9c68393-fc47-4a2f-ae16-c8ea3dd792e8" providerId="ADAL" clId="{423A80C7-82B5-4BB7-9111-E2EA7FB245EF}" dt="2024-12-02T15:30:47.126" v="266" actId="14100"/>
          <ac:spMkLst>
            <pc:docMk/>
            <pc:sldMk cId="397996577" sldId="3326"/>
            <ac:spMk id="3" creationId="{859A5DFF-17E5-576D-337D-EB2889200ECB}"/>
          </ac:spMkLst>
        </pc:spChg>
        <pc:spChg chg="add mod">
          <ac:chgData name="Wagner, Trevor (Federal)" userId="a9c68393-fc47-4a2f-ae16-c8ea3dd792e8" providerId="ADAL" clId="{423A80C7-82B5-4BB7-9111-E2EA7FB245EF}" dt="2024-12-02T15:14:40.613" v="25" actId="20577"/>
          <ac:spMkLst>
            <pc:docMk/>
            <pc:sldMk cId="397996577" sldId="3326"/>
            <ac:spMk id="4" creationId="{572D976B-C96D-390B-08F0-BCA7C0D84E02}"/>
          </ac:spMkLst>
        </pc:spChg>
      </pc:sldChg>
      <pc:sldMasterChg chg="modSldLayout">
        <pc:chgData name="Wagner, Trevor (Federal)" userId="a9c68393-fc47-4a2f-ae16-c8ea3dd792e8" providerId="ADAL" clId="{423A80C7-82B5-4BB7-9111-E2EA7FB245EF}" dt="2024-12-02T15:14:13.119" v="23"/>
        <pc:sldMasterMkLst>
          <pc:docMk/>
          <pc:sldMasterMk cId="165487072" sldId="2147483660"/>
        </pc:sldMasterMkLst>
        <pc:sldLayoutChg chg="addSp delSp modSp mod">
          <pc:chgData name="Wagner, Trevor (Federal)" userId="a9c68393-fc47-4a2f-ae16-c8ea3dd792e8" providerId="ADAL" clId="{423A80C7-82B5-4BB7-9111-E2EA7FB245EF}" dt="2024-12-02T15:14:04.676" v="19"/>
          <pc:sldLayoutMkLst>
            <pc:docMk/>
            <pc:sldMasterMk cId="165487072" sldId="2147483660"/>
            <pc:sldLayoutMk cId="3767316185" sldId="2147483663"/>
          </pc:sldLayoutMkLst>
          <pc:picChg chg="add mod">
            <ac:chgData name="Wagner, Trevor (Federal)" userId="a9c68393-fc47-4a2f-ae16-c8ea3dd792e8" providerId="ADAL" clId="{423A80C7-82B5-4BB7-9111-E2EA7FB245EF}" dt="2024-12-02T15:14:04.676" v="19"/>
            <ac:picMkLst>
              <pc:docMk/>
              <pc:sldMasterMk cId="165487072" sldId="2147483660"/>
              <pc:sldLayoutMk cId="3767316185" sldId="2147483663"/>
              <ac:picMk id="2" creationId="{7ADF05CE-A03B-BC98-961C-B3EBDC9B0FBE}"/>
            </ac:picMkLst>
          </pc:picChg>
          <pc:picChg chg="del">
            <ac:chgData name="Wagner, Trevor (Federal)" userId="a9c68393-fc47-4a2f-ae16-c8ea3dd792e8" providerId="ADAL" clId="{423A80C7-82B5-4BB7-9111-E2EA7FB245EF}" dt="2024-12-02T15:14:04.532" v="18" actId="478"/>
            <ac:picMkLst>
              <pc:docMk/>
              <pc:sldMasterMk cId="165487072" sldId="2147483660"/>
              <pc:sldLayoutMk cId="3767316185" sldId="2147483663"/>
              <ac:picMk id="8" creationId="{30182B7D-3A9A-C557-38CC-06F853238E21}"/>
            </ac:picMkLst>
          </pc:picChg>
        </pc:sldLayoutChg>
        <pc:sldLayoutChg chg="addSp delSp modSp mod">
          <pc:chgData name="Wagner, Trevor (Federal)" userId="a9c68393-fc47-4a2f-ae16-c8ea3dd792e8" providerId="ADAL" clId="{423A80C7-82B5-4BB7-9111-E2EA7FB245EF}" dt="2024-12-02T15:14:08.542" v="21"/>
          <pc:sldLayoutMkLst>
            <pc:docMk/>
            <pc:sldMasterMk cId="165487072" sldId="2147483660"/>
            <pc:sldLayoutMk cId="2705017419" sldId="2147483665"/>
          </pc:sldLayoutMkLst>
          <pc:picChg chg="del">
            <ac:chgData name="Wagner, Trevor (Federal)" userId="a9c68393-fc47-4a2f-ae16-c8ea3dd792e8" providerId="ADAL" clId="{423A80C7-82B5-4BB7-9111-E2EA7FB245EF}" dt="2024-12-02T15:14:08.424" v="20" actId="478"/>
            <ac:picMkLst>
              <pc:docMk/>
              <pc:sldMasterMk cId="165487072" sldId="2147483660"/>
              <pc:sldLayoutMk cId="2705017419" sldId="2147483665"/>
              <ac:picMk id="4" creationId="{A4550300-70C0-C65C-DC01-AF42B94EA89C}"/>
            </ac:picMkLst>
          </pc:picChg>
          <pc:picChg chg="add mod">
            <ac:chgData name="Wagner, Trevor (Federal)" userId="a9c68393-fc47-4a2f-ae16-c8ea3dd792e8" providerId="ADAL" clId="{423A80C7-82B5-4BB7-9111-E2EA7FB245EF}" dt="2024-12-02T15:14:08.542" v="21"/>
            <ac:picMkLst>
              <pc:docMk/>
              <pc:sldMasterMk cId="165487072" sldId="2147483660"/>
              <pc:sldLayoutMk cId="2705017419" sldId="2147483665"/>
              <ac:picMk id="8" creationId="{EEF05B3A-1876-A10A-9C0F-7EC6E3F5925B}"/>
            </ac:picMkLst>
          </pc:picChg>
        </pc:sldLayoutChg>
        <pc:sldLayoutChg chg="addSp delSp modSp mod">
          <pc:chgData name="Wagner, Trevor (Federal)" userId="a9c68393-fc47-4a2f-ae16-c8ea3dd792e8" providerId="ADAL" clId="{423A80C7-82B5-4BB7-9111-E2EA7FB245EF}" dt="2024-12-02T15:14:13.119" v="23"/>
          <pc:sldLayoutMkLst>
            <pc:docMk/>
            <pc:sldMasterMk cId="165487072" sldId="2147483660"/>
            <pc:sldLayoutMk cId="2551116831" sldId="2147483666"/>
          </pc:sldLayoutMkLst>
          <pc:picChg chg="del">
            <ac:chgData name="Wagner, Trevor (Federal)" userId="a9c68393-fc47-4a2f-ae16-c8ea3dd792e8" providerId="ADAL" clId="{423A80C7-82B5-4BB7-9111-E2EA7FB245EF}" dt="2024-12-02T15:14:12.987" v="22" actId="478"/>
            <ac:picMkLst>
              <pc:docMk/>
              <pc:sldMasterMk cId="165487072" sldId="2147483660"/>
              <pc:sldLayoutMk cId="2551116831" sldId="2147483666"/>
              <ac:picMk id="3" creationId="{5646DA6D-76B5-4C3D-5400-52F85202DD92}"/>
            </ac:picMkLst>
          </pc:picChg>
          <pc:picChg chg="add mod">
            <ac:chgData name="Wagner, Trevor (Federal)" userId="a9c68393-fc47-4a2f-ae16-c8ea3dd792e8" providerId="ADAL" clId="{423A80C7-82B5-4BB7-9111-E2EA7FB245EF}" dt="2024-12-02T15:14:13.119" v="23"/>
            <ac:picMkLst>
              <pc:docMk/>
              <pc:sldMasterMk cId="165487072" sldId="2147483660"/>
              <pc:sldLayoutMk cId="2551116831" sldId="2147483666"/>
              <ac:picMk id="7" creationId="{851CB27B-66A3-B9B6-E8A9-ADB6FB70BA79}"/>
            </ac:picMkLst>
          </pc:picChg>
        </pc:sldLayoutChg>
        <pc:sldLayoutChg chg="addSp delSp modSp mod">
          <pc:chgData name="Wagner, Trevor (Federal)" userId="a9c68393-fc47-4a2f-ae16-c8ea3dd792e8" providerId="ADAL" clId="{423A80C7-82B5-4BB7-9111-E2EA7FB245EF}" dt="2024-12-02T15:13:50.242" v="13"/>
          <pc:sldLayoutMkLst>
            <pc:docMk/>
            <pc:sldMasterMk cId="165487072" sldId="2147483660"/>
            <pc:sldLayoutMk cId="4011303785" sldId="2147483667"/>
          </pc:sldLayoutMkLst>
          <pc:picChg chg="del">
            <ac:chgData name="Wagner, Trevor (Federal)" userId="a9c68393-fc47-4a2f-ae16-c8ea3dd792e8" providerId="ADAL" clId="{423A80C7-82B5-4BB7-9111-E2EA7FB245EF}" dt="2024-12-02T15:13:50.082" v="12" actId="478"/>
            <ac:picMkLst>
              <pc:docMk/>
              <pc:sldMasterMk cId="165487072" sldId="2147483660"/>
              <pc:sldLayoutMk cId="4011303785" sldId="2147483667"/>
              <ac:picMk id="3" creationId="{5212E998-33F1-DD5E-EBBE-0D5F6F14A5FE}"/>
            </ac:picMkLst>
          </pc:picChg>
          <pc:picChg chg="add mod">
            <ac:chgData name="Wagner, Trevor (Federal)" userId="a9c68393-fc47-4a2f-ae16-c8ea3dd792e8" providerId="ADAL" clId="{423A80C7-82B5-4BB7-9111-E2EA7FB245EF}" dt="2024-12-02T15:13:50.242" v="13"/>
            <ac:picMkLst>
              <pc:docMk/>
              <pc:sldMasterMk cId="165487072" sldId="2147483660"/>
              <pc:sldLayoutMk cId="4011303785" sldId="2147483667"/>
              <ac:picMk id="4" creationId="{B3735D08-71D9-12F8-0CC3-AB85A64E74C4}"/>
            </ac:picMkLst>
          </pc:picChg>
        </pc:sldLayoutChg>
        <pc:sldLayoutChg chg="addSp delSp modSp mod">
          <pc:chgData name="Wagner, Trevor (Federal)" userId="a9c68393-fc47-4a2f-ae16-c8ea3dd792e8" providerId="ADAL" clId="{423A80C7-82B5-4BB7-9111-E2EA7FB245EF}" dt="2024-12-02T15:13:53.604" v="15"/>
          <pc:sldLayoutMkLst>
            <pc:docMk/>
            <pc:sldMasterMk cId="165487072" sldId="2147483660"/>
            <pc:sldLayoutMk cId="4183656348" sldId="2147483668"/>
          </pc:sldLayoutMkLst>
          <pc:picChg chg="del">
            <ac:chgData name="Wagner, Trevor (Federal)" userId="a9c68393-fc47-4a2f-ae16-c8ea3dd792e8" providerId="ADAL" clId="{423A80C7-82B5-4BB7-9111-E2EA7FB245EF}" dt="2024-12-02T15:13:53.462" v="14" actId="478"/>
            <ac:picMkLst>
              <pc:docMk/>
              <pc:sldMasterMk cId="165487072" sldId="2147483660"/>
              <pc:sldLayoutMk cId="4183656348" sldId="2147483668"/>
              <ac:picMk id="6" creationId="{C8D1CEA8-4500-7D65-1E87-8C33E072A793}"/>
            </ac:picMkLst>
          </pc:picChg>
          <pc:picChg chg="add mod">
            <ac:chgData name="Wagner, Trevor (Federal)" userId="a9c68393-fc47-4a2f-ae16-c8ea3dd792e8" providerId="ADAL" clId="{423A80C7-82B5-4BB7-9111-E2EA7FB245EF}" dt="2024-12-02T15:13:53.604" v="15"/>
            <ac:picMkLst>
              <pc:docMk/>
              <pc:sldMasterMk cId="165487072" sldId="2147483660"/>
              <pc:sldLayoutMk cId="4183656348" sldId="2147483668"/>
              <ac:picMk id="8" creationId="{7631B0BB-7D20-98BD-E85D-044D2B3FBB90}"/>
            </ac:picMkLst>
          </pc:picChg>
        </pc:sldLayoutChg>
        <pc:sldLayoutChg chg="addSp delSp modSp mod">
          <pc:chgData name="Wagner, Trevor (Federal)" userId="a9c68393-fc47-4a2f-ae16-c8ea3dd792e8" providerId="ADAL" clId="{423A80C7-82B5-4BB7-9111-E2EA7FB245EF}" dt="2024-12-02T15:13:57.067" v="17"/>
          <pc:sldLayoutMkLst>
            <pc:docMk/>
            <pc:sldMasterMk cId="165487072" sldId="2147483660"/>
            <pc:sldLayoutMk cId="252520200" sldId="2147483669"/>
          </pc:sldLayoutMkLst>
          <pc:picChg chg="del">
            <ac:chgData name="Wagner, Trevor (Federal)" userId="a9c68393-fc47-4a2f-ae16-c8ea3dd792e8" providerId="ADAL" clId="{423A80C7-82B5-4BB7-9111-E2EA7FB245EF}" dt="2024-12-02T15:13:56.922" v="16" actId="478"/>
            <ac:picMkLst>
              <pc:docMk/>
              <pc:sldMasterMk cId="165487072" sldId="2147483660"/>
              <pc:sldLayoutMk cId="252520200" sldId="2147483669"/>
              <ac:picMk id="3" creationId="{1233D6B3-9313-75CF-D89F-333FBEB2EBF3}"/>
            </ac:picMkLst>
          </pc:picChg>
          <pc:picChg chg="add mod">
            <ac:chgData name="Wagner, Trevor (Federal)" userId="a9c68393-fc47-4a2f-ae16-c8ea3dd792e8" providerId="ADAL" clId="{423A80C7-82B5-4BB7-9111-E2EA7FB245EF}" dt="2024-12-02T15:13:57.067" v="17"/>
            <ac:picMkLst>
              <pc:docMk/>
              <pc:sldMasterMk cId="165487072" sldId="2147483660"/>
              <pc:sldLayoutMk cId="252520200" sldId="2147483669"/>
              <ac:picMk id="5" creationId="{6EEC4330-F151-B9D8-B71A-C58186FE07F4}"/>
            </ac:picMkLst>
          </pc:picChg>
        </pc:sldLayoutChg>
        <pc:sldLayoutChg chg="addSp delSp modSp mod">
          <pc:chgData name="Wagner, Trevor (Federal)" userId="a9c68393-fc47-4a2f-ae16-c8ea3dd792e8" providerId="ADAL" clId="{423A80C7-82B5-4BB7-9111-E2EA7FB245EF}" dt="2024-12-02T15:13:45.677" v="11" actId="1076"/>
          <pc:sldLayoutMkLst>
            <pc:docMk/>
            <pc:sldMasterMk cId="165487072" sldId="2147483660"/>
            <pc:sldLayoutMk cId="4065632992" sldId="2147483671"/>
          </pc:sldLayoutMkLst>
          <pc:picChg chg="del">
            <ac:chgData name="Wagner, Trevor (Federal)" userId="a9c68393-fc47-4a2f-ae16-c8ea3dd792e8" providerId="ADAL" clId="{423A80C7-82B5-4BB7-9111-E2EA7FB245EF}" dt="2024-12-02T15:13:39.722" v="8" actId="478"/>
            <ac:picMkLst>
              <pc:docMk/>
              <pc:sldMasterMk cId="165487072" sldId="2147483660"/>
              <pc:sldLayoutMk cId="4065632992" sldId="2147483671"/>
              <ac:picMk id="4" creationId="{5CC724F0-427A-87C7-6124-105231502380}"/>
            </ac:picMkLst>
          </pc:picChg>
          <pc:picChg chg="add mod">
            <ac:chgData name="Wagner, Trevor (Federal)" userId="a9c68393-fc47-4a2f-ae16-c8ea3dd792e8" providerId="ADAL" clId="{423A80C7-82B5-4BB7-9111-E2EA7FB245EF}" dt="2024-12-02T15:13:37.784" v="7"/>
            <ac:picMkLst>
              <pc:docMk/>
              <pc:sldMasterMk cId="165487072" sldId="2147483660"/>
              <pc:sldLayoutMk cId="4065632992" sldId="2147483671"/>
              <ac:picMk id="5" creationId="{BB714C14-77CB-97A9-53AE-B786F9FDF12B}"/>
            </ac:picMkLst>
          </pc:picChg>
          <pc:picChg chg="add mod">
            <ac:chgData name="Wagner, Trevor (Federal)" userId="a9c68393-fc47-4a2f-ae16-c8ea3dd792e8" providerId="ADAL" clId="{423A80C7-82B5-4BB7-9111-E2EA7FB245EF}" dt="2024-12-02T15:13:45.677" v="11" actId="1076"/>
            <ac:picMkLst>
              <pc:docMk/>
              <pc:sldMasterMk cId="165487072" sldId="2147483660"/>
              <pc:sldLayoutMk cId="4065632992" sldId="2147483671"/>
              <ac:picMk id="8" creationId="{DFBB6939-007D-D385-F462-C48276E37EEA}"/>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0E235-3880-4F62-8F12-7EAFC5CF8847}"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F0ED7-DCBB-4EE1-8F94-9FA98D2897EE}" type="slidenum">
              <a:rPr lang="en-US" smtClean="0"/>
              <a:t>‹#›</a:t>
            </a:fld>
            <a:endParaRPr lang="en-US" dirty="0"/>
          </a:p>
        </p:txBody>
      </p:sp>
    </p:spTree>
    <p:extLst>
      <p:ext uri="{BB962C8B-B14F-4D97-AF65-F5344CB8AC3E}">
        <p14:creationId xmlns:p14="http://schemas.microsoft.com/office/powerpoint/2010/main" val="223457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1</a:t>
            </a:fld>
            <a:endParaRPr lang="en-US" dirty="0"/>
          </a:p>
        </p:txBody>
      </p:sp>
    </p:spTree>
    <p:extLst>
      <p:ext uri="{BB962C8B-B14F-4D97-AF65-F5344CB8AC3E}">
        <p14:creationId xmlns:p14="http://schemas.microsoft.com/office/powerpoint/2010/main" val="356932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10</a:t>
            </a:fld>
            <a:endParaRPr lang="en-US" dirty="0"/>
          </a:p>
        </p:txBody>
      </p:sp>
    </p:spTree>
    <p:extLst>
      <p:ext uri="{BB962C8B-B14F-4D97-AF65-F5344CB8AC3E}">
        <p14:creationId xmlns:p14="http://schemas.microsoft.com/office/powerpoint/2010/main" val="157986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2</a:t>
            </a:fld>
            <a:endParaRPr lang="en-US" dirty="0"/>
          </a:p>
        </p:txBody>
      </p:sp>
    </p:spTree>
    <p:extLst>
      <p:ext uri="{BB962C8B-B14F-4D97-AF65-F5344CB8AC3E}">
        <p14:creationId xmlns:p14="http://schemas.microsoft.com/office/powerpoint/2010/main" val="6902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3</a:t>
            </a:fld>
            <a:endParaRPr lang="en-US" dirty="0"/>
          </a:p>
        </p:txBody>
      </p:sp>
    </p:spTree>
    <p:extLst>
      <p:ext uri="{BB962C8B-B14F-4D97-AF65-F5344CB8AC3E}">
        <p14:creationId xmlns:p14="http://schemas.microsoft.com/office/powerpoint/2010/main" val="36032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4</a:t>
            </a:fld>
            <a:endParaRPr lang="en-US" dirty="0"/>
          </a:p>
        </p:txBody>
      </p:sp>
    </p:spTree>
    <p:extLst>
      <p:ext uri="{BB962C8B-B14F-4D97-AF65-F5344CB8AC3E}">
        <p14:creationId xmlns:p14="http://schemas.microsoft.com/office/powerpoint/2010/main" val="412477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5</a:t>
            </a:fld>
            <a:endParaRPr lang="en-US" dirty="0"/>
          </a:p>
        </p:txBody>
      </p:sp>
    </p:spTree>
    <p:extLst>
      <p:ext uri="{BB962C8B-B14F-4D97-AF65-F5344CB8AC3E}">
        <p14:creationId xmlns:p14="http://schemas.microsoft.com/office/powerpoint/2010/main" val="156219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6</a:t>
            </a:fld>
            <a:endParaRPr lang="en-US" dirty="0"/>
          </a:p>
        </p:txBody>
      </p:sp>
    </p:spTree>
    <p:extLst>
      <p:ext uri="{BB962C8B-B14F-4D97-AF65-F5344CB8AC3E}">
        <p14:creationId xmlns:p14="http://schemas.microsoft.com/office/powerpoint/2010/main" val="295510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7</a:t>
            </a:fld>
            <a:endParaRPr lang="en-US" dirty="0"/>
          </a:p>
        </p:txBody>
      </p:sp>
    </p:spTree>
    <p:extLst>
      <p:ext uri="{BB962C8B-B14F-4D97-AF65-F5344CB8AC3E}">
        <p14:creationId xmlns:p14="http://schemas.microsoft.com/office/powerpoint/2010/main" val="80493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8</a:t>
            </a:fld>
            <a:endParaRPr lang="en-US" dirty="0"/>
          </a:p>
        </p:txBody>
      </p:sp>
    </p:spTree>
    <p:extLst>
      <p:ext uri="{BB962C8B-B14F-4D97-AF65-F5344CB8AC3E}">
        <p14:creationId xmlns:p14="http://schemas.microsoft.com/office/powerpoint/2010/main" val="308979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F0ED7-DCBB-4EE1-8F94-9FA98D2897EE}" type="slidenum">
              <a:rPr lang="en-US" smtClean="0"/>
              <a:t>9</a:t>
            </a:fld>
            <a:endParaRPr lang="en-US" dirty="0"/>
          </a:p>
        </p:txBody>
      </p:sp>
    </p:spTree>
    <p:extLst>
      <p:ext uri="{BB962C8B-B14F-4D97-AF65-F5344CB8AC3E}">
        <p14:creationId xmlns:p14="http://schemas.microsoft.com/office/powerpoint/2010/main" val="394141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9" name="Picture 8" descr="Logo&#10;&#10;Description automatically generated">
            <a:extLst>
              <a:ext uri="{FF2B5EF4-FFF2-40B4-BE49-F238E27FC236}">
                <a16:creationId xmlns:a16="http://schemas.microsoft.com/office/drawing/2014/main" id="{CE3EF21E-03E8-E5B1-770F-9D4F107790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61937" y="-64920"/>
            <a:ext cx="695325" cy="708959"/>
          </a:xfrm>
          <a:prstGeom prst="ellipse">
            <a:avLst/>
          </a:prstGeom>
        </p:spPr>
      </p:pic>
      <p:pic>
        <p:nvPicPr>
          <p:cNvPr id="2" name="Picture 1">
            <a:extLst>
              <a:ext uri="{FF2B5EF4-FFF2-40B4-BE49-F238E27FC236}">
                <a16:creationId xmlns:a16="http://schemas.microsoft.com/office/drawing/2014/main" id="{7ADF05CE-A03B-BC98-961C-B3EBDC9B0F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376731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418738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2" name="Picture 1" descr="Logo&#10;&#10;Description automatically generated">
            <a:extLst>
              <a:ext uri="{FF2B5EF4-FFF2-40B4-BE49-F238E27FC236}">
                <a16:creationId xmlns:a16="http://schemas.microsoft.com/office/drawing/2014/main" id="{22048613-11E6-3C26-9E07-FB89269CAC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61937" y="-64920"/>
            <a:ext cx="695325" cy="708959"/>
          </a:xfrm>
          <a:prstGeom prst="ellipse">
            <a:avLst/>
          </a:prstGeom>
        </p:spPr>
      </p:pic>
      <p:pic>
        <p:nvPicPr>
          <p:cNvPr id="8" name="Picture 7">
            <a:extLst>
              <a:ext uri="{FF2B5EF4-FFF2-40B4-BE49-F238E27FC236}">
                <a16:creationId xmlns:a16="http://schemas.microsoft.com/office/drawing/2014/main" id="{EEF05B3A-1876-A10A-9C0F-7EC6E3F592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270501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2" name="Picture 1" descr="Logo&#10;&#10;Description automatically generated">
            <a:extLst>
              <a:ext uri="{FF2B5EF4-FFF2-40B4-BE49-F238E27FC236}">
                <a16:creationId xmlns:a16="http://schemas.microsoft.com/office/drawing/2014/main" id="{6BBB0133-E893-8A3D-16AD-4D1B07863A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57175" y="-64920"/>
            <a:ext cx="695325" cy="708959"/>
          </a:xfrm>
          <a:prstGeom prst="ellipse">
            <a:avLst/>
          </a:prstGeom>
        </p:spPr>
      </p:pic>
      <p:pic>
        <p:nvPicPr>
          <p:cNvPr id="7" name="Picture 6">
            <a:extLst>
              <a:ext uri="{FF2B5EF4-FFF2-40B4-BE49-F238E27FC236}">
                <a16:creationId xmlns:a16="http://schemas.microsoft.com/office/drawing/2014/main" id="{851CB27B-66A3-B9B6-E8A9-ADB6FB70BA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255111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Line 9">
            <a:extLst>
              <a:ext uri="{FF2B5EF4-FFF2-40B4-BE49-F238E27FC236}">
                <a16:creationId xmlns:a16="http://schemas.microsoft.com/office/drawing/2014/main" id="{1CFB6203-F913-E217-AB50-0CEAC3C96B69}"/>
              </a:ext>
            </a:extLst>
          </p:cNvPr>
          <p:cNvSpPr>
            <a:spLocks noChangeShapeType="1"/>
          </p:cNvSpPr>
          <p:nvPr userDrawn="1"/>
        </p:nvSpPr>
        <p:spPr bwMode="auto">
          <a:xfrm>
            <a:off x="457200" y="609600"/>
            <a:ext cx="11226800" cy="0"/>
          </a:xfrm>
          <a:prstGeom prst="line">
            <a:avLst/>
          </a:prstGeom>
          <a:noFill/>
          <a:ln w="6350">
            <a:solidFill>
              <a:srgbClr val="999999"/>
            </a:solidFill>
            <a:round/>
            <a:headEnd/>
            <a:tailEnd/>
          </a:ln>
        </p:spPr>
        <p:txBody>
          <a:bodyPr/>
          <a:lstStyle/>
          <a:p>
            <a:endParaRPr lang="en-US" sz="1800" dirty="0"/>
          </a:p>
        </p:txBody>
      </p:sp>
      <p:sp>
        <p:nvSpPr>
          <p:cNvPr id="6" name="Rectangle 5">
            <a:extLst>
              <a:ext uri="{FF2B5EF4-FFF2-40B4-BE49-F238E27FC236}">
                <a16:creationId xmlns:a16="http://schemas.microsoft.com/office/drawing/2014/main" id="{406AFF87-F8DA-B88A-96A9-A837FFE2E83D}"/>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8" name="Title 1">
            <a:extLst>
              <a:ext uri="{FF2B5EF4-FFF2-40B4-BE49-F238E27FC236}">
                <a16:creationId xmlns:a16="http://schemas.microsoft.com/office/drawing/2014/main" id="{F6673603-F393-280E-6754-6C03E853B9F9}"/>
              </a:ext>
            </a:extLst>
          </p:cNvPr>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2" name="Picture 1" descr="Logo&#10;&#10;Description automatically generated">
            <a:extLst>
              <a:ext uri="{FF2B5EF4-FFF2-40B4-BE49-F238E27FC236}">
                <a16:creationId xmlns:a16="http://schemas.microsoft.com/office/drawing/2014/main" id="{3CBF7576-85F7-6FCD-0437-65D33540F8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57175" y="-64920"/>
            <a:ext cx="695325" cy="708959"/>
          </a:xfrm>
          <a:prstGeom prst="ellipse">
            <a:avLst/>
          </a:prstGeom>
        </p:spPr>
      </p:pic>
      <p:pic>
        <p:nvPicPr>
          <p:cNvPr id="4" name="Picture 3">
            <a:extLst>
              <a:ext uri="{FF2B5EF4-FFF2-40B4-BE49-F238E27FC236}">
                <a16:creationId xmlns:a16="http://schemas.microsoft.com/office/drawing/2014/main" id="{B3735D08-71D9-12F8-0CC3-AB85A64E74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401130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2" name="Line 9">
            <a:extLst>
              <a:ext uri="{FF2B5EF4-FFF2-40B4-BE49-F238E27FC236}">
                <a16:creationId xmlns:a16="http://schemas.microsoft.com/office/drawing/2014/main" id="{6A26A6BE-B971-4E01-EEEC-ADBBC99791B6}"/>
              </a:ext>
            </a:extLst>
          </p:cNvPr>
          <p:cNvSpPr>
            <a:spLocks noChangeShapeType="1"/>
          </p:cNvSpPr>
          <p:nvPr userDrawn="1"/>
        </p:nvSpPr>
        <p:spPr bwMode="auto">
          <a:xfrm>
            <a:off x="457200" y="609600"/>
            <a:ext cx="11226800" cy="0"/>
          </a:xfrm>
          <a:prstGeom prst="line">
            <a:avLst/>
          </a:prstGeom>
          <a:noFill/>
          <a:ln w="6350">
            <a:solidFill>
              <a:srgbClr val="999999"/>
            </a:solidFill>
            <a:round/>
            <a:headEnd/>
            <a:tailEnd/>
          </a:ln>
        </p:spPr>
        <p:txBody>
          <a:bodyPr/>
          <a:lstStyle/>
          <a:p>
            <a:endParaRPr lang="en-US" sz="1800" dirty="0"/>
          </a:p>
        </p:txBody>
      </p:sp>
      <p:sp>
        <p:nvSpPr>
          <p:cNvPr id="3" name="Rectangle 2">
            <a:extLst>
              <a:ext uri="{FF2B5EF4-FFF2-40B4-BE49-F238E27FC236}">
                <a16:creationId xmlns:a16="http://schemas.microsoft.com/office/drawing/2014/main" id="{ECF3D5C3-DD00-EB5E-7CBB-98C0245B7E52}"/>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4" name="Title 1">
            <a:extLst>
              <a:ext uri="{FF2B5EF4-FFF2-40B4-BE49-F238E27FC236}">
                <a16:creationId xmlns:a16="http://schemas.microsoft.com/office/drawing/2014/main" id="{FD90A6F5-2A08-C59F-DDBD-53D97BEBBFCD}"/>
              </a:ext>
            </a:extLst>
          </p:cNvPr>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5" name="Picture 4" descr="Logo&#10;&#10;Description automatically generated">
            <a:extLst>
              <a:ext uri="{FF2B5EF4-FFF2-40B4-BE49-F238E27FC236}">
                <a16:creationId xmlns:a16="http://schemas.microsoft.com/office/drawing/2014/main" id="{04E88BC9-13F2-26B5-0C6E-32195BC18D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57175" y="-64920"/>
            <a:ext cx="695325" cy="708959"/>
          </a:xfrm>
          <a:prstGeom prst="ellipse">
            <a:avLst/>
          </a:prstGeom>
        </p:spPr>
      </p:pic>
      <p:pic>
        <p:nvPicPr>
          <p:cNvPr id="8" name="Picture 7">
            <a:extLst>
              <a:ext uri="{FF2B5EF4-FFF2-40B4-BE49-F238E27FC236}">
                <a16:creationId xmlns:a16="http://schemas.microsoft.com/office/drawing/2014/main" id="{7631B0BB-7D20-98BD-E85D-044D2B3FBB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418365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4D46A908-C8DF-3321-72F3-DDA95FA1F055}"/>
              </a:ext>
            </a:extLst>
          </p:cNvPr>
          <p:cNvSpPr>
            <a:spLocks noChangeShapeType="1"/>
          </p:cNvSpPr>
          <p:nvPr userDrawn="1"/>
        </p:nvSpPr>
        <p:spPr bwMode="auto">
          <a:xfrm>
            <a:off x="457200" y="609600"/>
            <a:ext cx="11226800" cy="0"/>
          </a:xfrm>
          <a:prstGeom prst="line">
            <a:avLst/>
          </a:prstGeom>
          <a:noFill/>
          <a:ln w="6350">
            <a:solidFill>
              <a:srgbClr val="999999"/>
            </a:solidFill>
            <a:round/>
            <a:headEnd/>
            <a:tailEnd/>
          </a:ln>
        </p:spPr>
        <p:txBody>
          <a:bodyPr/>
          <a:lstStyle/>
          <a:p>
            <a:endParaRPr lang="en-US" sz="1800" dirty="0"/>
          </a:p>
        </p:txBody>
      </p:sp>
      <p:sp>
        <p:nvSpPr>
          <p:cNvPr id="7" name="Rectangle 6">
            <a:extLst>
              <a:ext uri="{FF2B5EF4-FFF2-40B4-BE49-F238E27FC236}">
                <a16:creationId xmlns:a16="http://schemas.microsoft.com/office/drawing/2014/main" id="{98E2623B-3975-5B8D-5B7F-F5CD699F39AC}"/>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8" name="Title 1">
            <a:extLst>
              <a:ext uri="{FF2B5EF4-FFF2-40B4-BE49-F238E27FC236}">
                <a16:creationId xmlns:a16="http://schemas.microsoft.com/office/drawing/2014/main" id="{6609D78B-67D7-E5A3-7AB6-8958674F00E0}"/>
              </a:ext>
            </a:extLst>
          </p:cNvPr>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2" name="Picture 1" descr="Logo&#10;&#10;Description automatically generated">
            <a:extLst>
              <a:ext uri="{FF2B5EF4-FFF2-40B4-BE49-F238E27FC236}">
                <a16:creationId xmlns:a16="http://schemas.microsoft.com/office/drawing/2014/main" id="{2E527A6B-E288-9C5A-CA0E-F1C58A91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57175" y="-59990"/>
            <a:ext cx="695325" cy="708959"/>
          </a:xfrm>
          <a:prstGeom prst="ellipse">
            <a:avLst/>
          </a:prstGeom>
        </p:spPr>
      </p:pic>
      <p:pic>
        <p:nvPicPr>
          <p:cNvPr id="5" name="Picture 4">
            <a:extLst>
              <a:ext uri="{FF2B5EF4-FFF2-40B4-BE49-F238E27FC236}">
                <a16:creationId xmlns:a16="http://schemas.microsoft.com/office/drawing/2014/main" id="{6EEC4330-F151-B9D8-B71A-C58186FE07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25252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320800" y="3048000"/>
            <a:ext cx="9652000" cy="609600"/>
          </a:xfrm>
          <a:prstGeom prst="rect">
            <a:avLst/>
          </a:prstGeom>
        </p:spPr>
        <p:txBody>
          <a:bodyPr/>
          <a:lstStyle>
            <a:lvl1pPr marL="0" indent="0">
              <a:buNone/>
              <a:defRPr sz="12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1320800" y="4648200"/>
            <a:ext cx="4165600" cy="609600"/>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1320800" y="2122842"/>
            <a:ext cx="9652000" cy="914400"/>
          </a:xfrm>
          <a:prstGeom prst="rect">
            <a:avLst/>
          </a:prstGeom>
        </p:spPr>
        <p:txBody>
          <a:bodyPr anchor="b"/>
          <a:lstStyle>
            <a:lvl1pPr marL="0" indent="0">
              <a:buNone/>
              <a:defRPr sz="2400" b="1" baseline="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Click to add Title</a:t>
            </a:r>
            <a:endParaRPr lang="en-US" dirty="0"/>
          </a:p>
        </p:txBody>
      </p:sp>
      <p:sp>
        <p:nvSpPr>
          <p:cNvPr id="12" name="Slide Number Placeholder 10"/>
          <p:cNvSpPr>
            <a:spLocks noGrp="1"/>
          </p:cNvSpPr>
          <p:nvPr>
            <p:ph type="sldNum" sz="quarter" idx="4"/>
          </p:nvPr>
        </p:nvSpPr>
        <p:spPr>
          <a:xfrm>
            <a:off x="8940800" y="6606286"/>
            <a:ext cx="2844800" cy="251717"/>
          </a:xfrm>
          <a:prstGeom prst="rect">
            <a:avLst/>
          </a:prstGeom>
        </p:spPr>
        <p:txBody>
          <a:bodyPr vert="horz" lIns="91440" tIns="45720" rIns="91440" bIns="45720" rtlCol="0" anchor="ctr"/>
          <a:lstStyle>
            <a:lvl1pPr algn="r">
              <a:defRPr sz="788">
                <a:solidFill>
                  <a:srgbClr val="FFFFFF"/>
                </a:solidFill>
                <a:latin typeface="Arial" panose="020B0604020202020204" pitchFamily="34" charset="0"/>
              </a:defRPr>
            </a:lvl1pPr>
          </a:lstStyle>
          <a:p>
            <a:fld id="{C0642069-37BB-4D30-BEDA-FB97E647237A}" type="slidenum">
              <a:rPr lang="en-US" smtClean="0"/>
              <a:pPr/>
              <a:t>‹#›</a:t>
            </a:fld>
            <a:endParaRPr lang="en-US" dirty="0"/>
          </a:p>
        </p:txBody>
      </p:sp>
    </p:spTree>
    <p:extLst>
      <p:ext uri="{BB962C8B-B14F-4D97-AF65-F5344CB8AC3E}">
        <p14:creationId xmlns:p14="http://schemas.microsoft.com/office/powerpoint/2010/main" val="399257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457200" y="609600"/>
            <a:ext cx="11226800" cy="0"/>
          </a:xfrm>
          <a:prstGeom prst="line">
            <a:avLst/>
          </a:prstGeom>
          <a:noFill/>
          <a:ln w="6350">
            <a:solidFill>
              <a:srgbClr val="999999"/>
            </a:solidFill>
            <a:round/>
            <a:headEnd/>
            <a:tailEnd/>
          </a:ln>
        </p:spPr>
        <p:txBody>
          <a:bodyPr/>
          <a:lstStyle/>
          <a:p>
            <a:endParaRPr lang="en-US" sz="1800" dirty="0"/>
          </a:p>
        </p:txBody>
      </p:sp>
      <p:sp>
        <p:nvSpPr>
          <p:cNvPr id="6" name="Rectangle 5">
            <a:extLst>
              <a:ext uri="{FF2B5EF4-FFF2-40B4-BE49-F238E27FC236}">
                <a16:creationId xmlns:a16="http://schemas.microsoft.com/office/drawing/2014/main" id="{5ED8B72B-1330-2906-58A9-C0D678337382}"/>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a:extLst>
              <a:ext uri="{FF2B5EF4-FFF2-40B4-BE49-F238E27FC236}">
                <a16:creationId xmlns:a16="http://schemas.microsoft.com/office/drawing/2014/main" id="{1E58A992-FDA1-3467-EA70-C78D5B7A46D6}"/>
              </a:ext>
            </a:extLst>
          </p:cNvPr>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pic>
        <p:nvPicPr>
          <p:cNvPr id="3" name="Picture 2" descr="Logo&#10;&#10;Description automatically generated">
            <a:extLst>
              <a:ext uri="{FF2B5EF4-FFF2-40B4-BE49-F238E27FC236}">
                <a16:creationId xmlns:a16="http://schemas.microsoft.com/office/drawing/2014/main" id="{F97DC2C6-91A1-20ED-69EB-9795DAFB24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0" t="3777" r="4019" b="3777"/>
          <a:stretch/>
        </p:blipFill>
        <p:spPr>
          <a:xfrm>
            <a:off x="257175" y="-62107"/>
            <a:ext cx="695325" cy="708959"/>
          </a:xfrm>
          <a:prstGeom prst="ellipse">
            <a:avLst/>
          </a:prstGeom>
        </p:spPr>
      </p:pic>
      <p:pic>
        <p:nvPicPr>
          <p:cNvPr id="8" name="Picture 7">
            <a:extLst>
              <a:ext uri="{FF2B5EF4-FFF2-40B4-BE49-F238E27FC236}">
                <a16:creationId xmlns:a16="http://schemas.microsoft.com/office/drawing/2014/main" id="{DFBB6939-007D-D385-F462-C48276E37E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22190" y="-123050"/>
            <a:ext cx="825220" cy="825220"/>
          </a:xfrm>
          <a:prstGeom prst="rect">
            <a:avLst/>
          </a:prstGeom>
        </p:spPr>
      </p:pic>
    </p:spTree>
    <p:extLst>
      <p:ext uri="{BB962C8B-B14F-4D97-AF65-F5344CB8AC3E}">
        <p14:creationId xmlns:p14="http://schemas.microsoft.com/office/powerpoint/2010/main" val="406563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654870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hyperlink" Target="https://www.commerce.gov/oam/lab" TargetMode="External"/><Relationship Id="rId3" Type="http://schemas.openxmlformats.org/officeDocument/2006/relationships/image" Target="../media/image12.png"/><Relationship Id="rId7" Type="http://schemas.openxmlformats.org/officeDocument/2006/relationships/hyperlink" Target="mailto:HThomas@doc.go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mailto:Twagner@doc.gov" TargetMode="External"/><Relationship Id="rId5" Type="http://schemas.openxmlformats.org/officeDocument/2006/relationships/image" Target="../media/image13.png"/><Relationship Id="rId4" Type="http://schemas.openxmlformats.org/officeDocument/2006/relationships/hyperlink" Target="mailto:TheLab@doc.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Procurement Innovation &amp; Data</a:t>
            </a:r>
          </a:p>
        </p:txBody>
      </p:sp>
      <p:pic>
        <p:nvPicPr>
          <p:cNvPr id="8" name="Picture 7" descr="A picture of Trevor Wagner">
            <a:extLst>
              <a:ext uri="{FF2B5EF4-FFF2-40B4-BE49-F238E27FC236}">
                <a16:creationId xmlns:a16="http://schemas.microsoft.com/office/drawing/2014/main" id="{91377A26-870D-41FA-C3A6-D0E9B21EB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77" y="1513854"/>
            <a:ext cx="2361220" cy="2684039"/>
          </a:xfrm>
          <a:prstGeom prst="rect">
            <a:avLst/>
          </a:prstGeom>
        </p:spPr>
      </p:pic>
      <p:sp>
        <p:nvSpPr>
          <p:cNvPr id="3" name="TextBox 2">
            <a:extLst>
              <a:ext uri="{FF2B5EF4-FFF2-40B4-BE49-F238E27FC236}">
                <a16:creationId xmlns:a16="http://schemas.microsoft.com/office/drawing/2014/main" id="{69A0404C-832A-0D44-F132-26F09E5D638E}"/>
              </a:ext>
            </a:extLst>
          </p:cNvPr>
          <p:cNvSpPr txBox="1"/>
          <p:nvPr/>
        </p:nvSpPr>
        <p:spPr>
          <a:xfrm>
            <a:off x="1" y="4197894"/>
            <a:ext cx="3904180" cy="1499641"/>
          </a:xfrm>
          <a:prstGeom prst="rect">
            <a:avLst/>
          </a:prstGeom>
          <a:noFill/>
        </p:spPr>
        <p:txBody>
          <a:bodyPr wrap="square">
            <a:spAutoFit/>
          </a:bodyPr>
          <a:lstStyle/>
          <a:p>
            <a:pPr marL="0" indent="0" algn="ctr">
              <a:buNone/>
            </a:pPr>
            <a:r>
              <a:rPr lang="en-US" sz="2800" b="1" dirty="0">
                <a:solidFill>
                  <a:schemeClr val="accent5">
                    <a:lumMod val="50000"/>
                  </a:schemeClr>
                </a:solidFill>
                <a:cs typeface="Arial" panose="020B0604020202020204" pitchFamily="34" charset="0"/>
              </a:rPr>
              <a:t>Trevor Wagner</a:t>
            </a:r>
          </a:p>
          <a:p>
            <a:pPr algn="ctr">
              <a:lnSpc>
                <a:spcPts val="2500"/>
              </a:lnSpc>
            </a:pPr>
            <a:r>
              <a:rPr lang="en-US" sz="2800" dirty="0">
                <a:solidFill>
                  <a:schemeClr val="accent5">
                    <a:lumMod val="50000"/>
                  </a:schemeClr>
                </a:solidFill>
                <a:cs typeface="Arial" panose="020B0604020202020204" pitchFamily="34" charset="0"/>
              </a:rPr>
              <a:t>Director of The Lab</a:t>
            </a:r>
          </a:p>
          <a:p>
            <a:pPr algn="ctr">
              <a:lnSpc>
                <a:spcPts val="2500"/>
              </a:lnSpc>
            </a:pPr>
            <a:r>
              <a:rPr lang="en-US" sz="2800" dirty="0">
                <a:solidFill>
                  <a:schemeClr val="accent5">
                    <a:lumMod val="50000"/>
                  </a:schemeClr>
                </a:solidFill>
                <a:cs typeface="Arial" panose="020B0604020202020204" pitchFamily="34" charset="0"/>
              </a:rPr>
              <a:t>Industry Liaison</a:t>
            </a:r>
          </a:p>
          <a:p>
            <a:pPr algn="ctr">
              <a:lnSpc>
                <a:spcPts val="2500"/>
              </a:lnSpc>
            </a:pPr>
            <a:r>
              <a:rPr lang="en-US" sz="2800" dirty="0">
                <a:solidFill>
                  <a:schemeClr val="accent5">
                    <a:lumMod val="50000"/>
                  </a:schemeClr>
                </a:solidFill>
                <a:cs typeface="Arial" panose="020B0604020202020204" pitchFamily="34" charset="0"/>
              </a:rPr>
              <a:t>US Dept. of Commerce</a:t>
            </a:r>
          </a:p>
        </p:txBody>
      </p:sp>
      <p:pic>
        <p:nvPicPr>
          <p:cNvPr id="6" name="Picture 5" descr="General graphic of a figure pointing to a computer monitor that highlights data, a bar graph, pie graph, some gears, and mroe">
            <a:extLst>
              <a:ext uri="{FF2B5EF4-FFF2-40B4-BE49-F238E27FC236}">
                <a16:creationId xmlns:a16="http://schemas.microsoft.com/office/drawing/2014/main" id="{68709CFE-3853-9C5B-CEBD-7AA03E5F33F2}"/>
              </a:ext>
            </a:extLst>
          </p:cNvPr>
          <p:cNvPicPr>
            <a:picLocks noChangeAspect="1"/>
          </p:cNvPicPr>
          <p:nvPr/>
        </p:nvPicPr>
        <p:blipFill>
          <a:blip r:embed="rId4"/>
          <a:stretch>
            <a:fillRect/>
          </a:stretch>
        </p:blipFill>
        <p:spPr>
          <a:xfrm>
            <a:off x="4381449" y="685694"/>
            <a:ext cx="7105055" cy="4736704"/>
          </a:xfrm>
          <a:prstGeom prst="rect">
            <a:avLst/>
          </a:prstGeom>
        </p:spPr>
      </p:pic>
      <p:sp>
        <p:nvSpPr>
          <p:cNvPr id="9" name="TextBox 8">
            <a:extLst>
              <a:ext uri="{FF2B5EF4-FFF2-40B4-BE49-F238E27FC236}">
                <a16:creationId xmlns:a16="http://schemas.microsoft.com/office/drawing/2014/main" id="{9A24861B-88F9-0320-7A44-643BBE87F6BC}"/>
              </a:ext>
            </a:extLst>
          </p:cNvPr>
          <p:cNvSpPr txBox="1"/>
          <p:nvPr/>
        </p:nvSpPr>
        <p:spPr>
          <a:xfrm>
            <a:off x="5687636" y="4993178"/>
            <a:ext cx="4492683" cy="858440"/>
          </a:xfrm>
          <a:prstGeom prst="rect">
            <a:avLst/>
          </a:prstGeom>
          <a:noFill/>
        </p:spPr>
        <p:txBody>
          <a:bodyPr wrap="square">
            <a:spAutoFit/>
          </a:bodyPr>
          <a:lstStyle/>
          <a:p>
            <a:pPr marL="0" indent="0" algn="ctr">
              <a:buNone/>
            </a:pPr>
            <a:r>
              <a:rPr lang="en-US" sz="2800" b="1" dirty="0">
                <a:solidFill>
                  <a:schemeClr val="accent5">
                    <a:lumMod val="50000"/>
                  </a:schemeClr>
                </a:solidFill>
                <a:cs typeface="Arial" panose="020B0604020202020204" pitchFamily="34" charset="0"/>
              </a:rPr>
              <a:t>May 22, 2024</a:t>
            </a:r>
          </a:p>
          <a:p>
            <a:pPr algn="ctr">
              <a:lnSpc>
                <a:spcPts val="2500"/>
              </a:lnSpc>
            </a:pPr>
            <a:r>
              <a:rPr lang="en-US" sz="2800" dirty="0">
                <a:solidFill>
                  <a:schemeClr val="accent5">
                    <a:lumMod val="50000"/>
                  </a:schemeClr>
                </a:solidFill>
                <a:cs typeface="Arial" panose="020B0604020202020204" pitchFamily="34" charset="0"/>
              </a:rPr>
              <a:t>Govwide AIA Council Meeting</a:t>
            </a:r>
          </a:p>
        </p:txBody>
      </p:sp>
      <p:sp>
        <p:nvSpPr>
          <p:cNvPr id="5" name="TextBox 4">
            <a:extLst>
              <a:ext uri="{FF2B5EF4-FFF2-40B4-BE49-F238E27FC236}">
                <a16:creationId xmlns:a16="http://schemas.microsoft.com/office/drawing/2014/main" id="{D33D0835-621E-A5F2-E490-EDAE9F009D69}"/>
              </a:ext>
            </a:extLst>
          </p:cNvPr>
          <p:cNvSpPr txBox="1"/>
          <p:nvPr/>
        </p:nvSpPr>
        <p:spPr>
          <a:xfrm>
            <a:off x="11007054" y="6339155"/>
            <a:ext cx="814647" cy="369332"/>
          </a:xfrm>
          <a:prstGeom prst="rect">
            <a:avLst/>
          </a:prstGeom>
          <a:noFill/>
        </p:spPr>
        <p:txBody>
          <a:bodyPr wrap="none" rtlCol="0">
            <a:spAutoFit/>
          </a:bodyPr>
          <a:lstStyle/>
          <a:p>
            <a:r>
              <a:rPr lang="en-US" b="1" dirty="0">
                <a:solidFill>
                  <a:schemeClr val="bg1">
                    <a:lumMod val="95000"/>
                  </a:schemeClr>
                </a:solidFill>
              </a:rPr>
              <a:t>Slide </a:t>
            </a:r>
            <a:fld id="{84413863-3416-4038-9DBD-45DEF98B533F}" type="slidenum">
              <a:rPr lang="en-US" b="1" smtClean="0">
                <a:solidFill>
                  <a:schemeClr val="bg1">
                    <a:lumMod val="95000"/>
                  </a:schemeClr>
                </a:solidFill>
              </a:rPr>
              <a:pPr/>
              <a:t>1</a:t>
            </a:fld>
            <a:endParaRPr lang="en-US" b="1" dirty="0">
              <a:solidFill>
                <a:schemeClr val="bg1">
                  <a:lumMod val="95000"/>
                </a:schemeClr>
              </a:solidFill>
            </a:endParaRPr>
          </a:p>
        </p:txBody>
      </p:sp>
    </p:spTree>
    <p:extLst>
      <p:ext uri="{BB962C8B-B14F-4D97-AF65-F5344CB8AC3E}">
        <p14:creationId xmlns:p14="http://schemas.microsoft.com/office/powerpoint/2010/main" val="158831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8259-2DC5-4341-698B-9977721EB4BB}"/>
              </a:ext>
            </a:extLst>
          </p:cNvPr>
          <p:cNvSpPr>
            <a:spLocks noGrp="1"/>
          </p:cNvSpPr>
          <p:nvPr>
            <p:ph type="title"/>
          </p:nvPr>
        </p:nvSpPr>
        <p:spPr/>
        <p:txBody>
          <a:bodyPr>
            <a:normAutofit fontScale="90000"/>
          </a:bodyPr>
          <a:lstStyle/>
          <a:p>
            <a:r>
              <a:rPr lang="en-US" dirty="0"/>
              <a:t>Questions</a:t>
            </a:r>
          </a:p>
        </p:txBody>
      </p:sp>
      <p:pic>
        <p:nvPicPr>
          <p:cNvPr id="3" name="Picture 2" descr="An image of a dilbert cartoon to make light of a presentation filled with data being generally boring.">
            <a:extLst>
              <a:ext uri="{FF2B5EF4-FFF2-40B4-BE49-F238E27FC236}">
                <a16:creationId xmlns:a16="http://schemas.microsoft.com/office/drawing/2014/main" id="{F7BA62E5-F666-CBC1-55D7-F8797B2DCFF0}"/>
              </a:ext>
            </a:extLst>
          </p:cNvPr>
          <p:cNvPicPr>
            <a:picLocks noChangeAspect="1"/>
          </p:cNvPicPr>
          <p:nvPr/>
        </p:nvPicPr>
        <p:blipFill>
          <a:blip r:embed="rId3"/>
          <a:stretch>
            <a:fillRect/>
          </a:stretch>
        </p:blipFill>
        <p:spPr>
          <a:xfrm>
            <a:off x="1395576" y="655320"/>
            <a:ext cx="9400847" cy="3450635"/>
          </a:xfrm>
          <a:prstGeom prst="rect">
            <a:avLst/>
          </a:prstGeom>
        </p:spPr>
      </p:pic>
      <p:pic>
        <p:nvPicPr>
          <p:cNvPr id="3074" name="Picture 2" descr="Contact Us PNGs for Free Download">
            <a:hlinkClick r:id="rId4"/>
            <a:extLst>
              <a:ext uri="{FF2B5EF4-FFF2-40B4-BE49-F238E27FC236}">
                <a16:creationId xmlns:a16="http://schemas.microsoft.com/office/drawing/2014/main" id="{47884836-F657-EC65-F17C-66BE39B0C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22" y="4319337"/>
            <a:ext cx="3886031" cy="1036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540435-92E3-D5D5-32EF-77760BB97DD3}"/>
              </a:ext>
            </a:extLst>
          </p:cNvPr>
          <p:cNvSpPr txBox="1"/>
          <p:nvPr/>
        </p:nvSpPr>
        <p:spPr>
          <a:xfrm>
            <a:off x="5490210" y="4003399"/>
            <a:ext cx="600075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LAB email: 	</a:t>
            </a:r>
            <a:r>
              <a:rPr lang="en-US"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TheLab@doc.gov</a:t>
            </a:r>
            <a:endParaRPr lang="en-US" dirty="0">
              <a:solidFill>
                <a:srgbClr val="00206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Trevor Wagner: 	</a:t>
            </a:r>
            <a:r>
              <a:rPr lang="en-US" dirty="0">
                <a:solidFill>
                  <a:srgbClr val="002F5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TWagner@doc.gov</a:t>
            </a:r>
            <a:endParaRPr lang="en-US" dirty="0">
              <a:solidFill>
                <a:srgbClr val="002F56"/>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202-641-5940</a:t>
            </a:r>
          </a:p>
          <a:p>
            <a:r>
              <a:rPr lang="en-US" dirty="0">
                <a:latin typeface="Arial" panose="020B0604020202020204" pitchFamily="34" charset="0"/>
                <a:cs typeface="Arial" panose="020B0604020202020204" pitchFamily="34" charset="0"/>
              </a:rPr>
              <a:t>Heather Thomas: 	</a:t>
            </a:r>
            <a:r>
              <a:rPr lang="en-US"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HThomas@doc.gov</a:t>
            </a:r>
            <a:endParaRPr lang="en-US" dirty="0">
              <a:solidFill>
                <a:srgbClr val="00206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Lab Website:	</a:t>
            </a:r>
            <a:r>
              <a:rPr lang="en-US"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https://www.commerce.gov/oam/lab</a:t>
            </a:r>
            <a:r>
              <a:rPr lang="en-US" dirty="0">
                <a:solidFill>
                  <a:srgbClr val="002060"/>
                </a:solidFill>
                <a:latin typeface="Arial" panose="020B0604020202020204" pitchFamily="34" charset="0"/>
                <a:cs typeface="Arial" panose="020B0604020202020204" pitchFamily="34" charset="0"/>
              </a:rPr>
              <a:t> </a:t>
            </a:r>
          </a:p>
        </p:txBody>
      </p:sp>
      <p:sp>
        <p:nvSpPr>
          <p:cNvPr id="4" name="Slide Number Placeholder 1">
            <a:extLst>
              <a:ext uri="{FF2B5EF4-FFF2-40B4-BE49-F238E27FC236}">
                <a16:creationId xmlns:a16="http://schemas.microsoft.com/office/drawing/2014/main" id="{8CC11771-77A2-2BC1-1C60-A2FBAB726E16}"/>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10</a:t>
            </a:fld>
            <a:endParaRPr lang="en-US" dirty="0">
              <a:solidFill>
                <a:schemeClr val="bg1">
                  <a:lumMod val="95000"/>
                </a:schemeClr>
              </a:solidFill>
            </a:endParaRPr>
          </a:p>
        </p:txBody>
      </p:sp>
    </p:spTree>
    <p:extLst>
      <p:ext uri="{BB962C8B-B14F-4D97-AF65-F5344CB8AC3E}">
        <p14:creationId xmlns:p14="http://schemas.microsoft.com/office/powerpoint/2010/main" val="264004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C4B3-D33C-D124-0F48-A405C73AC40B}"/>
              </a:ext>
            </a:extLst>
          </p:cNvPr>
          <p:cNvSpPr>
            <a:spLocks noGrp="1"/>
          </p:cNvSpPr>
          <p:nvPr>
            <p:ph type="title"/>
          </p:nvPr>
        </p:nvSpPr>
        <p:spPr/>
        <p:txBody>
          <a:bodyPr>
            <a:normAutofit fontScale="90000"/>
          </a:bodyPr>
          <a:lstStyle/>
          <a:p>
            <a:r>
              <a:rPr lang="en-US" dirty="0"/>
              <a:t>About this Presentation - Disclaimer</a:t>
            </a:r>
          </a:p>
        </p:txBody>
      </p:sp>
      <p:sp>
        <p:nvSpPr>
          <p:cNvPr id="3" name="TextBox 2">
            <a:extLst>
              <a:ext uri="{FF2B5EF4-FFF2-40B4-BE49-F238E27FC236}">
                <a16:creationId xmlns:a16="http://schemas.microsoft.com/office/drawing/2014/main" id="{859A5DFF-17E5-576D-337D-EB2889200ECB}"/>
              </a:ext>
            </a:extLst>
          </p:cNvPr>
          <p:cNvSpPr txBox="1"/>
          <p:nvPr/>
        </p:nvSpPr>
        <p:spPr>
          <a:xfrm>
            <a:off x="271849" y="815546"/>
            <a:ext cx="11677136" cy="526297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**This presentation was provided to the Office of Federal Procurement Policy’s (OFPP) Governmentwide Acquisition Innovation Advocate (AIA) Council in May 2024. The purpose of the presentation, and information contained within it, was to share with the AIA Council how The Lab is collecting data from its coached procurement projects. Also included is what type of data is being collected, so that other labs or similar entities can start collecting data as their lab is growing and provide procurement coaching to other acquisition teams. The slides show how the data was originally collected in an excel spreadsheet, then pushed to a Microsoft List (in SharePoint), then ultimately as a Semantic model in Microsoft’s PowerBI. These tools are often available to most Government agencies. The PowerBI model for The LAB’s Project Dashboard allows The LAB to better collect, analyze, and visualize data across all  the acquisition teams being coached. The sample data of the images within it are samples of projects as of May 2024, however financial information has been redacted.** </a:t>
            </a:r>
          </a:p>
        </p:txBody>
      </p:sp>
      <p:sp>
        <p:nvSpPr>
          <p:cNvPr id="4" name="TextBox 3">
            <a:extLst>
              <a:ext uri="{FF2B5EF4-FFF2-40B4-BE49-F238E27FC236}">
                <a16:creationId xmlns:a16="http://schemas.microsoft.com/office/drawing/2014/main" id="{572D976B-C96D-390B-08F0-BCA7C0D84E02}"/>
              </a:ext>
            </a:extLst>
          </p:cNvPr>
          <p:cNvSpPr txBox="1"/>
          <p:nvPr/>
        </p:nvSpPr>
        <p:spPr>
          <a:xfrm>
            <a:off x="11007054" y="6339155"/>
            <a:ext cx="814647" cy="369332"/>
          </a:xfrm>
          <a:prstGeom prst="rect">
            <a:avLst/>
          </a:prstGeom>
          <a:noFill/>
        </p:spPr>
        <p:txBody>
          <a:bodyPr wrap="none" rtlCol="0">
            <a:spAutoFit/>
          </a:bodyPr>
          <a:lstStyle/>
          <a:p>
            <a:r>
              <a:rPr lang="en-US" b="1" dirty="0">
                <a:solidFill>
                  <a:schemeClr val="bg1">
                    <a:lumMod val="95000"/>
                  </a:schemeClr>
                </a:solidFill>
              </a:rPr>
              <a:t>Slide </a:t>
            </a:r>
            <a:fld id="{84413863-3416-4038-9DBD-45DEF98B533F}" type="slidenum">
              <a:rPr lang="en-US" b="1" smtClean="0">
                <a:solidFill>
                  <a:schemeClr val="bg1">
                    <a:lumMod val="95000"/>
                  </a:schemeClr>
                </a:solidFill>
              </a:rPr>
              <a:pPr/>
              <a:t>2</a:t>
            </a:fld>
            <a:endParaRPr lang="en-US" b="1" dirty="0">
              <a:solidFill>
                <a:schemeClr val="bg1">
                  <a:lumMod val="95000"/>
                </a:schemeClr>
              </a:solidFill>
            </a:endParaRPr>
          </a:p>
        </p:txBody>
      </p:sp>
    </p:spTree>
    <p:extLst>
      <p:ext uri="{BB962C8B-B14F-4D97-AF65-F5344CB8AC3E}">
        <p14:creationId xmlns:p14="http://schemas.microsoft.com/office/powerpoint/2010/main" val="3979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From Excel…</a:t>
            </a:r>
          </a:p>
        </p:txBody>
      </p:sp>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3</a:t>
            </a:fld>
            <a:endParaRPr lang="en-US" dirty="0">
              <a:solidFill>
                <a:schemeClr val="bg1">
                  <a:lumMod val="95000"/>
                </a:schemeClr>
              </a:solidFill>
            </a:endParaRPr>
          </a:p>
        </p:txBody>
      </p:sp>
      <p:pic>
        <p:nvPicPr>
          <p:cNvPr id="8" name="Picture 7" descr="An image from an excel spreadsheet that has many columns and rows filled with data. The initial column lists the names of projects being coached while the rest include data points like dates, nunber of companies, and then some financial columns are redacted.">
            <a:extLst>
              <a:ext uri="{FF2B5EF4-FFF2-40B4-BE49-F238E27FC236}">
                <a16:creationId xmlns:a16="http://schemas.microsoft.com/office/drawing/2014/main" id="{4B46B6E6-0544-232F-B305-3D15867F390C}"/>
              </a:ext>
            </a:extLst>
          </p:cNvPr>
          <p:cNvPicPr>
            <a:picLocks noChangeAspect="1"/>
          </p:cNvPicPr>
          <p:nvPr/>
        </p:nvPicPr>
        <p:blipFill>
          <a:blip r:embed="rId3"/>
          <a:stretch>
            <a:fillRect/>
          </a:stretch>
        </p:blipFill>
        <p:spPr>
          <a:xfrm>
            <a:off x="0" y="640080"/>
            <a:ext cx="12192000" cy="5577839"/>
          </a:xfrm>
          <a:prstGeom prst="rect">
            <a:avLst/>
          </a:prstGeom>
        </p:spPr>
      </p:pic>
    </p:spTree>
    <p:extLst>
      <p:ext uri="{BB962C8B-B14F-4D97-AF65-F5344CB8AC3E}">
        <p14:creationId xmlns:p14="http://schemas.microsoft.com/office/powerpoint/2010/main" val="149253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…to Microsoft/SharePoint Lists</a:t>
            </a:r>
          </a:p>
        </p:txBody>
      </p:sp>
      <p:sp>
        <p:nvSpPr>
          <p:cNvPr id="7" name="TextBox 6">
            <a:extLst>
              <a:ext uri="{FF2B5EF4-FFF2-40B4-BE49-F238E27FC236}">
                <a16:creationId xmlns:a16="http://schemas.microsoft.com/office/drawing/2014/main" id="{1B8C4E68-2750-E61F-F892-1DE70B6931CD}"/>
              </a:ext>
            </a:extLst>
          </p:cNvPr>
          <p:cNvSpPr txBox="1"/>
          <p:nvPr/>
        </p:nvSpPr>
        <p:spPr>
          <a:xfrm>
            <a:off x="-1" y="597995"/>
            <a:ext cx="6649711" cy="400110"/>
          </a:xfrm>
          <a:prstGeom prst="rect">
            <a:avLst/>
          </a:prstGeom>
          <a:noFill/>
        </p:spPr>
        <p:txBody>
          <a:bodyPr wrap="square" rtlCol="0">
            <a:spAutoFit/>
          </a:bodyPr>
          <a:lstStyle/>
          <a:p>
            <a:pPr algn="ctr"/>
            <a:r>
              <a:rPr lang="en-US" sz="2000" b="1" dirty="0"/>
              <a:t>List View</a:t>
            </a:r>
          </a:p>
        </p:txBody>
      </p:sp>
      <p:pic>
        <p:nvPicPr>
          <p:cNvPr id="4" name="Picture 3" descr="An image that shows how the information from the prior slide of an excel file looks when you input the same sata into a Microsoft list. ">
            <a:extLst>
              <a:ext uri="{FF2B5EF4-FFF2-40B4-BE49-F238E27FC236}">
                <a16:creationId xmlns:a16="http://schemas.microsoft.com/office/drawing/2014/main" id="{3E13EFC1-7CF6-2B3E-2C31-E65B90D4FF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685" y="926757"/>
            <a:ext cx="6649711" cy="5198215"/>
          </a:xfrm>
          <a:prstGeom prst="rect">
            <a:avLst/>
          </a:prstGeom>
          <a:ln w="25400">
            <a:solidFill>
              <a:schemeClr val="accent1"/>
            </a:solidFill>
          </a:ln>
        </p:spPr>
      </p:pic>
      <p:sp>
        <p:nvSpPr>
          <p:cNvPr id="8" name="TextBox 7">
            <a:extLst>
              <a:ext uri="{FF2B5EF4-FFF2-40B4-BE49-F238E27FC236}">
                <a16:creationId xmlns:a16="http://schemas.microsoft.com/office/drawing/2014/main" id="{38DFA3E4-B66D-C11A-3489-1F1DA50479BF}"/>
              </a:ext>
            </a:extLst>
          </p:cNvPr>
          <p:cNvSpPr txBox="1"/>
          <p:nvPr/>
        </p:nvSpPr>
        <p:spPr>
          <a:xfrm>
            <a:off x="6781055" y="610765"/>
            <a:ext cx="5399259" cy="400110"/>
          </a:xfrm>
          <a:prstGeom prst="rect">
            <a:avLst/>
          </a:prstGeom>
          <a:noFill/>
        </p:spPr>
        <p:txBody>
          <a:bodyPr wrap="square" rtlCol="0">
            <a:spAutoFit/>
          </a:bodyPr>
          <a:lstStyle/>
          <a:p>
            <a:pPr algn="ctr"/>
            <a:r>
              <a:rPr lang="en-US" sz="2000" b="1" dirty="0"/>
              <a:t>Project View</a:t>
            </a:r>
          </a:p>
        </p:txBody>
      </p:sp>
      <p:pic>
        <p:nvPicPr>
          <p:cNvPr id="6" name="Picture 5" descr="A similar image of the left hand side of the slide of the data into a Microsoft list but in the project view of the dashboard. ">
            <a:extLst>
              <a:ext uri="{FF2B5EF4-FFF2-40B4-BE49-F238E27FC236}">
                <a16:creationId xmlns:a16="http://schemas.microsoft.com/office/drawing/2014/main" id="{0E56AB4F-D37C-96E1-6BDA-7BD4EFEF149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781055" y="926757"/>
            <a:ext cx="5399259" cy="5198215"/>
          </a:xfrm>
          <a:prstGeom prst="rect">
            <a:avLst/>
          </a:prstGeom>
          <a:ln w="25400">
            <a:solidFill>
              <a:schemeClr val="accent1"/>
            </a:solidFill>
          </a:ln>
        </p:spPr>
      </p:pic>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4</a:t>
            </a:fld>
            <a:endParaRPr lang="en-US" dirty="0">
              <a:solidFill>
                <a:schemeClr val="bg1">
                  <a:lumMod val="95000"/>
                </a:schemeClr>
              </a:solidFill>
            </a:endParaRPr>
          </a:p>
        </p:txBody>
      </p:sp>
    </p:spTree>
    <p:extLst>
      <p:ext uri="{BB962C8B-B14F-4D97-AF65-F5344CB8AC3E}">
        <p14:creationId xmlns:p14="http://schemas.microsoft.com/office/powerpoint/2010/main" val="390303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…to PowerBI Dashboard</a:t>
            </a:r>
          </a:p>
        </p:txBody>
      </p:sp>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5</a:t>
            </a:fld>
            <a:endParaRPr lang="en-US" dirty="0">
              <a:solidFill>
                <a:schemeClr val="bg1">
                  <a:lumMod val="95000"/>
                </a:schemeClr>
              </a:solidFill>
            </a:endParaRPr>
          </a:p>
        </p:txBody>
      </p:sp>
      <p:pic>
        <p:nvPicPr>
          <p:cNvPr id="5" name="Picture 4" descr="An image of the backlog view of The LAB's project dashboard. It shows a timeline of some projects.">
            <a:extLst>
              <a:ext uri="{FF2B5EF4-FFF2-40B4-BE49-F238E27FC236}">
                <a16:creationId xmlns:a16="http://schemas.microsoft.com/office/drawing/2014/main" id="{DBA76FF9-F5F0-00E6-F4DE-2250FD66ABFC}"/>
              </a:ext>
            </a:extLst>
          </p:cNvPr>
          <p:cNvPicPr>
            <a:picLocks noChangeAspect="1"/>
          </p:cNvPicPr>
          <p:nvPr/>
        </p:nvPicPr>
        <p:blipFill>
          <a:blip r:embed="rId3"/>
          <a:stretch>
            <a:fillRect/>
          </a:stretch>
        </p:blipFill>
        <p:spPr>
          <a:xfrm>
            <a:off x="0" y="655320"/>
            <a:ext cx="12192000" cy="5516880"/>
          </a:xfrm>
          <a:prstGeom prst="rect">
            <a:avLst/>
          </a:prstGeom>
        </p:spPr>
      </p:pic>
    </p:spTree>
    <p:extLst>
      <p:ext uri="{BB962C8B-B14F-4D97-AF65-F5344CB8AC3E}">
        <p14:creationId xmlns:p14="http://schemas.microsoft.com/office/powerpoint/2010/main" val="168912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Value</a:t>
            </a:r>
          </a:p>
        </p:txBody>
      </p:sp>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6</a:t>
            </a:fld>
            <a:endParaRPr lang="en-US" dirty="0">
              <a:solidFill>
                <a:schemeClr val="bg1">
                  <a:lumMod val="95000"/>
                </a:schemeClr>
              </a:solidFill>
            </a:endParaRPr>
          </a:p>
        </p:txBody>
      </p:sp>
      <p:pic>
        <p:nvPicPr>
          <p:cNvPr id="5" name="Picture 4" descr="An image of the Value view of The LAB's project dashboard. It shows a days to award of each project, contract value compared to the innovations used, as well as the financial aspects of each project.">
            <a:extLst>
              <a:ext uri="{FF2B5EF4-FFF2-40B4-BE49-F238E27FC236}">
                <a16:creationId xmlns:a16="http://schemas.microsoft.com/office/drawing/2014/main" id="{17E7A587-C717-F0BD-32F2-54E915E85DC8}"/>
              </a:ext>
            </a:extLst>
          </p:cNvPr>
          <p:cNvPicPr>
            <a:picLocks noChangeAspect="1"/>
          </p:cNvPicPr>
          <p:nvPr/>
        </p:nvPicPr>
        <p:blipFill>
          <a:blip r:embed="rId3"/>
          <a:stretch>
            <a:fillRect/>
          </a:stretch>
        </p:blipFill>
        <p:spPr>
          <a:xfrm>
            <a:off x="0" y="655320"/>
            <a:ext cx="12192000" cy="5498592"/>
          </a:xfrm>
          <a:prstGeom prst="rect">
            <a:avLst/>
          </a:prstGeom>
        </p:spPr>
      </p:pic>
    </p:spTree>
    <p:extLst>
      <p:ext uri="{BB962C8B-B14F-4D97-AF65-F5344CB8AC3E}">
        <p14:creationId xmlns:p14="http://schemas.microsoft.com/office/powerpoint/2010/main" val="36971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Performance</a:t>
            </a:r>
          </a:p>
        </p:txBody>
      </p:sp>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7</a:t>
            </a:fld>
            <a:endParaRPr lang="en-US" dirty="0">
              <a:solidFill>
                <a:schemeClr val="bg1">
                  <a:lumMod val="95000"/>
                </a:schemeClr>
              </a:solidFill>
            </a:endParaRPr>
          </a:p>
        </p:txBody>
      </p:sp>
      <p:pic>
        <p:nvPicPr>
          <p:cNvPr id="9" name="Picture 8" descr="An image of the performance value view of The LAB's project dashboard. It shows the number of innovations applied for each project, the cost savings for each awarded project, and the success rate of the advisory down-select for each.  ">
            <a:extLst>
              <a:ext uri="{FF2B5EF4-FFF2-40B4-BE49-F238E27FC236}">
                <a16:creationId xmlns:a16="http://schemas.microsoft.com/office/drawing/2014/main" id="{820D96B4-26A6-BF74-BB49-5492A2970D26}"/>
              </a:ext>
            </a:extLst>
          </p:cNvPr>
          <p:cNvPicPr>
            <a:picLocks noChangeAspect="1"/>
          </p:cNvPicPr>
          <p:nvPr/>
        </p:nvPicPr>
        <p:blipFill>
          <a:blip r:embed="rId3"/>
          <a:stretch>
            <a:fillRect/>
          </a:stretch>
        </p:blipFill>
        <p:spPr>
          <a:xfrm>
            <a:off x="0" y="684585"/>
            <a:ext cx="12192000" cy="5436815"/>
          </a:xfrm>
          <a:prstGeom prst="rect">
            <a:avLst/>
          </a:prstGeom>
        </p:spPr>
      </p:pic>
    </p:spTree>
    <p:extLst>
      <p:ext uri="{BB962C8B-B14F-4D97-AF65-F5344CB8AC3E}">
        <p14:creationId xmlns:p14="http://schemas.microsoft.com/office/powerpoint/2010/main" val="417986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878F-9C93-D2CC-15BE-E6F058ECE59C}"/>
              </a:ext>
            </a:extLst>
          </p:cNvPr>
          <p:cNvSpPr>
            <a:spLocks noGrp="1"/>
          </p:cNvSpPr>
          <p:nvPr>
            <p:ph type="title"/>
          </p:nvPr>
        </p:nvSpPr>
        <p:spPr/>
        <p:txBody>
          <a:bodyPr>
            <a:normAutofit fontScale="90000"/>
          </a:bodyPr>
          <a:lstStyle/>
          <a:p>
            <a:r>
              <a:rPr lang="en-US" dirty="0"/>
              <a:t>Schedule</a:t>
            </a:r>
          </a:p>
        </p:txBody>
      </p:sp>
      <p:sp>
        <p:nvSpPr>
          <p:cNvPr id="15" name="Slide Number Placeholder 1">
            <a:extLst>
              <a:ext uri="{FF2B5EF4-FFF2-40B4-BE49-F238E27FC236}">
                <a16:creationId xmlns:a16="http://schemas.microsoft.com/office/drawing/2014/main" id="{1CE7D024-9337-24E4-89B5-905F7BF191A8}"/>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8</a:t>
            </a:fld>
            <a:endParaRPr lang="en-US" dirty="0">
              <a:solidFill>
                <a:schemeClr val="bg1">
                  <a:lumMod val="95000"/>
                </a:schemeClr>
              </a:solidFill>
            </a:endParaRPr>
          </a:p>
        </p:txBody>
      </p:sp>
      <p:pic>
        <p:nvPicPr>
          <p:cNvPr id="4" name="Content Placeholder 5" descr="An image of the Schedule view of The LAB's project dashboard. It shows a dot graph of the days to award comparaed with the percent saved in dollars and the number of innovations applied. ">
            <a:extLst>
              <a:ext uri="{FF2B5EF4-FFF2-40B4-BE49-F238E27FC236}">
                <a16:creationId xmlns:a16="http://schemas.microsoft.com/office/drawing/2014/main" id="{094A171B-A0AF-E677-1926-D1341D70841A}"/>
              </a:ext>
            </a:extLst>
          </p:cNvPr>
          <p:cNvPicPr>
            <a:picLocks noChangeAspect="1"/>
          </p:cNvPicPr>
          <p:nvPr/>
        </p:nvPicPr>
        <p:blipFill rotWithShape="1">
          <a:blip r:embed="rId3">
            <a:extLst>
              <a:ext uri="{28A0092B-C50C-407E-A947-70E740481C1C}">
                <a14:useLocalDpi xmlns:a14="http://schemas.microsoft.com/office/drawing/2010/main" val="0"/>
              </a:ext>
            </a:extLst>
          </a:blip>
          <a:srcRect l="1873" t="2452" r="19620" b="7070"/>
          <a:stretch/>
        </p:blipFill>
        <p:spPr>
          <a:xfrm>
            <a:off x="0" y="655320"/>
            <a:ext cx="12192000" cy="5497352"/>
          </a:xfrm>
          <a:prstGeom prst="rect">
            <a:avLst/>
          </a:prstGeom>
        </p:spPr>
      </p:pic>
    </p:spTree>
    <p:extLst>
      <p:ext uri="{BB962C8B-B14F-4D97-AF65-F5344CB8AC3E}">
        <p14:creationId xmlns:p14="http://schemas.microsoft.com/office/powerpoint/2010/main" val="143115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89CA-230E-13B1-E160-B38F3DEA3479}"/>
              </a:ext>
            </a:extLst>
          </p:cNvPr>
          <p:cNvSpPr>
            <a:spLocks noGrp="1"/>
          </p:cNvSpPr>
          <p:nvPr>
            <p:ph type="title"/>
          </p:nvPr>
        </p:nvSpPr>
        <p:spPr/>
        <p:txBody>
          <a:bodyPr>
            <a:normAutofit fontScale="90000"/>
          </a:bodyPr>
          <a:lstStyle/>
          <a:p>
            <a:r>
              <a:rPr lang="en-US" dirty="0"/>
              <a:t>Data Points Captured</a:t>
            </a:r>
          </a:p>
        </p:txBody>
      </p:sp>
      <p:sp>
        <p:nvSpPr>
          <p:cNvPr id="4" name="TextBox 3">
            <a:extLst>
              <a:ext uri="{FF2B5EF4-FFF2-40B4-BE49-F238E27FC236}">
                <a16:creationId xmlns:a16="http://schemas.microsoft.com/office/drawing/2014/main" id="{D61AE1D7-48A1-8FDF-9A2B-719D5F6F3A82}"/>
              </a:ext>
            </a:extLst>
          </p:cNvPr>
          <p:cNvSpPr txBox="1"/>
          <p:nvPr/>
        </p:nvSpPr>
        <p:spPr>
          <a:xfrm>
            <a:off x="172720" y="752694"/>
            <a:ext cx="8087360" cy="5355312"/>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Project Title Full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Project Title Brief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Project #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Bureau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Solicitation Number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Lab Engagement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1-Pager Received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Kickoff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Draft Solicitation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Date Solicitation Released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Phase 1 Companies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Advised to Proceed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Advised Not to Proceed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Proceeded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1 Due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Date Phase 1 Tech Evals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Down Select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Phase 2 Companies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Due Date	</a:t>
            </a:r>
          </a:p>
        </p:txBody>
      </p:sp>
      <p:sp>
        <p:nvSpPr>
          <p:cNvPr id="5" name="TextBox 4">
            <a:extLst>
              <a:ext uri="{FF2B5EF4-FFF2-40B4-BE49-F238E27FC236}">
                <a16:creationId xmlns:a16="http://schemas.microsoft.com/office/drawing/2014/main" id="{91380E2E-0344-402D-16A6-67E7CC0586DF}"/>
              </a:ext>
            </a:extLst>
          </p:cNvPr>
          <p:cNvSpPr txBox="1"/>
          <p:nvPr/>
        </p:nvSpPr>
        <p:spPr>
          <a:xfrm>
            <a:off x="3385820" y="740688"/>
            <a:ext cx="8087360" cy="5355312"/>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Due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Tech Evals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Down Select Date #2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Phase 3 Companies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3 Due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3 Tech Evals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Award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IGCE Actual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Total Value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Cost Savings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Saved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FAR Section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SBSA	</a:t>
            </a:r>
            <a:r>
              <a:rPr lang="en-US" i="1" dirty="0">
                <a:latin typeface="Arial" panose="020B0604020202020204" pitchFamily="34" charset="0"/>
                <a:cs typeface="Arial" panose="020B0604020202020204" pitchFamily="34" charset="0"/>
              </a:rPr>
              <a:t>	[Y/N/Partial]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Contract Type	</a:t>
            </a:r>
            <a:r>
              <a:rPr lang="en-US" i="1" dirty="0">
                <a:latin typeface="Arial" panose="020B0604020202020204" pitchFamily="34" charset="0"/>
                <a:cs typeface="Arial" panose="020B0604020202020204" pitchFamily="34" charset="0"/>
              </a:rPr>
              <a:t>[T&amp;M/Cost/FFP/etc.]</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BPA/IDIQ	</a:t>
            </a:r>
            <a:r>
              <a:rPr lang="en-US" i="1" dirty="0">
                <a:latin typeface="Arial" panose="020B0604020202020204" pitchFamily="34" charset="0"/>
                <a:cs typeface="Arial" panose="020B0604020202020204" pitchFamily="34" charset="0"/>
              </a:rPr>
              <a:t>[TO/Contract//BPA/etc.]  </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 Solic. To Phase 1 Evals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 Phase 1 Due to Evals Complete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 Phase 1 Evals Complete to Notice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 Solicitation to Phase 2 Due</a:t>
            </a:r>
          </a:p>
        </p:txBody>
      </p:sp>
      <p:sp>
        <p:nvSpPr>
          <p:cNvPr id="6" name="TextBox 5">
            <a:extLst>
              <a:ext uri="{FF2B5EF4-FFF2-40B4-BE49-F238E27FC236}">
                <a16:creationId xmlns:a16="http://schemas.microsoft.com/office/drawing/2014/main" id="{D8DE04C8-EDB1-45F9-98F0-B185F9053A1A}"/>
              </a:ext>
            </a:extLst>
          </p:cNvPr>
          <p:cNvSpPr txBox="1"/>
          <p:nvPr/>
        </p:nvSpPr>
        <p:spPr>
          <a:xfrm>
            <a:off x="7920680" y="728682"/>
            <a:ext cx="4271320" cy="5355312"/>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 Notice to Phase 2 Due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Due to Phase 2 Evals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Evals Complete to Award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Days Solicitation to Award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Total Hours Spent in Training &amp; Evaluations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ARB	</a:t>
            </a:r>
            <a:r>
              <a:rPr lang="en-US" i="1" dirty="0">
                <a:latin typeface="Arial" panose="020B0604020202020204" pitchFamily="34" charset="0"/>
                <a:cs typeface="Arial" panose="020B0604020202020204" pitchFamily="34" charset="0"/>
              </a:rPr>
              <a:t>[Bureau/Approved/Conditions]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AP	</a:t>
            </a:r>
            <a:r>
              <a:rPr lang="en-US" i="1" dirty="0">
                <a:latin typeface="Arial" panose="020B0604020202020204" pitchFamily="34" charset="0"/>
                <a:cs typeface="Arial" panose="020B0604020202020204" pitchFamily="34" charset="0"/>
              </a:rPr>
              <a:t>[Bureau/Approved/Conditions]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Special Interest </a:t>
            </a:r>
            <a:r>
              <a:rPr lang="en-US" i="1" dirty="0">
                <a:latin typeface="Arial" panose="020B0604020202020204" pitchFamily="34" charset="0"/>
                <a:cs typeface="Arial" panose="020B0604020202020204" pitchFamily="34" charset="0"/>
              </a:rPr>
              <a:t>[Y/N]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"Brief Explanation/Debriefings"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Informal Feedback Sessions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Protests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Protest Forum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Protest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Protest Resolved Date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Protest Delay Timeline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Vendor Feedback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of Innovations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Innovations</a:t>
            </a:r>
          </a:p>
        </p:txBody>
      </p:sp>
      <p:sp>
        <p:nvSpPr>
          <p:cNvPr id="7" name="Slide Number Placeholder 1">
            <a:extLst>
              <a:ext uri="{FF2B5EF4-FFF2-40B4-BE49-F238E27FC236}">
                <a16:creationId xmlns:a16="http://schemas.microsoft.com/office/drawing/2014/main" id="{2FEEDF4C-1AF1-8663-FF50-933179BFFBCE}"/>
              </a:ext>
            </a:extLst>
          </p:cNvPr>
          <p:cNvSpPr txBox="1">
            <a:spLocks/>
          </p:cNvSpPr>
          <p:nvPr/>
        </p:nvSpPr>
        <p:spPr>
          <a:xfrm>
            <a:off x="10995660" y="6374328"/>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baseline="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95000"/>
                  </a:schemeClr>
                </a:solidFill>
              </a:rPr>
              <a:t>Slide </a:t>
            </a:r>
            <a:fld id="{84413863-3416-4038-9DBD-45DEF98B533F}" type="slidenum">
              <a:rPr lang="en-US" smtClean="0">
                <a:solidFill>
                  <a:schemeClr val="bg1">
                    <a:lumMod val="95000"/>
                  </a:schemeClr>
                </a:solidFill>
              </a:rPr>
              <a:pPr/>
              <a:t>9</a:t>
            </a:fld>
            <a:endParaRPr lang="en-US" dirty="0">
              <a:solidFill>
                <a:schemeClr val="bg1">
                  <a:lumMod val="95000"/>
                </a:schemeClr>
              </a:solidFill>
            </a:endParaRPr>
          </a:p>
        </p:txBody>
      </p:sp>
    </p:spTree>
    <p:extLst>
      <p:ext uri="{BB962C8B-B14F-4D97-AF65-F5344CB8AC3E}">
        <p14:creationId xmlns:p14="http://schemas.microsoft.com/office/powerpoint/2010/main" val="2479338768"/>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62482be-791f-46d4-86b5-fac5be26931c"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0a539e5-cd07-4dc1-ab3b-82065fc22058">VDT5VWPEUQAP-1843518854-32409</_dlc_DocId>
    <_dlc_DocIdUrl xmlns="c0a539e5-cd07-4dc1-ab3b-82065fc22058">
      <Url>https://dvagov.sharepoint.com/sites/VACOOALC/SAC/AS3/_layouts/15/DocIdRedir.aspx?ID=VDT5VWPEUQAP-1843518854-32409</Url>
      <Description>VDT5VWPEUQAP-1843518854-32409</Description>
    </_dlc_DocIdUrl>
  </documentManagement>
</p:properties>
</file>

<file path=customXml/item4.xml><?xml version="1.0" encoding="utf-8"?>
<?mso-contentType ?>
<spe:Receivers xmlns:spe="http://schemas.microsoft.com/sharepoint/events"/>
</file>

<file path=customXml/item5.xml><?xml version="1.0" encoding="utf-8"?>
<ct:contentTypeSchema xmlns:ct="http://schemas.microsoft.com/office/2006/metadata/contentType" xmlns:ma="http://schemas.microsoft.com/office/2006/metadata/properties/metaAttributes" ct:_="" ma:_="" ma:contentTypeName="Document" ma:contentTypeID="0x010100EE9D58559ED76D49ABF1C8F887B632F6" ma:contentTypeVersion="14" ma:contentTypeDescription="Create a new document." ma:contentTypeScope="" ma:versionID="23c8be745eb2191920663eaf9e9d33be">
  <xsd:schema xmlns:xsd="http://www.w3.org/2001/XMLSchema" xmlns:xs="http://www.w3.org/2001/XMLSchema" xmlns:p="http://schemas.microsoft.com/office/2006/metadata/properties" xmlns:ns2="c0a539e5-cd07-4dc1-ab3b-82065fc22058" xmlns:ns3="8fd86a1a-b016-443f-bca1-387156ba057a" targetNamespace="http://schemas.microsoft.com/office/2006/metadata/properties" ma:root="true" ma:fieldsID="3f4e6f24717f478321ac6fa1e5d3506e" ns2:_="" ns3:_="">
    <xsd:import namespace="c0a539e5-cd07-4dc1-ab3b-82065fc22058"/>
    <xsd:import namespace="8fd86a1a-b016-443f-bca1-387156ba057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fd86a1a-b016-443f-bca1-387156ba057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7F2D96-2138-4E8F-ABF4-E3AD74736CE4}">
  <ds:schemaRefs>
    <ds:schemaRef ds:uri="Microsoft.SharePoint.Taxonomy.ContentTypeSync"/>
  </ds:schemaRefs>
</ds:datastoreItem>
</file>

<file path=customXml/itemProps2.xml><?xml version="1.0" encoding="utf-8"?>
<ds:datastoreItem xmlns:ds="http://schemas.openxmlformats.org/officeDocument/2006/customXml" ds:itemID="{BBD23623-30BD-4037-8626-25C6680D3E40}">
  <ds:schemaRefs>
    <ds:schemaRef ds:uri="http://schemas.microsoft.com/sharepoint/v3/contenttype/forms"/>
  </ds:schemaRefs>
</ds:datastoreItem>
</file>

<file path=customXml/itemProps3.xml><?xml version="1.0" encoding="utf-8"?>
<ds:datastoreItem xmlns:ds="http://schemas.openxmlformats.org/officeDocument/2006/customXml" ds:itemID="{15438E74-A2E5-47C6-9F19-F3D44350A8B1}">
  <ds:schemaRefs>
    <ds:schemaRef ds:uri="http://schemas.microsoft.com/sharepoint/v3"/>
    <ds:schemaRef ds:uri="http://purl.org/dc/terms/"/>
    <ds:schemaRef ds:uri="http://schemas.microsoft.com/office/2006/documentManagement/types"/>
    <ds:schemaRef ds:uri="http://schemas.microsoft.com/office/infopath/2007/PartnerControls"/>
    <ds:schemaRef ds:uri="b4499f38-fb68-40a6-b963-c7b5ae83ec82"/>
    <ds:schemaRef ds:uri="http://schemas.openxmlformats.org/package/2006/metadata/core-properties"/>
    <ds:schemaRef ds:uri="http://purl.org/dc/elements/1.1/"/>
    <ds:schemaRef ds:uri="http://schemas.microsoft.com/office/2006/metadata/properties"/>
    <ds:schemaRef ds:uri="dce0646e-66c3-4c0c-93b0-1fa019f3f905"/>
    <ds:schemaRef ds:uri="http://www.w3.org/XML/1998/namespace"/>
    <ds:schemaRef ds:uri="http://purl.org/dc/dcmitype/"/>
    <ds:schemaRef ds:uri="c0a539e5-cd07-4dc1-ab3b-82065fc22058"/>
  </ds:schemaRefs>
</ds:datastoreItem>
</file>

<file path=customXml/itemProps4.xml><?xml version="1.0" encoding="utf-8"?>
<ds:datastoreItem xmlns:ds="http://schemas.openxmlformats.org/officeDocument/2006/customXml" ds:itemID="{237E4657-DFA1-4009-9DC5-9B56451BAEB2}">
  <ds:schemaRefs>
    <ds:schemaRef ds:uri="http://schemas.microsoft.com/sharepoint/events"/>
  </ds:schemaRefs>
</ds:datastoreItem>
</file>

<file path=customXml/itemProps5.xml><?xml version="1.0" encoding="utf-8"?>
<ds:datastoreItem xmlns:ds="http://schemas.openxmlformats.org/officeDocument/2006/customXml" ds:itemID="{CBD66B10-D2DA-4777-80A0-A7479137F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539e5-cd07-4dc1-ab3b-82065fc22058"/>
    <ds:schemaRef ds:uri="8fd86a1a-b016-443f-bca1-387156ba0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18312</TotalTime>
  <Words>617</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10_Office Theme</vt:lpstr>
      <vt:lpstr>Procurement Innovation &amp; Data</vt:lpstr>
      <vt:lpstr>About this Presentation - Disclaimer</vt:lpstr>
      <vt:lpstr>From Excel…</vt:lpstr>
      <vt:lpstr>…to Microsoft/SharePoint Lists</vt:lpstr>
      <vt:lpstr>…to PowerBI Dashboard</vt:lpstr>
      <vt:lpstr>Value</vt:lpstr>
      <vt:lpstr>Performance</vt:lpstr>
      <vt:lpstr>Schedule</vt:lpstr>
      <vt:lpstr>Data Points Captured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TWagner@doc.gov</dc:creator>
  <cp:lastModifiedBy>Wagner, Trevor (Federal)</cp:lastModifiedBy>
  <cp:revision>97</cp:revision>
  <dcterms:created xsi:type="dcterms:W3CDTF">2022-05-13T18:45:33Z</dcterms:created>
  <dcterms:modified xsi:type="dcterms:W3CDTF">2024-12-02T15:44:09Z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0x010100EE9D58559ED76D49ABF1C8F887B632F6</vt:lpwstr>
  </property>
  <property fmtid="{D5CDD505-2E9C-101B-9397-08002B2CF9AE}" pid="3" name="MediaServiceImageTags">
    <vt:lpwstr/>
  </property>
  <property fmtid="{D5CDD505-2E9C-101B-9397-08002B2CF9AE}" pid="4" name="_dlc_DocIdItemGuid">
    <vt:lpwstr>3d9d9acd-02cb-4af1-8497-ec70c0597f63</vt:lpwstr>
  </property>
</Properties>
</file>