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2.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8" r:id="rId1"/>
    <p:sldMasterId id="2147483716" r:id="rId2"/>
    <p:sldMasterId id="2147483702" r:id="rId3"/>
    <p:sldMasterId id="2147483690" r:id="rId4"/>
    <p:sldMasterId id="2147483661" r:id="rId5"/>
  </p:sldMasterIdLst>
  <p:notesMasterIdLst>
    <p:notesMasterId r:id="rId75"/>
  </p:notesMasterIdLst>
  <p:sldIdLst>
    <p:sldId id="375" r:id="rId6"/>
    <p:sldId id="400" r:id="rId7"/>
    <p:sldId id="401" r:id="rId8"/>
    <p:sldId id="398" r:id="rId9"/>
    <p:sldId id="258" r:id="rId10"/>
    <p:sldId id="284" r:id="rId11"/>
    <p:sldId id="426" r:id="rId12"/>
    <p:sldId id="385" r:id="rId13"/>
    <p:sldId id="374" r:id="rId14"/>
    <p:sldId id="387" r:id="rId15"/>
    <p:sldId id="427" r:id="rId16"/>
    <p:sldId id="425" r:id="rId17"/>
    <p:sldId id="271" r:id="rId18"/>
    <p:sldId id="428" r:id="rId19"/>
    <p:sldId id="275" r:id="rId20"/>
    <p:sldId id="276" r:id="rId21"/>
    <p:sldId id="394" r:id="rId22"/>
    <p:sldId id="392" r:id="rId23"/>
    <p:sldId id="386" r:id="rId24"/>
    <p:sldId id="266" r:id="rId25"/>
    <p:sldId id="267" r:id="rId26"/>
    <p:sldId id="280" r:id="rId27"/>
    <p:sldId id="388" r:id="rId28"/>
    <p:sldId id="277" r:id="rId29"/>
    <p:sldId id="278" r:id="rId30"/>
    <p:sldId id="429" r:id="rId31"/>
    <p:sldId id="393" r:id="rId32"/>
    <p:sldId id="283" r:id="rId33"/>
    <p:sldId id="270" r:id="rId34"/>
    <p:sldId id="415" r:id="rId35"/>
    <p:sldId id="430" r:id="rId36"/>
    <p:sldId id="414" r:id="rId37"/>
    <p:sldId id="431" r:id="rId38"/>
    <p:sldId id="399" r:id="rId39"/>
    <p:sldId id="418" r:id="rId40"/>
    <p:sldId id="417" r:id="rId41"/>
    <p:sldId id="405" r:id="rId42"/>
    <p:sldId id="402" r:id="rId43"/>
    <p:sldId id="419" r:id="rId44"/>
    <p:sldId id="373" r:id="rId45"/>
    <p:sldId id="420" r:id="rId46"/>
    <p:sldId id="372" r:id="rId47"/>
    <p:sldId id="378" r:id="rId48"/>
    <p:sldId id="377" r:id="rId49"/>
    <p:sldId id="432" r:id="rId50"/>
    <p:sldId id="288" r:id="rId51"/>
    <p:sldId id="290" r:id="rId52"/>
    <p:sldId id="368" r:id="rId53"/>
    <p:sldId id="433" r:id="rId54"/>
    <p:sldId id="421" r:id="rId55"/>
    <p:sldId id="423" r:id="rId56"/>
    <p:sldId id="410" r:id="rId57"/>
    <p:sldId id="424" r:id="rId58"/>
    <p:sldId id="434" r:id="rId59"/>
    <p:sldId id="409" r:id="rId60"/>
    <p:sldId id="435" r:id="rId61"/>
    <p:sldId id="422" r:id="rId62"/>
    <p:sldId id="356" r:id="rId63"/>
    <p:sldId id="407" r:id="rId64"/>
    <p:sldId id="358" r:id="rId65"/>
    <p:sldId id="436" r:id="rId66"/>
    <p:sldId id="366" r:id="rId67"/>
    <p:sldId id="437" r:id="rId68"/>
    <p:sldId id="357" r:id="rId69"/>
    <p:sldId id="371" r:id="rId70"/>
    <p:sldId id="376" r:id="rId71"/>
    <p:sldId id="360" r:id="rId72"/>
    <p:sldId id="411" r:id="rId73"/>
    <p:sldId id="365"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5E8E4-1753-4862-B52D-5D8304D9923F}" v="4" dt="2022-06-15T15:33:51.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2" autoAdjust="0"/>
    <p:restoredTop sz="94645" autoAdjust="0"/>
  </p:normalViewPr>
  <p:slideViewPr>
    <p:cSldViewPr snapToGrid="0">
      <p:cViewPr varScale="1">
        <p:scale>
          <a:sx n="112" d="100"/>
          <a:sy n="112" d="100"/>
        </p:scale>
        <p:origin x="94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22AE3-03B4-4A06-80A7-E289F9EB5746}" type="datetimeFigureOut">
              <a:rPr lang="en-US" smtClean="0"/>
              <a:t>06/17/2022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AAFB7-F263-4082-83D3-54243959CFCE}" type="slidenum">
              <a:rPr lang="en-US" smtClean="0"/>
              <a:t>‹#›</a:t>
            </a:fld>
            <a:endParaRPr lang="en-US" dirty="0"/>
          </a:p>
        </p:txBody>
      </p:sp>
    </p:spTree>
    <p:extLst>
      <p:ext uri="{BB962C8B-B14F-4D97-AF65-F5344CB8AC3E}">
        <p14:creationId xmlns:p14="http://schemas.microsoft.com/office/powerpoint/2010/main" val="245385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AE01C-2A8D-4CF0-B063-6FF68CFF7507}" type="slidenum">
              <a:rPr lang="en-US" smtClean="0"/>
              <a:pPr/>
              <a:t>5</a:t>
            </a:fld>
            <a:endParaRPr lang="en-US" dirty="0"/>
          </a:p>
        </p:txBody>
      </p:sp>
    </p:spTree>
    <p:extLst>
      <p:ext uri="{BB962C8B-B14F-4D97-AF65-F5344CB8AC3E}">
        <p14:creationId xmlns:p14="http://schemas.microsoft.com/office/powerpoint/2010/main" val="3233548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AE01C-2A8D-4CF0-B063-6FF68CFF7507}" type="slidenum">
              <a:rPr lang="en-US" smtClean="0"/>
              <a:pPr/>
              <a:t>16</a:t>
            </a:fld>
            <a:endParaRPr lang="en-US" dirty="0"/>
          </a:p>
        </p:txBody>
      </p:sp>
    </p:spTree>
    <p:extLst>
      <p:ext uri="{BB962C8B-B14F-4D97-AF65-F5344CB8AC3E}">
        <p14:creationId xmlns:p14="http://schemas.microsoft.com/office/powerpoint/2010/main" val="4062838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AE01C-2A8D-4CF0-B063-6FF68CFF7507}" type="slidenum">
              <a:rPr lang="en-US" smtClean="0"/>
              <a:pPr/>
              <a:t>19</a:t>
            </a:fld>
            <a:endParaRPr lang="en-US" dirty="0"/>
          </a:p>
        </p:txBody>
      </p:sp>
    </p:spTree>
    <p:extLst>
      <p:ext uri="{BB962C8B-B14F-4D97-AF65-F5344CB8AC3E}">
        <p14:creationId xmlns:p14="http://schemas.microsoft.com/office/powerpoint/2010/main" val="1104900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AE01C-2A8D-4CF0-B063-6FF68CFF7507}" type="slidenum">
              <a:rPr lang="en-US" smtClean="0"/>
              <a:pPr/>
              <a:t>20</a:t>
            </a:fld>
            <a:endParaRPr lang="en-US" dirty="0"/>
          </a:p>
        </p:txBody>
      </p:sp>
    </p:spTree>
    <p:extLst>
      <p:ext uri="{BB962C8B-B14F-4D97-AF65-F5344CB8AC3E}">
        <p14:creationId xmlns:p14="http://schemas.microsoft.com/office/powerpoint/2010/main" val="4077622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AE01C-2A8D-4CF0-B063-6FF68CFF7507}" type="slidenum">
              <a:rPr lang="en-US" smtClean="0"/>
              <a:pPr/>
              <a:t>23</a:t>
            </a:fld>
            <a:endParaRPr lang="en-US" dirty="0"/>
          </a:p>
        </p:txBody>
      </p:sp>
    </p:spTree>
    <p:extLst>
      <p:ext uri="{BB962C8B-B14F-4D97-AF65-F5344CB8AC3E}">
        <p14:creationId xmlns:p14="http://schemas.microsoft.com/office/powerpoint/2010/main" val="142195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8DFAE01C-2A8D-4CF0-B063-6FF68CFF7507}" type="slidenum">
              <a:rPr lang="en-US" smtClean="0"/>
              <a:pPr/>
              <a:t>6</a:t>
            </a:fld>
            <a:endParaRPr lang="en-US" dirty="0"/>
          </a:p>
        </p:txBody>
      </p:sp>
    </p:spTree>
    <p:extLst>
      <p:ext uri="{BB962C8B-B14F-4D97-AF65-F5344CB8AC3E}">
        <p14:creationId xmlns:p14="http://schemas.microsoft.com/office/powerpoint/2010/main" val="60642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8DFAE01C-2A8D-4CF0-B063-6FF68CFF7507}" type="slidenum">
              <a:rPr lang="en-US" smtClean="0"/>
              <a:pPr/>
              <a:t>7</a:t>
            </a:fld>
            <a:endParaRPr lang="en-US" dirty="0"/>
          </a:p>
        </p:txBody>
      </p:sp>
    </p:spTree>
    <p:extLst>
      <p:ext uri="{BB962C8B-B14F-4D97-AF65-F5344CB8AC3E}">
        <p14:creationId xmlns:p14="http://schemas.microsoft.com/office/powerpoint/2010/main" val="102324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AE01C-2A8D-4CF0-B063-6FF68CFF7507}" type="slidenum">
              <a:rPr lang="en-US" smtClean="0"/>
              <a:pPr/>
              <a:t>8</a:t>
            </a:fld>
            <a:endParaRPr lang="en-US" dirty="0"/>
          </a:p>
        </p:txBody>
      </p:sp>
    </p:spTree>
    <p:extLst>
      <p:ext uri="{BB962C8B-B14F-4D97-AF65-F5344CB8AC3E}">
        <p14:creationId xmlns:p14="http://schemas.microsoft.com/office/powerpoint/2010/main" val="281566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p>
        </p:txBody>
      </p:sp>
      <p:sp>
        <p:nvSpPr>
          <p:cNvPr id="4" name="Slide Number Placeholder 3"/>
          <p:cNvSpPr>
            <a:spLocks noGrp="1"/>
          </p:cNvSpPr>
          <p:nvPr>
            <p:ph type="sldNum" sz="quarter" idx="5"/>
          </p:nvPr>
        </p:nvSpPr>
        <p:spPr/>
        <p:txBody>
          <a:bodyPr/>
          <a:lstStyle/>
          <a:p>
            <a:fld id="{8DFAE01C-2A8D-4CF0-B063-6FF68CFF7507}" type="slidenum">
              <a:rPr lang="en-US" smtClean="0"/>
              <a:pPr/>
              <a:t>9</a:t>
            </a:fld>
            <a:endParaRPr lang="en-US" dirty="0"/>
          </a:p>
        </p:txBody>
      </p:sp>
    </p:spTree>
    <p:extLst>
      <p:ext uri="{BB962C8B-B14F-4D97-AF65-F5344CB8AC3E}">
        <p14:creationId xmlns:p14="http://schemas.microsoft.com/office/powerpoint/2010/main" val="38113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8DFAE01C-2A8D-4CF0-B063-6FF68CFF7507}" type="slidenum">
              <a:rPr lang="en-US" smtClean="0"/>
              <a:pPr/>
              <a:t>11</a:t>
            </a:fld>
            <a:endParaRPr lang="en-US" dirty="0"/>
          </a:p>
        </p:txBody>
      </p:sp>
    </p:spTree>
    <p:extLst>
      <p:ext uri="{BB962C8B-B14F-4D97-AF65-F5344CB8AC3E}">
        <p14:creationId xmlns:p14="http://schemas.microsoft.com/office/powerpoint/2010/main" val="238965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8DFAE01C-2A8D-4CF0-B063-6FF68CFF7507}" type="slidenum">
              <a:rPr lang="en-US" smtClean="0"/>
              <a:pPr/>
              <a:t>12</a:t>
            </a:fld>
            <a:endParaRPr lang="en-US" dirty="0"/>
          </a:p>
        </p:txBody>
      </p:sp>
    </p:spTree>
    <p:extLst>
      <p:ext uri="{BB962C8B-B14F-4D97-AF65-F5344CB8AC3E}">
        <p14:creationId xmlns:p14="http://schemas.microsoft.com/office/powerpoint/2010/main" val="69950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AE01C-2A8D-4CF0-B063-6FF68CFF7507}" type="slidenum">
              <a:rPr lang="en-US" smtClean="0"/>
              <a:pPr/>
              <a:t>13</a:t>
            </a:fld>
            <a:endParaRPr lang="en-US" dirty="0"/>
          </a:p>
        </p:txBody>
      </p:sp>
    </p:spTree>
    <p:extLst>
      <p:ext uri="{BB962C8B-B14F-4D97-AF65-F5344CB8AC3E}">
        <p14:creationId xmlns:p14="http://schemas.microsoft.com/office/powerpoint/2010/main" val="246963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AE01C-2A8D-4CF0-B063-6FF68CFF7507}" type="slidenum">
              <a:rPr lang="en-US" smtClean="0"/>
              <a:pPr/>
              <a:t>14</a:t>
            </a:fld>
            <a:endParaRPr lang="en-US" dirty="0"/>
          </a:p>
        </p:txBody>
      </p:sp>
    </p:spTree>
    <p:extLst>
      <p:ext uri="{BB962C8B-B14F-4D97-AF65-F5344CB8AC3E}">
        <p14:creationId xmlns:p14="http://schemas.microsoft.com/office/powerpoint/2010/main" val="316976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fld id="{74C8DAF4-2729-4973-9B77-7A5391AB4F30}" type="datetime4">
              <a:rPr lang="en-US" altLang="en-US" smtClean="0"/>
              <a:t>June 17, 2022</a:t>
            </a:fld>
            <a:endParaRPr lang="en-US" altLang="en-US" dirty="0"/>
          </a:p>
        </p:txBody>
      </p:sp>
      <p:sp>
        <p:nvSpPr>
          <p:cNvPr id="5" name="Slide Number Placeholder 4"/>
          <p:cNvSpPr>
            <a:spLocks noGrp="1"/>
          </p:cNvSpPr>
          <p:nvPr>
            <p:ph type="sldNum" sz="quarter" idx="11"/>
          </p:nvPr>
        </p:nvSpPr>
        <p:spPr/>
        <p:txBody>
          <a:bodyPr/>
          <a:lstStyle>
            <a:lvl1pPr>
              <a:defRPr/>
            </a:lvl1pPr>
          </a:lstStyle>
          <a:p>
            <a:fld id="{A89DABA6-3C11-400F-B609-B460F193AFA3}" type="slidenum">
              <a:rPr lang="en-US" altLang="en-US"/>
              <a:pPr/>
              <a:t>‹#›</a:t>
            </a:fld>
            <a:endParaRPr lang="en-US" altLang="en-US" dirty="0"/>
          </a:p>
        </p:txBody>
      </p:sp>
    </p:spTree>
    <p:extLst>
      <p:ext uri="{BB962C8B-B14F-4D97-AF65-F5344CB8AC3E}">
        <p14:creationId xmlns:p14="http://schemas.microsoft.com/office/powerpoint/2010/main" val="2174933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937" y="1600200"/>
            <a:ext cx="10566400" cy="48768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fld id="{9A246877-E33A-43BA-AB46-63F85E8636AE}" type="datetime4">
              <a:rPr lang="en-US" smtClean="0"/>
              <a:pPr/>
              <a:t>June 17, 2022</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F3C2BC28-6765-4D49-B162-BB3187242FB9}" type="slidenum">
              <a:rPr lang="en-US" smtClean="0"/>
              <a:pPr/>
              <a:t>‹#›</a:t>
            </a:fld>
            <a:endParaRPr lang="en-US" dirty="0"/>
          </a:p>
        </p:txBody>
      </p:sp>
    </p:spTree>
    <p:extLst>
      <p:ext uri="{BB962C8B-B14F-4D97-AF65-F5344CB8AC3E}">
        <p14:creationId xmlns:p14="http://schemas.microsoft.com/office/powerpoint/2010/main" val="22234198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937" y="1600200"/>
            <a:ext cx="10566400" cy="48768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fld id="{9A246877-E33A-43BA-AB46-63F85E8636AE}" type="datetime4">
              <a:rPr lang="en-US" smtClean="0"/>
              <a:pPr/>
              <a:t>June 17, 2022</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F3C2BC28-6765-4D49-B162-BB3187242FB9}" type="slidenum">
              <a:rPr lang="en-US" smtClean="0"/>
              <a:pPr/>
              <a:t>‹#›</a:t>
            </a:fld>
            <a:endParaRPr lang="en-US" dirty="0"/>
          </a:p>
        </p:txBody>
      </p:sp>
    </p:spTree>
    <p:extLst>
      <p:ext uri="{BB962C8B-B14F-4D97-AF65-F5344CB8AC3E}">
        <p14:creationId xmlns:p14="http://schemas.microsoft.com/office/powerpoint/2010/main" val="2640675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937" y="1600200"/>
            <a:ext cx="10566400" cy="48768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fld id="{9A246877-E33A-43BA-AB46-63F85E8636AE}" type="datetime4">
              <a:rPr lang="en-US" smtClean="0"/>
              <a:pPr/>
              <a:t>June 17, 2022</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F3C2BC28-6765-4D49-B162-BB3187242FB9}" type="slidenum">
              <a:rPr lang="en-US" smtClean="0"/>
              <a:pPr/>
              <a:t>‹#›</a:t>
            </a:fld>
            <a:endParaRPr lang="en-US" dirty="0"/>
          </a:p>
        </p:txBody>
      </p:sp>
    </p:spTree>
    <p:extLst>
      <p:ext uri="{BB962C8B-B14F-4D97-AF65-F5344CB8AC3E}">
        <p14:creationId xmlns:p14="http://schemas.microsoft.com/office/powerpoint/2010/main" val="13407655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937" y="1600200"/>
            <a:ext cx="10566400" cy="48768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fld id="{9A246877-E33A-43BA-AB46-63F85E8636AE}" type="datetime4">
              <a:rPr lang="en-US" smtClean="0"/>
              <a:pPr/>
              <a:t>June 17, 2022</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F3C2BC28-6765-4D49-B162-BB3187242FB9}" type="slidenum">
              <a:rPr lang="en-US" smtClean="0"/>
              <a:pPr/>
              <a:t>‹#›</a:t>
            </a:fld>
            <a:endParaRPr lang="en-US" dirty="0"/>
          </a:p>
        </p:txBody>
      </p:sp>
    </p:spTree>
    <p:extLst>
      <p:ext uri="{BB962C8B-B14F-4D97-AF65-F5344CB8AC3E}">
        <p14:creationId xmlns:p14="http://schemas.microsoft.com/office/powerpoint/2010/main" val="2280235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937" y="1600200"/>
            <a:ext cx="10566400" cy="48768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fld id="{9A246877-E33A-43BA-AB46-63F85E8636AE}" type="datetime4">
              <a:rPr lang="en-US" smtClean="0"/>
              <a:pPr/>
              <a:t>June 17, 2022</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F3C2BC28-6765-4D49-B162-BB3187242FB9}" type="slidenum">
              <a:rPr lang="en-US" smtClean="0"/>
              <a:pPr/>
              <a:t>‹#›</a:t>
            </a:fld>
            <a:endParaRPr lang="en-US" dirty="0"/>
          </a:p>
        </p:txBody>
      </p:sp>
    </p:spTree>
    <p:extLst>
      <p:ext uri="{BB962C8B-B14F-4D97-AF65-F5344CB8AC3E}">
        <p14:creationId xmlns:p14="http://schemas.microsoft.com/office/powerpoint/2010/main" val="6306374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937" y="1600200"/>
            <a:ext cx="10566400" cy="48768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fld id="{9A246877-E33A-43BA-AB46-63F85E8636AE}" type="datetime4">
              <a:rPr lang="en-US" smtClean="0"/>
              <a:pPr/>
              <a:t>June 17, 2022</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F3C2BC28-6765-4D49-B162-BB3187242FB9}" type="slidenum">
              <a:rPr lang="en-US" smtClean="0"/>
              <a:pPr/>
              <a:t>‹#›</a:t>
            </a:fld>
            <a:endParaRPr lang="en-US" dirty="0"/>
          </a:p>
        </p:txBody>
      </p:sp>
    </p:spTree>
    <p:extLst>
      <p:ext uri="{BB962C8B-B14F-4D97-AF65-F5344CB8AC3E}">
        <p14:creationId xmlns:p14="http://schemas.microsoft.com/office/powerpoint/2010/main" val="30126115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937" y="1600200"/>
            <a:ext cx="10566400" cy="48768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fld id="{9A246877-E33A-43BA-AB46-63F85E8636AE}" type="datetime4">
              <a:rPr lang="en-US" smtClean="0"/>
              <a:pPr/>
              <a:t>June 17, 2022</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F3C2BC28-6765-4D49-B162-BB3187242FB9}" type="slidenum">
              <a:rPr lang="en-US" smtClean="0"/>
              <a:pPr/>
              <a:t>‹#›</a:t>
            </a:fld>
            <a:endParaRPr lang="en-US" dirty="0"/>
          </a:p>
        </p:txBody>
      </p:sp>
    </p:spTree>
    <p:extLst>
      <p:ext uri="{BB962C8B-B14F-4D97-AF65-F5344CB8AC3E}">
        <p14:creationId xmlns:p14="http://schemas.microsoft.com/office/powerpoint/2010/main" val="40611790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937" y="1600200"/>
            <a:ext cx="10566400" cy="48768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fld id="{9A246877-E33A-43BA-AB46-63F85E8636AE}" type="datetime4">
              <a:rPr lang="en-US" smtClean="0"/>
              <a:pPr/>
              <a:t>June 17, 2022</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F3C2BC28-6765-4D49-B162-BB3187242FB9}" type="slidenum">
              <a:rPr lang="en-US" smtClean="0"/>
              <a:pPr/>
              <a:t>‹#›</a:t>
            </a:fld>
            <a:endParaRPr lang="en-US" dirty="0"/>
          </a:p>
        </p:txBody>
      </p:sp>
    </p:spTree>
    <p:extLst>
      <p:ext uri="{BB962C8B-B14F-4D97-AF65-F5344CB8AC3E}">
        <p14:creationId xmlns:p14="http://schemas.microsoft.com/office/powerpoint/2010/main" val="28397906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937" y="1600200"/>
            <a:ext cx="10566400" cy="48768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fld id="{9A246877-E33A-43BA-AB46-63F85E8636AE}" type="datetime4">
              <a:rPr lang="en-US" smtClean="0"/>
              <a:pPr/>
              <a:t>June 17, 2022</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F3C2BC28-6765-4D49-B162-BB3187242FB9}" type="slidenum">
              <a:rPr lang="en-US" smtClean="0"/>
              <a:pPr/>
              <a:t>‹#›</a:t>
            </a:fld>
            <a:endParaRPr lang="en-US" dirty="0"/>
          </a:p>
        </p:txBody>
      </p:sp>
    </p:spTree>
    <p:extLst>
      <p:ext uri="{BB962C8B-B14F-4D97-AF65-F5344CB8AC3E}">
        <p14:creationId xmlns:p14="http://schemas.microsoft.com/office/powerpoint/2010/main" val="21050880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B9CAE-FE3F-8846-7770-7211FE5CD3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5F19B9-F104-0F56-58DB-F338E5BB21A4}"/>
              </a:ext>
            </a:extLst>
          </p:cNvPr>
          <p:cNvSpPr>
            <a:spLocks noGrp="1"/>
          </p:cNvSpPr>
          <p:nvPr>
            <p:ph type="dt" sz="half" idx="10"/>
          </p:nvPr>
        </p:nvSpPr>
        <p:spPr/>
        <p:txBody>
          <a:bodyPr/>
          <a:lstStyle/>
          <a:p>
            <a:fld id="{E1AD294D-D4CD-4AA8-859E-DAE7FEB49DF9}" type="datetime4">
              <a:rPr lang="en-US" altLang="en-US" smtClean="0"/>
              <a:t>June 17, 2022</a:t>
            </a:fld>
            <a:endParaRPr lang="en-US" altLang="en-US"/>
          </a:p>
        </p:txBody>
      </p:sp>
      <p:sp>
        <p:nvSpPr>
          <p:cNvPr id="4" name="Slide Number Placeholder 3">
            <a:extLst>
              <a:ext uri="{FF2B5EF4-FFF2-40B4-BE49-F238E27FC236}">
                <a16:creationId xmlns:a16="http://schemas.microsoft.com/office/drawing/2014/main" id="{D522D76C-DC7F-F681-B736-28135CF29F48}"/>
              </a:ext>
            </a:extLst>
          </p:cNvPr>
          <p:cNvSpPr>
            <a:spLocks noGrp="1"/>
          </p:cNvSpPr>
          <p:nvPr>
            <p:ph type="sldNum" sz="quarter" idx="11"/>
          </p:nvPr>
        </p:nvSpPr>
        <p:spPr/>
        <p:txBody>
          <a:bodyPr/>
          <a:lstStyle/>
          <a:p>
            <a:fld id="{9E6294A1-0B33-4906-BB6A-09B0D383EC92}" type="slidenum">
              <a:rPr lang="en-US" altLang="en-US" smtClean="0"/>
              <a:pPr/>
              <a:t>‹#›</a:t>
            </a:fld>
            <a:endParaRPr lang="en-US" altLang="en-US"/>
          </a:p>
        </p:txBody>
      </p:sp>
    </p:spTree>
    <p:extLst>
      <p:ext uri="{BB962C8B-B14F-4D97-AF65-F5344CB8AC3E}">
        <p14:creationId xmlns:p14="http://schemas.microsoft.com/office/powerpoint/2010/main" val="3594094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F141-7D41-4715-894C-A68C69343826}"/>
              </a:ext>
            </a:extLst>
          </p:cNvPr>
          <p:cNvSpPr>
            <a:spLocks noGrp="1"/>
          </p:cNvSpPr>
          <p:nvPr>
            <p:ph type="title"/>
          </p:nvPr>
        </p:nvSpPr>
        <p:spPr/>
        <p:txBody>
          <a:bodyPr/>
          <a:lstStyle>
            <a:lvl1pPr>
              <a:defRPr baseline="0">
                <a:latin typeface="Garamond" panose="02020404030301010803"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FB722C3-7072-40A6-B917-7EA425B4B668}"/>
              </a:ext>
            </a:extLst>
          </p:cNvPr>
          <p:cNvSpPr>
            <a:spLocks noGrp="1"/>
          </p:cNvSpPr>
          <p:nvPr>
            <p:ph type="dt" sz="half" idx="10"/>
          </p:nvPr>
        </p:nvSpPr>
        <p:spPr/>
        <p:txBody>
          <a:bodyPr/>
          <a:lstStyle/>
          <a:p>
            <a:fld id="{E1AD294D-D4CD-4AA8-859E-DAE7FEB49DF9}" type="datetime4">
              <a:rPr lang="en-US" altLang="en-US" smtClean="0"/>
              <a:t>June 17, 2022</a:t>
            </a:fld>
            <a:endParaRPr lang="en-US" altLang="en-US"/>
          </a:p>
        </p:txBody>
      </p:sp>
      <p:sp>
        <p:nvSpPr>
          <p:cNvPr id="4" name="Slide Number Placeholder 3">
            <a:extLst>
              <a:ext uri="{FF2B5EF4-FFF2-40B4-BE49-F238E27FC236}">
                <a16:creationId xmlns:a16="http://schemas.microsoft.com/office/drawing/2014/main" id="{3D3ABDAF-FE8E-42AE-B83A-2AC8444AC32B}"/>
              </a:ext>
            </a:extLst>
          </p:cNvPr>
          <p:cNvSpPr>
            <a:spLocks noGrp="1"/>
          </p:cNvSpPr>
          <p:nvPr>
            <p:ph type="sldNum" sz="quarter" idx="11"/>
          </p:nvPr>
        </p:nvSpPr>
        <p:spPr/>
        <p:txBody>
          <a:bodyPr/>
          <a:lstStyle/>
          <a:p>
            <a:fld id="{9E6294A1-0B33-4906-BB6A-09B0D383EC92}" type="slidenum">
              <a:rPr lang="en-US" altLang="en-US" smtClean="0"/>
              <a:pPr/>
              <a:t>‹#›</a:t>
            </a:fld>
            <a:endParaRPr lang="en-US" altLang="en-US"/>
          </a:p>
        </p:txBody>
      </p:sp>
      <p:sp>
        <p:nvSpPr>
          <p:cNvPr id="6" name="Text Placeholder 5">
            <a:extLst>
              <a:ext uri="{FF2B5EF4-FFF2-40B4-BE49-F238E27FC236}">
                <a16:creationId xmlns:a16="http://schemas.microsoft.com/office/drawing/2014/main" id="{93E34C94-E8FB-75FC-AC74-E0BCD56EF99A}"/>
              </a:ext>
            </a:extLst>
          </p:cNvPr>
          <p:cNvSpPr>
            <a:spLocks noGrp="1"/>
          </p:cNvSpPr>
          <p:nvPr>
            <p:ph type="body" sz="quarter" idx="12"/>
          </p:nvPr>
        </p:nvSpPr>
        <p:spPr>
          <a:xfrm>
            <a:off x="1256937" y="1549096"/>
            <a:ext cx="9550400" cy="286235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77581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DBBCC-1A71-00E1-F957-DA9173368E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E70272-3AC1-81DB-FE10-C0C28AA91A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6366B7-9EE8-E73A-7B53-1D8ED34F19EE}"/>
              </a:ext>
            </a:extLst>
          </p:cNvPr>
          <p:cNvSpPr>
            <a:spLocks noGrp="1"/>
          </p:cNvSpPr>
          <p:nvPr>
            <p:ph type="dt" sz="half" idx="10"/>
          </p:nvPr>
        </p:nvSpPr>
        <p:spPr/>
        <p:txBody>
          <a:bodyPr/>
          <a:lstStyle/>
          <a:p>
            <a:fld id="{036AF3EF-40A2-40F5-9200-8AAD4E3669B6}" type="datetimeFigureOut">
              <a:rPr lang="en-US" smtClean="0"/>
              <a:t>06/17/2022</a:t>
            </a:fld>
            <a:endParaRPr lang="en-US"/>
          </a:p>
        </p:txBody>
      </p:sp>
      <p:sp>
        <p:nvSpPr>
          <p:cNvPr id="5" name="Footer Placeholder 4">
            <a:extLst>
              <a:ext uri="{FF2B5EF4-FFF2-40B4-BE49-F238E27FC236}">
                <a16:creationId xmlns:a16="http://schemas.microsoft.com/office/drawing/2014/main" id="{B932B613-FF50-3E5C-0C48-5A540AE10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D05F7-CF00-0ACA-6A22-FF2576D606B6}"/>
              </a:ext>
            </a:extLst>
          </p:cNvPr>
          <p:cNvSpPr>
            <a:spLocks noGrp="1"/>
          </p:cNvSpPr>
          <p:nvPr>
            <p:ph type="sldNum" sz="quarter" idx="12"/>
          </p:nvPr>
        </p:nvSpPr>
        <p:spPr/>
        <p:txBody>
          <a:bodyPr/>
          <a:lstStyle/>
          <a:p>
            <a:fld id="{1FC1B7D7-2E6D-4A2E-B49D-70E463AC6CBB}" type="slidenum">
              <a:rPr lang="en-US" smtClean="0"/>
              <a:t>‹#›</a:t>
            </a:fld>
            <a:endParaRPr lang="en-US"/>
          </a:p>
        </p:txBody>
      </p:sp>
    </p:spTree>
    <p:extLst>
      <p:ext uri="{BB962C8B-B14F-4D97-AF65-F5344CB8AC3E}">
        <p14:creationId xmlns:p14="http://schemas.microsoft.com/office/powerpoint/2010/main" val="2429925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2EC0-D5DD-6707-6BC9-4C723E9D7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9BF25-F2AA-2F14-DC41-39A0290A41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83008-49DF-42BA-B9B6-A575A9AD536E}"/>
              </a:ext>
            </a:extLst>
          </p:cNvPr>
          <p:cNvSpPr>
            <a:spLocks noGrp="1"/>
          </p:cNvSpPr>
          <p:nvPr>
            <p:ph type="dt" sz="half" idx="10"/>
          </p:nvPr>
        </p:nvSpPr>
        <p:spPr/>
        <p:txBody>
          <a:bodyPr/>
          <a:lstStyle/>
          <a:p>
            <a:fld id="{036AF3EF-40A2-40F5-9200-8AAD4E3669B6}" type="datetimeFigureOut">
              <a:rPr lang="en-US" smtClean="0"/>
              <a:t>06/17/2022</a:t>
            </a:fld>
            <a:endParaRPr lang="en-US"/>
          </a:p>
        </p:txBody>
      </p:sp>
      <p:sp>
        <p:nvSpPr>
          <p:cNvPr id="5" name="Footer Placeholder 4">
            <a:extLst>
              <a:ext uri="{FF2B5EF4-FFF2-40B4-BE49-F238E27FC236}">
                <a16:creationId xmlns:a16="http://schemas.microsoft.com/office/drawing/2014/main" id="{1567CDF3-104A-ACF3-2FF1-85A5BC401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53A1F-67D8-3341-0614-E17B362C4695}"/>
              </a:ext>
            </a:extLst>
          </p:cNvPr>
          <p:cNvSpPr>
            <a:spLocks noGrp="1"/>
          </p:cNvSpPr>
          <p:nvPr>
            <p:ph type="sldNum" sz="quarter" idx="12"/>
          </p:nvPr>
        </p:nvSpPr>
        <p:spPr/>
        <p:txBody>
          <a:bodyPr/>
          <a:lstStyle/>
          <a:p>
            <a:fld id="{1FC1B7D7-2E6D-4A2E-B49D-70E463AC6CBB}" type="slidenum">
              <a:rPr lang="en-US" smtClean="0"/>
              <a:t>‹#›</a:t>
            </a:fld>
            <a:endParaRPr lang="en-US"/>
          </a:p>
        </p:txBody>
      </p:sp>
    </p:spTree>
    <p:extLst>
      <p:ext uri="{BB962C8B-B14F-4D97-AF65-F5344CB8AC3E}">
        <p14:creationId xmlns:p14="http://schemas.microsoft.com/office/powerpoint/2010/main" val="1251326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FD30-7304-D465-A025-915238BBD4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906863-35DB-DDD7-7A1A-742F12EB0E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404034-19FF-69B3-7C61-082EC831A561}"/>
              </a:ext>
            </a:extLst>
          </p:cNvPr>
          <p:cNvSpPr>
            <a:spLocks noGrp="1"/>
          </p:cNvSpPr>
          <p:nvPr>
            <p:ph type="dt" sz="half" idx="10"/>
          </p:nvPr>
        </p:nvSpPr>
        <p:spPr/>
        <p:txBody>
          <a:bodyPr/>
          <a:lstStyle/>
          <a:p>
            <a:fld id="{036AF3EF-40A2-40F5-9200-8AAD4E3669B6}" type="datetimeFigureOut">
              <a:rPr lang="en-US" smtClean="0"/>
              <a:t>06/17/2022</a:t>
            </a:fld>
            <a:endParaRPr lang="en-US"/>
          </a:p>
        </p:txBody>
      </p:sp>
      <p:sp>
        <p:nvSpPr>
          <p:cNvPr id="5" name="Footer Placeholder 4">
            <a:extLst>
              <a:ext uri="{FF2B5EF4-FFF2-40B4-BE49-F238E27FC236}">
                <a16:creationId xmlns:a16="http://schemas.microsoft.com/office/drawing/2014/main" id="{3FF01E68-E491-3349-AB72-D91782517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63C57-5036-7BE3-B003-B057FA06FAFF}"/>
              </a:ext>
            </a:extLst>
          </p:cNvPr>
          <p:cNvSpPr>
            <a:spLocks noGrp="1"/>
          </p:cNvSpPr>
          <p:nvPr>
            <p:ph type="sldNum" sz="quarter" idx="12"/>
          </p:nvPr>
        </p:nvSpPr>
        <p:spPr/>
        <p:txBody>
          <a:bodyPr/>
          <a:lstStyle/>
          <a:p>
            <a:fld id="{1FC1B7D7-2E6D-4A2E-B49D-70E463AC6CBB}" type="slidenum">
              <a:rPr lang="en-US" smtClean="0"/>
              <a:t>‹#›</a:t>
            </a:fld>
            <a:endParaRPr lang="en-US"/>
          </a:p>
        </p:txBody>
      </p:sp>
    </p:spTree>
    <p:extLst>
      <p:ext uri="{BB962C8B-B14F-4D97-AF65-F5344CB8AC3E}">
        <p14:creationId xmlns:p14="http://schemas.microsoft.com/office/powerpoint/2010/main" val="2029605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34FC-4287-05CD-2301-4AAB2B816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288B7-C3A1-0942-0D7F-E43D04790B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1DB681-B06B-D27F-8AD4-A4BA8A9377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FED3A-82E2-25AD-325D-D39579075E14}"/>
              </a:ext>
            </a:extLst>
          </p:cNvPr>
          <p:cNvSpPr>
            <a:spLocks noGrp="1"/>
          </p:cNvSpPr>
          <p:nvPr>
            <p:ph type="dt" sz="half" idx="10"/>
          </p:nvPr>
        </p:nvSpPr>
        <p:spPr/>
        <p:txBody>
          <a:bodyPr/>
          <a:lstStyle/>
          <a:p>
            <a:fld id="{036AF3EF-40A2-40F5-9200-8AAD4E3669B6}" type="datetimeFigureOut">
              <a:rPr lang="en-US" smtClean="0"/>
              <a:t>06/17/2022</a:t>
            </a:fld>
            <a:endParaRPr lang="en-US"/>
          </a:p>
        </p:txBody>
      </p:sp>
      <p:sp>
        <p:nvSpPr>
          <p:cNvPr id="6" name="Footer Placeholder 5">
            <a:extLst>
              <a:ext uri="{FF2B5EF4-FFF2-40B4-BE49-F238E27FC236}">
                <a16:creationId xmlns:a16="http://schemas.microsoft.com/office/drawing/2014/main" id="{E949DE63-6D92-948A-155D-53F24E663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4FBB9-66B8-3A4C-8CD6-4C9987C251DD}"/>
              </a:ext>
            </a:extLst>
          </p:cNvPr>
          <p:cNvSpPr>
            <a:spLocks noGrp="1"/>
          </p:cNvSpPr>
          <p:nvPr>
            <p:ph type="sldNum" sz="quarter" idx="12"/>
          </p:nvPr>
        </p:nvSpPr>
        <p:spPr/>
        <p:txBody>
          <a:bodyPr/>
          <a:lstStyle/>
          <a:p>
            <a:fld id="{1FC1B7D7-2E6D-4A2E-B49D-70E463AC6CBB}" type="slidenum">
              <a:rPr lang="en-US" smtClean="0"/>
              <a:t>‹#›</a:t>
            </a:fld>
            <a:endParaRPr lang="en-US"/>
          </a:p>
        </p:txBody>
      </p:sp>
    </p:spTree>
    <p:extLst>
      <p:ext uri="{BB962C8B-B14F-4D97-AF65-F5344CB8AC3E}">
        <p14:creationId xmlns:p14="http://schemas.microsoft.com/office/powerpoint/2010/main" val="2662370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EA93-460C-3C74-900D-0F11BC69E4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A719DA-9436-593E-3283-59601EA10A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6351C9-0A42-D87B-D21F-13B6434E6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1289CA-CACD-C52D-809A-8490A3EDC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0AD6B6-314B-1E52-BAB2-A9416C858A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F1DDE9-24A9-D5AF-20DD-88A91DE6917D}"/>
              </a:ext>
            </a:extLst>
          </p:cNvPr>
          <p:cNvSpPr>
            <a:spLocks noGrp="1"/>
          </p:cNvSpPr>
          <p:nvPr>
            <p:ph type="dt" sz="half" idx="10"/>
          </p:nvPr>
        </p:nvSpPr>
        <p:spPr/>
        <p:txBody>
          <a:bodyPr/>
          <a:lstStyle/>
          <a:p>
            <a:fld id="{036AF3EF-40A2-40F5-9200-8AAD4E3669B6}" type="datetimeFigureOut">
              <a:rPr lang="en-US" smtClean="0"/>
              <a:t>06/17/2022</a:t>
            </a:fld>
            <a:endParaRPr lang="en-US"/>
          </a:p>
        </p:txBody>
      </p:sp>
      <p:sp>
        <p:nvSpPr>
          <p:cNvPr id="8" name="Footer Placeholder 7">
            <a:extLst>
              <a:ext uri="{FF2B5EF4-FFF2-40B4-BE49-F238E27FC236}">
                <a16:creationId xmlns:a16="http://schemas.microsoft.com/office/drawing/2014/main" id="{ECE7B464-6A8E-13B6-D43A-D569E3F37D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D84897-EFAF-A419-01EF-BF898231B3FB}"/>
              </a:ext>
            </a:extLst>
          </p:cNvPr>
          <p:cNvSpPr>
            <a:spLocks noGrp="1"/>
          </p:cNvSpPr>
          <p:nvPr>
            <p:ph type="sldNum" sz="quarter" idx="12"/>
          </p:nvPr>
        </p:nvSpPr>
        <p:spPr/>
        <p:txBody>
          <a:bodyPr/>
          <a:lstStyle/>
          <a:p>
            <a:fld id="{1FC1B7D7-2E6D-4A2E-B49D-70E463AC6CBB}" type="slidenum">
              <a:rPr lang="en-US" smtClean="0"/>
              <a:t>‹#›</a:t>
            </a:fld>
            <a:endParaRPr lang="en-US"/>
          </a:p>
        </p:txBody>
      </p:sp>
    </p:spTree>
    <p:extLst>
      <p:ext uri="{BB962C8B-B14F-4D97-AF65-F5344CB8AC3E}">
        <p14:creationId xmlns:p14="http://schemas.microsoft.com/office/powerpoint/2010/main" val="2798598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B087-9E26-882C-388D-75574F23CA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206A4-96A3-86B3-625A-11A3A3520EFC}"/>
              </a:ext>
            </a:extLst>
          </p:cNvPr>
          <p:cNvSpPr>
            <a:spLocks noGrp="1"/>
          </p:cNvSpPr>
          <p:nvPr>
            <p:ph type="dt" sz="half" idx="10"/>
          </p:nvPr>
        </p:nvSpPr>
        <p:spPr/>
        <p:txBody>
          <a:bodyPr/>
          <a:lstStyle/>
          <a:p>
            <a:fld id="{036AF3EF-40A2-40F5-9200-8AAD4E3669B6}" type="datetimeFigureOut">
              <a:rPr lang="en-US" smtClean="0"/>
              <a:t>06/17/2022</a:t>
            </a:fld>
            <a:endParaRPr lang="en-US"/>
          </a:p>
        </p:txBody>
      </p:sp>
      <p:sp>
        <p:nvSpPr>
          <p:cNvPr id="4" name="Footer Placeholder 3">
            <a:extLst>
              <a:ext uri="{FF2B5EF4-FFF2-40B4-BE49-F238E27FC236}">
                <a16:creationId xmlns:a16="http://schemas.microsoft.com/office/drawing/2014/main" id="{50059425-4D00-59B1-5EB5-522E0AEC5F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D916A7-7E01-32FD-6429-5187995C5F63}"/>
              </a:ext>
            </a:extLst>
          </p:cNvPr>
          <p:cNvSpPr>
            <a:spLocks noGrp="1"/>
          </p:cNvSpPr>
          <p:nvPr>
            <p:ph type="sldNum" sz="quarter" idx="12"/>
          </p:nvPr>
        </p:nvSpPr>
        <p:spPr/>
        <p:txBody>
          <a:bodyPr/>
          <a:lstStyle/>
          <a:p>
            <a:fld id="{1FC1B7D7-2E6D-4A2E-B49D-70E463AC6CBB}" type="slidenum">
              <a:rPr lang="en-US" smtClean="0"/>
              <a:t>‹#›</a:t>
            </a:fld>
            <a:endParaRPr lang="en-US"/>
          </a:p>
        </p:txBody>
      </p:sp>
    </p:spTree>
    <p:extLst>
      <p:ext uri="{BB962C8B-B14F-4D97-AF65-F5344CB8AC3E}">
        <p14:creationId xmlns:p14="http://schemas.microsoft.com/office/powerpoint/2010/main" val="1389550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7E896-443A-FE17-3EF5-059FB3654EFC}"/>
              </a:ext>
            </a:extLst>
          </p:cNvPr>
          <p:cNvSpPr>
            <a:spLocks noGrp="1"/>
          </p:cNvSpPr>
          <p:nvPr>
            <p:ph type="dt" sz="half" idx="10"/>
          </p:nvPr>
        </p:nvSpPr>
        <p:spPr/>
        <p:txBody>
          <a:bodyPr/>
          <a:lstStyle/>
          <a:p>
            <a:fld id="{036AF3EF-40A2-40F5-9200-8AAD4E3669B6}" type="datetimeFigureOut">
              <a:rPr lang="en-US" smtClean="0"/>
              <a:t>06/17/2022</a:t>
            </a:fld>
            <a:endParaRPr lang="en-US"/>
          </a:p>
        </p:txBody>
      </p:sp>
      <p:sp>
        <p:nvSpPr>
          <p:cNvPr id="3" name="Footer Placeholder 2">
            <a:extLst>
              <a:ext uri="{FF2B5EF4-FFF2-40B4-BE49-F238E27FC236}">
                <a16:creationId xmlns:a16="http://schemas.microsoft.com/office/drawing/2014/main" id="{FF007D8D-F8B2-426E-57CE-F0B832BD02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82CC8C-5716-E749-025B-F78CF692589B}"/>
              </a:ext>
            </a:extLst>
          </p:cNvPr>
          <p:cNvSpPr>
            <a:spLocks noGrp="1"/>
          </p:cNvSpPr>
          <p:nvPr>
            <p:ph type="sldNum" sz="quarter" idx="12"/>
          </p:nvPr>
        </p:nvSpPr>
        <p:spPr/>
        <p:txBody>
          <a:bodyPr/>
          <a:lstStyle/>
          <a:p>
            <a:fld id="{1FC1B7D7-2E6D-4A2E-B49D-70E463AC6CBB}" type="slidenum">
              <a:rPr lang="en-US" smtClean="0"/>
              <a:t>‹#›</a:t>
            </a:fld>
            <a:endParaRPr lang="en-US"/>
          </a:p>
        </p:txBody>
      </p:sp>
    </p:spTree>
    <p:extLst>
      <p:ext uri="{BB962C8B-B14F-4D97-AF65-F5344CB8AC3E}">
        <p14:creationId xmlns:p14="http://schemas.microsoft.com/office/powerpoint/2010/main" val="3719064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5AF1-740F-2A04-181D-E5D2B5A43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421026-9872-6771-D91C-234CA8071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480DC-0722-DF42-6299-6A88327B5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F7173E-55DE-2284-6A9C-7049546F7A2D}"/>
              </a:ext>
            </a:extLst>
          </p:cNvPr>
          <p:cNvSpPr>
            <a:spLocks noGrp="1"/>
          </p:cNvSpPr>
          <p:nvPr>
            <p:ph type="dt" sz="half" idx="10"/>
          </p:nvPr>
        </p:nvSpPr>
        <p:spPr/>
        <p:txBody>
          <a:bodyPr/>
          <a:lstStyle/>
          <a:p>
            <a:fld id="{036AF3EF-40A2-40F5-9200-8AAD4E3669B6}" type="datetimeFigureOut">
              <a:rPr lang="en-US" smtClean="0"/>
              <a:t>06/17/2022</a:t>
            </a:fld>
            <a:endParaRPr lang="en-US"/>
          </a:p>
        </p:txBody>
      </p:sp>
      <p:sp>
        <p:nvSpPr>
          <p:cNvPr id="6" name="Footer Placeholder 5">
            <a:extLst>
              <a:ext uri="{FF2B5EF4-FFF2-40B4-BE49-F238E27FC236}">
                <a16:creationId xmlns:a16="http://schemas.microsoft.com/office/drawing/2014/main" id="{232B0089-9869-5F61-0EA7-FDECF69C9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4E9BB-D89E-7691-2AA8-D599610E9403}"/>
              </a:ext>
            </a:extLst>
          </p:cNvPr>
          <p:cNvSpPr>
            <a:spLocks noGrp="1"/>
          </p:cNvSpPr>
          <p:nvPr>
            <p:ph type="sldNum" sz="quarter" idx="12"/>
          </p:nvPr>
        </p:nvSpPr>
        <p:spPr/>
        <p:txBody>
          <a:bodyPr/>
          <a:lstStyle/>
          <a:p>
            <a:fld id="{1FC1B7D7-2E6D-4A2E-B49D-70E463AC6CBB}" type="slidenum">
              <a:rPr lang="en-US" smtClean="0"/>
              <a:t>‹#›</a:t>
            </a:fld>
            <a:endParaRPr lang="en-US"/>
          </a:p>
        </p:txBody>
      </p:sp>
    </p:spTree>
    <p:extLst>
      <p:ext uri="{BB962C8B-B14F-4D97-AF65-F5344CB8AC3E}">
        <p14:creationId xmlns:p14="http://schemas.microsoft.com/office/powerpoint/2010/main" val="1685242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45F1-CD20-4930-1F95-2817064BB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A40CD3-D7B8-53C3-82C7-3CFFDF5B9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9243A5-A612-B9DB-9BB9-45A2E863B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23595-6FCE-E7B1-A61F-CE1137B85CA5}"/>
              </a:ext>
            </a:extLst>
          </p:cNvPr>
          <p:cNvSpPr>
            <a:spLocks noGrp="1"/>
          </p:cNvSpPr>
          <p:nvPr>
            <p:ph type="dt" sz="half" idx="10"/>
          </p:nvPr>
        </p:nvSpPr>
        <p:spPr/>
        <p:txBody>
          <a:bodyPr/>
          <a:lstStyle/>
          <a:p>
            <a:fld id="{036AF3EF-40A2-40F5-9200-8AAD4E3669B6}" type="datetimeFigureOut">
              <a:rPr lang="en-US" smtClean="0"/>
              <a:t>06/17/2022</a:t>
            </a:fld>
            <a:endParaRPr lang="en-US"/>
          </a:p>
        </p:txBody>
      </p:sp>
      <p:sp>
        <p:nvSpPr>
          <p:cNvPr id="6" name="Footer Placeholder 5">
            <a:extLst>
              <a:ext uri="{FF2B5EF4-FFF2-40B4-BE49-F238E27FC236}">
                <a16:creationId xmlns:a16="http://schemas.microsoft.com/office/drawing/2014/main" id="{33358AD0-FF65-4566-021E-27F7FD391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D8C44-2B4D-DCBA-FB5D-76544E6C6B9D}"/>
              </a:ext>
            </a:extLst>
          </p:cNvPr>
          <p:cNvSpPr>
            <a:spLocks noGrp="1"/>
          </p:cNvSpPr>
          <p:nvPr>
            <p:ph type="sldNum" sz="quarter" idx="12"/>
          </p:nvPr>
        </p:nvSpPr>
        <p:spPr/>
        <p:txBody>
          <a:bodyPr/>
          <a:lstStyle/>
          <a:p>
            <a:fld id="{1FC1B7D7-2E6D-4A2E-B49D-70E463AC6CBB}" type="slidenum">
              <a:rPr lang="en-US" smtClean="0"/>
              <a:t>‹#›</a:t>
            </a:fld>
            <a:endParaRPr lang="en-US"/>
          </a:p>
        </p:txBody>
      </p:sp>
    </p:spTree>
    <p:extLst>
      <p:ext uri="{BB962C8B-B14F-4D97-AF65-F5344CB8AC3E}">
        <p14:creationId xmlns:p14="http://schemas.microsoft.com/office/powerpoint/2010/main" val="3722225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2082-861C-A134-483D-8E69254C19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CAA404-99E4-718B-63D4-F9BAAC57AD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7AE03-1F66-2F46-8C98-EA2D44C7939B}"/>
              </a:ext>
            </a:extLst>
          </p:cNvPr>
          <p:cNvSpPr>
            <a:spLocks noGrp="1"/>
          </p:cNvSpPr>
          <p:nvPr>
            <p:ph type="dt" sz="half" idx="10"/>
          </p:nvPr>
        </p:nvSpPr>
        <p:spPr/>
        <p:txBody>
          <a:bodyPr/>
          <a:lstStyle/>
          <a:p>
            <a:fld id="{036AF3EF-40A2-40F5-9200-8AAD4E3669B6}" type="datetimeFigureOut">
              <a:rPr lang="en-US" smtClean="0"/>
              <a:t>06/17/2022</a:t>
            </a:fld>
            <a:endParaRPr lang="en-US"/>
          </a:p>
        </p:txBody>
      </p:sp>
      <p:sp>
        <p:nvSpPr>
          <p:cNvPr id="5" name="Footer Placeholder 4">
            <a:extLst>
              <a:ext uri="{FF2B5EF4-FFF2-40B4-BE49-F238E27FC236}">
                <a16:creationId xmlns:a16="http://schemas.microsoft.com/office/drawing/2014/main" id="{A2BE9706-87A4-9C34-7588-0D76CE342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60853-C75E-3AD7-F3D8-A09C73E1D1D9}"/>
              </a:ext>
            </a:extLst>
          </p:cNvPr>
          <p:cNvSpPr>
            <a:spLocks noGrp="1"/>
          </p:cNvSpPr>
          <p:nvPr>
            <p:ph type="sldNum" sz="quarter" idx="12"/>
          </p:nvPr>
        </p:nvSpPr>
        <p:spPr/>
        <p:txBody>
          <a:bodyPr/>
          <a:lstStyle/>
          <a:p>
            <a:fld id="{1FC1B7D7-2E6D-4A2E-B49D-70E463AC6CBB}" type="slidenum">
              <a:rPr lang="en-US" smtClean="0"/>
              <a:t>‹#›</a:t>
            </a:fld>
            <a:endParaRPr lang="en-US"/>
          </a:p>
        </p:txBody>
      </p:sp>
    </p:spTree>
    <p:extLst>
      <p:ext uri="{BB962C8B-B14F-4D97-AF65-F5344CB8AC3E}">
        <p14:creationId xmlns:p14="http://schemas.microsoft.com/office/powerpoint/2010/main" val="229353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1A28-5011-4675-B9F3-453A149DBDA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FC0578D-6EBC-4797-B95C-7F993791A2E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05F297E-961A-4F14-817B-F188DFD0A58A}"/>
              </a:ext>
            </a:extLst>
          </p:cNvPr>
          <p:cNvSpPr>
            <a:spLocks noGrp="1"/>
          </p:cNvSpPr>
          <p:nvPr>
            <p:ph type="dt" sz="half" idx="10"/>
          </p:nvPr>
        </p:nvSpPr>
        <p:spPr/>
        <p:txBody>
          <a:bodyPr/>
          <a:lstStyle/>
          <a:p>
            <a:fld id="{F0D620E5-6910-429C-A0A0-52AD73FD43AC}" type="datetimeFigureOut">
              <a:rPr lang="en-US" smtClean="0"/>
              <a:t>06/17/2022</a:t>
            </a:fld>
            <a:endParaRPr lang="en-US"/>
          </a:p>
        </p:txBody>
      </p:sp>
      <p:sp>
        <p:nvSpPr>
          <p:cNvPr id="5" name="Footer Placeholder 4">
            <a:extLst>
              <a:ext uri="{FF2B5EF4-FFF2-40B4-BE49-F238E27FC236}">
                <a16:creationId xmlns:a16="http://schemas.microsoft.com/office/drawing/2014/main" id="{67C40848-C644-4BF3-AA1D-B4F0BC65C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AB35E-EA3D-4F2E-B672-B89E0375EB5B}"/>
              </a:ext>
            </a:extLst>
          </p:cNvPr>
          <p:cNvSpPr>
            <a:spLocks noGrp="1"/>
          </p:cNvSpPr>
          <p:nvPr>
            <p:ph type="sldNum" sz="quarter" idx="12"/>
          </p:nvPr>
        </p:nvSpPr>
        <p:spPr/>
        <p:txBody>
          <a:bodyPr/>
          <a:lstStyle/>
          <a:p>
            <a:fld id="{376F5D7D-A77E-40E7-972D-A890C3B8144B}" type="slidenum">
              <a:rPr lang="en-US" smtClean="0"/>
              <a:t>‹#›</a:t>
            </a:fld>
            <a:endParaRPr lang="en-US"/>
          </a:p>
        </p:txBody>
      </p:sp>
    </p:spTree>
    <p:extLst>
      <p:ext uri="{BB962C8B-B14F-4D97-AF65-F5344CB8AC3E}">
        <p14:creationId xmlns:p14="http://schemas.microsoft.com/office/powerpoint/2010/main" val="7090393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D8A0F8-FFCD-340E-C04B-B834BA85CA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C81233-55F4-C5F4-651A-5144943460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A517B-3DB9-1E72-C765-E0BE224DC0A6}"/>
              </a:ext>
            </a:extLst>
          </p:cNvPr>
          <p:cNvSpPr>
            <a:spLocks noGrp="1"/>
          </p:cNvSpPr>
          <p:nvPr>
            <p:ph type="dt" sz="half" idx="10"/>
          </p:nvPr>
        </p:nvSpPr>
        <p:spPr/>
        <p:txBody>
          <a:bodyPr/>
          <a:lstStyle/>
          <a:p>
            <a:fld id="{036AF3EF-40A2-40F5-9200-8AAD4E3669B6}" type="datetimeFigureOut">
              <a:rPr lang="en-US" smtClean="0"/>
              <a:t>06/17/2022</a:t>
            </a:fld>
            <a:endParaRPr lang="en-US"/>
          </a:p>
        </p:txBody>
      </p:sp>
      <p:sp>
        <p:nvSpPr>
          <p:cNvPr id="5" name="Footer Placeholder 4">
            <a:extLst>
              <a:ext uri="{FF2B5EF4-FFF2-40B4-BE49-F238E27FC236}">
                <a16:creationId xmlns:a16="http://schemas.microsoft.com/office/drawing/2014/main" id="{77E54BEE-3E79-4E90-0B46-11980BF29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436CA-F06F-6F30-BCDD-1E6A6941D80C}"/>
              </a:ext>
            </a:extLst>
          </p:cNvPr>
          <p:cNvSpPr>
            <a:spLocks noGrp="1"/>
          </p:cNvSpPr>
          <p:nvPr>
            <p:ph type="sldNum" sz="quarter" idx="12"/>
          </p:nvPr>
        </p:nvSpPr>
        <p:spPr/>
        <p:txBody>
          <a:bodyPr/>
          <a:lstStyle/>
          <a:p>
            <a:fld id="{1FC1B7D7-2E6D-4A2E-B49D-70E463AC6CBB}" type="slidenum">
              <a:rPr lang="en-US" smtClean="0"/>
              <a:t>‹#›</a:t>
            </a:fld>
            <a:endParaRPr lang="en-US"/>
          </a:p>
        </p:txBody>
      </p:sp>
    </p:spTree>
    <p:extLst>
      <p:ext uri="{BB962C8B-B14F-4D97-AF65-F5344CB8AC3E}">
        <p14:creationId xmlns:p14="http://schemas.microsoft.com/office/powerpoint/2010/main" val="931177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CB40-32FF-0E1F-AD20-217AC0739F1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7CA56D-AD85-58F4-8782-709F84358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29F773-D6F7-6DB3-7585-FA0ACC0398E5}"/>
              </a:ext>
            </a:extLst>
          </p:cNvPr>
          <p:cNvSpPr>
            <a:spLocks noGrp="1"/>
          </p:cNvSpPr>
          <p:nvPr>
            <p:ph type="dt" sz="half" idx="10"/>
          </p:nvPr>
        </p:nvSpPr>
        <p:spPr/>
        <p:txBody>
          <a:bodyPr/>
          <a:lstStyle/>
          <a:p>
            <a:fld id="{859ACC85-AABB-44D4-876E-BCA6353FC320}" type="datetimeFigureOut">
              <a:rPr lang="en-US" smtClean="0"/>
              <a:t>06/17/2022</a:t>
            </a:fld>
            <a:endParaRPr lang="en-US"/>
          </a:p>
        </p:txBody>
      </p:sp>
      <p:sp>
        <p:nvSpPr>
          <p:cNvPr id="5" name="Footer Placeholder 4">
            <a:extLst>
              <a:ext uri="{FF2B5EF4-FFF2-40B4-BE49-F238E27FC236}">
                <a16:creationId xmlns:a16="http://schemas.microsoft.com/office/drawing/2014/main" id="{939B703B-0DAD-1D0A-4B0E-DFB80C07F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57806-77AC-CA2C-8407-065BC5727220}"/>
              </a:ext>
            </a:extLst>
          </p:cNvPr>
          <p:cNvSpPr>
            <a:spLocks noGrp="1"/>
          </p:cNvSpPr>
          <p:nvPr>
            <p:ph type="sldNum" sz="quarter" idx="12"/>
          </p:nvPr>
        </p:nvSpPr>
        <p:spPr/>
        <p:txBody>
          <a:bodyPr/>
          <a:lstStyle/>
          <a:p>
            <a:fld id="{F94DEC4D-0ED8-49DF-B5CB-E631711A53E2}" type="slidenum">
              <a:rPr lang="en-US" smtClean="0"/>
              <a:t>‹#›</a:t>
            </a:fld>
            <a:endParaRPr lang="en-US"/>
          </a:p>
        </p:txBody>
      </p:sp>
    </p:spTree>
    <p:extLst>
      <p:ext uri="{BB962C8B-B14F-4D97-AF65-F5344CB8AC3E}">
        <p14:creationId xmlns:p14="http://schemas.microsoft.com/office/powerpoint/2010/main" val="286905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E3A1-7096-B8A4-A3DB-8C94556669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189203-6236-E8B3-D07F-E8C43821A8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AA04E-66EF-4C9A-3013-C1D3BEBE38DB}"/>
              </a:ext>
            </a:extLst>
          </p:cNvPr>
          <p:cNvSpPr>
            <a:spLocks noGrp="1"/>
          </p:cNvSpPr>
          <p:nvPr>
            <p:ph type="dt" sz="half" idx="10"/>
          </p:nvPr>
        </p:nvSpPr>
        <p:spPr/>
        <p:txBody>
          <a:bodyPr/>
          <a:lstStyle/>
          <a:p>
            <a:fld id="{859ACC85-AABB-44D4-876E-BCA6353FC320}" type="datetimeFigureOut">
              <a:rPr lang="en-US" smtClean="0"/>
              <a:t>06/17/2022</a:t>
            </a:fld>
            <a:endParaRPr lang="en-US"/>
          </a:p>
        </p:txBody>
      </p:sp>
      <p:sp>
        <p:nvSpPr>
          <p:cNvPr id="5" name="Footer Placeholder 4">
            <a:extLst>
              <a:ext uri="{FF2B5EF4-FFF2-40B4-BE49-F238E27FC236}">
                <a16:creationId xmlns:a16="http://schemas.microsoft.com/office/drawing/2014/main" id="{6D9D96E0-BB83-2362-D43D-866FBF194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8FAA1-90E4-88B0-D328-C7470E061DB8}"/>
              </a:ext>
            </a:extLst>
          </p:cNvPr>
          <p:cNvSpPr>
            <a:spLocks noGrp="1"/>
          </p:cNvSpPr>
          <p:nvPr>
            <p:ph type="sldNum" sz="quarter" idx="12"/>
          </p:nvPr>
        </p:nvSpPr>
        <p:spPr/>
        <p:txBody>
          <a:bodyPr/>
          <a:lstStyle/>
          <a:p>
            <a:fld id="{F94DEC4D-0ED8-49DF-B5CB-E631711A53E2}" type="slidenum">
              <a:rPr lang="en-US" smtClean="0"/>
              <a:t>‹#›</a:t>
            </a:fld>
            <a:endParaRPr lang="en-US"/>
          </a:p>
        </p:txBody>
      </p:sp>
    </p:spTree>
    <p:extLst>
      <p:ext uri="{BB962C8B-B14F-4D97-AF65-F5344CB8AC3E}">
        <p14:creationId xmlns:p14="http://schemas.microsoft.com/office/powerpoint/2010/main" val="604935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C3C3-8F15-414F-0880-085CD4A69E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8B939E-2B1D-B1B6-1A25-B82C37FE68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F9834-5971-BB89-37C6-A32359E97AB4}"/>
              </a:ext>
            </a:extLst>
          </p:cNvPr>
          <p:cNvSpPr>
            <a:spLocks noGrp="1"/>
          </p:cNvSpPr>
          <p:nvPr>
            <p:ph type="dt" sz="half" idx="10"/>
          </p:nvPr>
        </p:nvSpPr>
        <p:spPr/>
        <p:txBody>
          <a:bodyPr/>
          <a:lstStyle/>
          <a:p>
            <a:fld id="{859ACC85-AABB-44D4-876E-BCA6353FC320}" type="datetimeFigureOut">
              <a:rPr lang="en-US" smtClean="0"/>
              <a:t>06/17/2022</a:t>
            </a:fld>
            <a:endParaRPr lang="en-US"/>
          </a:p>
        </p:txBody>
      </p:sp>
      <p:sp>
        <p:nvSpPr>
          <p:cNvPr id="5" name="Footer Placeholder 4">
            <a:extLst>
              <a:ext uri="{FF2B5EF4-FFF2-40B4-BE49-F238E27FC236}">
                <a16:creationId xmlns:a16="http://schemas.microsoft.com/office/drawing/2014/main" id="{10CB23A5-9FEF-56DF-15F1-9C08354F8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39FFD-0A95-16B7-81E5-9F49745F5B09}"/>
              </a:ext>
            </a:extLst>
          </p:cNvPr>
          <p:cNvSpPr>
            <a:spLocks noGrp="1"/>
          </p:cNvSpPr>
          <p:nvPr>
            <p:ph type="sldNum" sz="quarter" idx="12"/>
          </p:nvPr>
        </p:nvSpPr>
        <p:spPr/>
        <p:txBody>
          <a:bodyPr/>
          <a:lstStyle/>
          <a:p>
            <a:fld id="{F94DEC4D-0ED8-49DF-B5CB-E631711A53E2}" type="slidenum">
              <a:rPr lang="en-US" smtClean="0"/>
              <a:t>‹#›</a:t>
            </a:fld>
            <a:endParaRPr lang="en-US"/>
          </a:p>
        </p:txBody>
      </p:sp>
    </p:spTree>
    <p:extLst>
      <p:ext uri="{BB962C8B-B14F-4D97-AF65-F5344CB8AC3E}">
        <p14:creationId xmlns:p14="http://schemas.microsoft.com/office/powerpoint/2010/main" val="2534825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0A26-5E12-F499-A771-9E6578C8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81625-2582-B809-33D8-A24AF4B7AE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DF7D1C-F20B-8017-7209-3E9D960B41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1F9297-25E1-D354-0B4B-BEC27B45F4FC}"/>
              </a:ext>
            </a:extLst>
          </p:cNvPr>
          <p:cNvSpPr>
            <a:spLocks noGrp="1"/>
          </p:cNvSpPr>
          <p:nvPr>
            <p:ph type="dt" sz="half" idx="10"/>
          </p:nvPr>
        </p:nvSpPr>
        <p:spPr/>
        <p:txBody>
          <a:bodyPr/>
          <a:lstStyle/>
          <a:p>
            <a:fld id="{859ACC85-AABB-44D4-876E-BCA6353FC320}" type="datetimeFigureOut">
              <a:rPr lang="en-US" smtClean="0"/>
              <a:t>06/17/2022</a:t>
            </a:fld>
            <a:endParaRPr lang="en-US"/>
          </a:p>
        </p:txBody>
      </p:sp>
      <p:sp>
        <p:nvSpPr>
          <p:cNvPr id="6" name="Footer Placeholder 5">
            <a:extLst>
              <a:ext uri="{FF2B5EF4-FFF2-40B4-BE49-F238E27FC236}">
                <a16:creationId xmlns:a16="http://schemas.microsoft.com/office/drawing/2014/main" id="{B9ED7F28-5157-DA18-D180-1C726EDF5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CED0A-EBC9-55E9-CE2E-6F5F36542D03}"/>
              </a:ext>
            </a:extLst>
          </p:cNvPr>
          <p:cNvSpPr>
            <a:spLocks noGrp="1"/>
          </p:cNvSpPr>
          <p:nvPr>
            <p:ph type="sldNum" sz="quarter" idx="12"/>
          </p:nvPr>
        </p:nvSpPr>
        <p:spPr/>
        <p:txBody>
          <a:bodyPr/>
          <a:lstStyle/>
          <a:p>
            <a:fld id="{F94DEC4D-0ED8-49DF-B5CB-E631711A53E2}" type="slidenum">
              <a:rPr lang="en-US" smtClean="0"/>
              <a:t>‹#›</a:t>
            </a:fld>
            <a:endParaRPr lang="en-US"/>
          </a:p>
        </p:txBody>
      </p:sp>
    </p:spTree>
    <p:extLst>
      <p:ext uri="{BB962C8B-B14F-4D97-AF65-F5344CB8AC3E}">
        <p14:creationId xmlns:p14="http://schemas.microsoft.com/office/powerpoint/2010/main" val="1232784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E3C7-163F-1F82-ADA1-88334C258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C8717-2B59-EC97-2E5F-93BEA2AF35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81328-A5D8-F6AC-D2A9-714541B02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18FFB0-0E21-FBD5-EC88-C15EA94B8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A61F54-5C8A-A294-9F27-270BF55CBA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84FD4-BD09-0984-C1A6-BDEDBA6E969C}"/>
              </a:ext>
            </a:extLst>
          </p:cNvPr>
          <p:cNvSpPr>
            <a:spLocks noGrp="1"/>
          </p:cNvSpPr>
          <p:nvPr>
            <p:ph type="dt" sz="half" idx="10"/>
          </p:nvPr>
        </p:nvSpPr>
        <p:spPr/>
        <p:txBody>
          <a:bodyPr/>
          <a:lstStyle/>
          <a:p>
            <a:fld id="{859ACC85-AABB-44D4-876E-BCA6353FC320}" type="datetimeFigureOut">
              <a:rPr lang="en-US" smtClean="0"/>
              <a:t>06/17/2022</a:t>
            </a:fld>
            <a:endParaRPr lang="en-US"/>
          </a:p>
        </p:txBody>
      </p:sp>
      <p:sp>
        <p:nvSpPr>
          <p:cNvPr id="8" name="Footer Placeholder 7">
            <a:extLst>
              <a:ext uri="{FF2B5EF4-FFF2-40B4-BE49-F238E27FC236}">
                <a16:creationId xmlns:a16="http://schemas.microsoft.com/office/drawing/2014/main" id="{5809F415-A177-0611-01DC-64BFC5C9AA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6D1075-8605-B2F7-F90A-5EE83E5D18DE}"/>
              </a:ext>
            </a:extLst>
          </p:cNvPr>
          <p:cNvSpPr>
            <a:spLocks noGrp="1"/>
          </p:cNvSpPr>
          <p:nvPr>
            <p:ph type="sldNum" sz="quarter" idx="12"/>
          </p:nvPr>
        </p:nvSpPr>
        <p:spPr/>
        <p:txBody>
          <a:bodyPr/>
          <a:lstStyle/>
          <a:p>
            <a:fld id="{F94DEC4D-0ED8-49DF-B5CB-E631711A53E2}" type="slidenum">
              <a:rPr lang="en-US" smtClean="0"/>
              <a:t>‹#›</a:t>
            </a:fld>
            <a:endParaRPr lang="en-US"/>
          </a:p>
        </p:txBody>
      </p:sp>
    </p:spTree>
    <p:extLst>
      <p:ext uri="{BB962C8B-B14F-4D97-AF65-F5344CB8AC3E}">
        <p14:creationId xmlns:p14="http://schemas.microsoft.com/office/powerpoint/2010/main" val="350212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2095-BE18-4DF1-C25F-57DAFF64E2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F28E5-B109-9EDF-4A0A-56BC177562DF}"/>
              </a:ext>
            </a:extLst>
          </p:cNvPr>
          <p:cNvSpPr>
            <a:spLocks noGrp="1"/>
          </p:cNvSpPr>
          <p:nvPr>
            <p:ph type="dt" sz="half" idx="10"/>
          </p:nvPr>
        </p:nvSpPr>
        <p:spPr/>
        <p:txBody>
          <a:bodyPr/>
          <a:lstStyle/>
          <a:p>
            <a:fld id="{859ACC85-AABB-44D4-876E-BCA6353FC320}" type="datetimeFigureOut">
              <a:rPr lang="en-US" smtClean="0"/>
              <a:t>06/17/2022</a:t>
            </a:fld>
            <a:endParaRPr lang="en-US"/>
          </a:p>
        </p:txBody>
      </p:sp>
      <p:sp>
        <p:nvSpPr>
          <p:cNvPr id="4" name="Footer Placeholder 3">
            <a:extLst>
              <a:ext uri="{FF2B5EF4-FFF2-40B4-BE49-F238E27FC236}">
                <a16:creationId xmlns:a16="http://schemas.microsoft.com/office/drawing/2014/main" id="{83F208AF-0ABC-068A-E187-348BFDCD99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98F001-17F1-778E-904E-97DF0F2E0ABD}"/>
              </a:ext>
            </a:extLst>
          </p:cNvPr>
          <p:cNvSpPr>
            <a:spLocks noGrp="1"/>
          </p:cNvSpPr>
          <p:nvPr>
            <p:ph type="sldNum" sz="quarter" idx="12"/>
          </p:nvPr>
        </p:nvSpPr>
        <p:spPr/>
        <p:txBody>
          <a:bodyPr/>
          <a:lstStyle/>
          <a:p>
            <a:fld id="{F94DEC4D-0ED8-49DF-B5CB-E631711A53E2}" type="slidenum">
              <a:rPr lang="en-US" smtClean="0"/>
              <a:t>‹#›</a:t>
            </a:fld>
            <a:endParaRPr lang="en-US"/>
          </a:p>
        </p:txBody>
      </p:sp>
    </p:spTree>
    <p:extLst>
      <p:ext uri="{BB962C8B-B14F-4D97-AF65-F5344CB8AC3E}">
        <p14:creationId xmlns:p14="http://schemas.microsoft.com/office/powerpoint/2010/main" val="1396285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42456-D38F-04C6-1FE5-B71E9CF9A554}"/>
              </a:ext>
            </a:extLst>
          </p:cNvPr>
          <p:cNvSpPr>
            <a:spLocks noGrp="1"/>
          </p:cNvSpPr>
          <p:nvPr>
            <p:ph type="dt" sz="half" idx="10"/>
          </p:nvPr>
        </p:nvSpPr>
        <p:spPr/>
        <p:txBody>
          <a:bodyPr/>
          <a:lstStyle/>
          <a:p>
            <a:fld id="{859ACC85-AABB-44D4-876E-BCA6353FC320}" type="datetimeFigureOut">
              <a:rPr lang="en-US" smtClean="0"/>
              <a:t>06/17/2022</a:t>
            </a:fld>
            <a:endParaRPr lang="en-US"/>
          </a:p>
        </p:txBody>
      </p:sp>
      <p:sp>
        <p:nvSpPr>
          <p:cNvPr id="3" name="Footer Placeholder 2">
            <a:extLst>
              <a:ext uri="{FF2B5EF4-FFF2-40B4-BE49-F238E27FC236}">
                <a16:creationId xmlns:a16="http://schemas.microsoft.com/office/drawing/2014/main" id="{18AA9389-4F92-23E3-1985-AC715D0642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1C340A-BEE4-4BFD-745A-40DB73FB096A}"/>
              </a:ext>
            </a:extLst>
          </p:cNvPr>
          <p:cNvSpPr>
            <a:spLocks noGrp="1"/>
          </p:cNvSpPr>
          <p:nvPr>
            <p:ph type="sldNum" sz="quarter" idx="12"/>
          </p:nvPr>
        </p:nvSpPr>
        <p:spPr/>
        <p:txBody>
          <a:bodyPr/>
          <a:lstStyle/>
          <a:p>
            <a:fld id="{F94DEC4D-0ED8-49DF-B5CB-E631711A53E2}" type="slidenum">
              <a:rPr lang="en-US" smtClean="0"/>
              <a:t>‹#›</a:t>
            </a:fld>
            <a:endParaRPr lang="en-US"/>
          </a:p>
        </p:txBody>
      </p:sp>
    </p:spTree>
    <p:extLst>
      <p:ext uri="{BB962C8B-B14F-4D97-AF65-F5344CB8AC3E}">
        <p14:creationId xmlns:p14="http://schemas.microsoft.com/office/powerpoint/2010/main" val="374603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4307-516D-74CF-1CD4-F638FD71F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C8E8DA-D8E4-7562-DD3E-9C4233746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049DC6-DDEA-31AC-8BB8-4D0EF5021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9C022-7DCC-A60E-8FBB-8A6D09220BA0}"/>
              </a:ext>
            </a:extLst>
          </p:cNvPr>
          <p:cNvSpPr>
            <a:spLocks noGrp="1"/>
          </p:cNvSpPr>
          <p:nvPr>
            <p:ph type="dt" sz="half" idx="10"/>
          </p:nvPr>
        </p:nvSpPr>
        <p:spPr/>
        <p:txBody>
          <a:bodyPr/>
          <a:lstStyle/>
          <a:p>
            <a:fld id="{859ACC85-AABB-44D4-876E-BCA6353FC320}" type="datetimeFigureOut">
              <a:rPr lang="en-US" smtClean="0"/>
              <a:t>06/17/2022</a:t>
            </a:fld>
            <a:endParaRPr lang="en-US"/>
          </a:p>
        </p:txBody>
      </p:sp>
      <p:sp>
        <p:nvSpPr>
          <p:cNvPr id="6" name="Footer Placeholder 5">
            <a:extLst>
              <a:ext uri="{FF2B5EF4-FFF2-40B4-BE49-F238E27FC236}">
                <a16:creationId xmlns:a16="http://schemas.microsoft.com/office/drawing/2014/main" id="{F089C4A8-143E-A463-AFDB-39E6510E0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6B11A-D7CE-6300-091B-5B214A44EF3F}"/>
              </a:ext>
            </a:extLst>
          </p:cNvPr>
          <p:cNvSpPr>
            <a:spLocks noGrp="1"/>
          </p:cNvSpPr>
          <p:nvPr>
            <p:ph type="sldNum" sz="quarter" idx="12"/>
          </p:nvPr>
        </p:nvSpPr>
        <p:spPr/>
        <p:txBody>
          <a:bodyPr/>
          <a:lstStyle/>
          <a:p>
            <a:fld id="{F94DEC4D-0ED8-49DF-B5CB-E631711A53E2}" type="slidenum">
              <a:rPr lang="en-US" smtClean="0"/>
              <a:t>‹#›</a:t>
            </a:fld>
            <a:endParaRPr lang="en-US"/>
          </a:p>
        </p:txBody>
      </p:sp>
    </p:spTree>
    <p:extLst>
      <p:ext uri="{BB962C8B-B14F-4D97-AF65-F5344CB8AC3E}">
        <p14:creationId xmlns:p14="http://schemas.microsoft.com/office/powerpoint/2010/main" val="870154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3095-C0FC-3A63-D3E8-485CA6845CA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4313F15-9965-6532-6CB1-915543A01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DED9A19-E6C1-640A-E179-F9446C8A4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612E3471-2D05-C5FB-7A01-AFA33ADCD4D4}"/>
              </a:ext>
            </a:extLst>
          </p:cNvPr>
          <p:cNvSpPr>
            <a:spLocks noGrp="1"/>
          </p:cNvSpPr>
          <p:nvPr>
            <p:ph type="dt" sz="half" idx="10"/>
          </p:nvPr>
        </p:nvSpPr>
        <p:spPr/>
        <p:txBody>
          <a:bodyPr/>
          <a:lstStyle/>
          <a:p>
            <a:fld id="{859ACC85-AABB-44D4-876E-BCA6353FC320}" type="datetimeFigureOut">
              <a:rPr lang="en-US" smtClean="0"/>
              <a:t>06/17/2022</a:t>
            </a:fld>
            <a:endParaRPr lang="en-US"/>
          </a:p>
        </p:txBody>
      </p:sp>
      <p:sp>
        <p:nvSpPr>
          <p:cNvPr id="6" name="Footer Placeholder 5">
            <a:extLst>
              <a:ext uri="{FF2B5EF4-FFF2-40B4-BE49-F238E27FC236}">
                <a16:creationId xmlns:a16="http://schemas.microsoft.com/office/drawing/2014/main" id="{60609C02-F0C4-BFD7-24E6-6B25F803F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60BD3-F329-9531-FCC8-D179CB92EC05}"/>
              </a:ext>
            </a:extLst>
          </p:cNvPr>
          <p:cNvSpPr>
            <a:spLocks noGrp="1"/>
          </p:cNvSpPr>
          <p:nvPr>
            <p:ph type="sldNum" sz="quarter" idx="12"/>
          </p:nvPr>
        </p:nvSpPr>
        <p:spPr/>
        <p:txBody>
          <a:bodyPr/>
          <a:lstStyle/>
          <a:p>
            <a:fld id="{F94DEC4D-0ED8-49DF-B5CB-E631711A53E2}" type="slidenum">
              <a:rPr lang="en-US" smtClean="0"/>
              <a:t>‹#›</a:t>
            </a:fld>
            <a:endParaRPr lang="en-US"/>
          </a:p>
        </p:txBody>
      </p:sp>
    </p:spTree>
    <p:extLst>
      <p:ext uri="{BB962C8B-B14F-4D97-AF65-F5344CB8AC3E}">
        <p14:creationId xmlns:p14="http://schemas.microsoft.com/office/powerpoint/2010/main" val="416096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CC50-CBCD-B39D-13E2-A4E0B9A4C2C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59D1C58-415D-A8F0-83BF-704040AF1233}"/>
              </a:ext>
            </a:extLst>
          </p:cNvPr>
          <p:cNvSpPr>
            <a:spLocks noGrp="1"/>
          </p:cNvSpPr>
          <p:nvPr>
            <p:ph type="dt" sz="half" idx="10"/>
          </p:nvPr>
        </p:nvSpPr>
        <p:spPr/>
        <p:txBody>
          <a:bodyPr/>
          <a:lstStyle/>
          <a:p>
            <a:fld id="{E1AD294D-D4CD-4AA8-859E-DAE7FEB49DF9}" type="datetime4">
              <a:rPr lang="en-US" altLang="en-US" smtClean="0"/>
              <a:t>June 17, 2022</a:t>
            </a:fld>
            <a:endParaRPr lang="en-US" altLang="en-US"/>
          </a:p>
        </p:txBody>
      </p:sp>
      <p:sp>
        <p:nvSpPr>
          <p:cNvPr id="4" name="Slide Number Placeholder 3">
            <a:extLst>
              <a:ext uri="{FF2B5EF4-FFF2-40B4-BE49-F238E27FC236}">
                <a16:creationId xmlns:a16="http://schemas.microsoft.com/office/drawing/2014/main" id="{D41A5640-78DC-A4F4-E167-B6220CB07A93}"/>
              </a:ext>
            </a:extLst>
          </p:cNvPr>
          <p:cNvSpPr>
            <a:spLocks noGrp="1"/>
          </p:cNvSpPr>
          <p:nvPr>
            <p:ph type="sldNum" sz="quarter" idx="11"/>
          </p:nvPr>
        </p:nvSpPr>
        <p:spPr/>
        <p:txBody>
          <a:bodyPr/>
          <a:lstStyle/>
          <a:p>
            <a:fld id="{9E6294A1-0B33-4906-BB6A-09B0D383EC92}" type="slidenum">
              <a:rPr lang="en-US" altLang="en-US" smtClean="0"/>
              <a:pPr/>
              <a:t>‹#›</a:t>
            </a:fld>
            <a:endParaRPr lang="en-US" altLang="en-US"/>
          </a:p>
        </p:txBody>
      </p:sp>
      <p:sp>
        <p:nvSpPr>
          <p:cNvPr id="6" name="Content Placeholder 5">
            <a:extLst>
              <a:ext uri="{FF2B5EF4-FFF2-40B4-BE49-F238E27FC236}">
                <a16:creationId xmlns:a16="http://schemas.microsoft.com/office/drawing/2014/main" id="{03C98344-A3DF-1522-9E85-9EC057B7C2D2}"/>
              </a:ext>
            </a:extLst>
          </p:cNvPr>
          <p:cNvSpPr>
            <a:spLocks noGrp="1"/>
          </p:cNvSpPr>
          <p:nvPr>
            <p:ph sz="quarter" idx="12"/>
          </p:nvPr>
        </p:nvSpPr>
        <p:spPr>
          <a:xfrm>
            <a:off x="6569075" y="725488"/>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11087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DD6A-A32B-F5CD-4AAB-F56E69365F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4FA48B-03F5-9801-CA5D-706B734524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0ED73-7F4F-DD46-832E-EEA3DC5B13CC}"/>
              </a:ext>
            </a:extLst>
          </p:cNvPr>
          <p:cNvSpPr>
            <a:spLocks noGrp="1"/>
          </p:cNvSpPr>
          <p:nvPr>
            <p:ph type="dt" sz="half" idx="10"/>
          </p:nvPr>
        </p:nvSpPr>
        <p:spPr/>
        <p:txBody>
          <a:bodyPr/>
          <a:lstStyle/>
          <a:p>
            <a:fld id="{859ACC85-AABB-44D4-876E-BCA6353FC320}" type="datetimeFigureOut">
              <a:rPr lang="en-US" smtClean="0"/>
              <a:t>06/17/2022</a:t>
            </a:fld>
            <a:endParaRPr lang="en-US"/>
          </a:p>
        </p:txBody>
      </p:sp>
      <p:sp>
        <p:nvSpPr>
          <p:cNvPr id="5" name="Footer Placeholder 4">
            <a:extLst>
              <a:ext uri="{FF2B5EF4-FFF2-40B4-BE49-F238E27FC236}">
                <a16:creationId xmlns:a16="http://schemas.microsoft.com/office/drawing/2014/main" id="{A7C479DD-5FEA-BACA-AB2A-C824E2D30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11AF7-C3F6-D44F-50BB-7DDE416FB51E}"/>
              </a:ext>
            </a:extLst>
          </p:cNvPr>
          <p:cNvSpPr>
            <a:spLocks noGrp="1"/>
          </p:cNvSpPr>
          <p:nvPr>
            <p:ph type="sldNum" sz="quarter" idx="12"/>
          </p:nvPr>
        </p:nvSpPr>
        <p:spPr/>
        <p:txBody>
          <a:bodyPr/>
          <a:lstStyle/>
          <a:p>
            <a:fld id="{F94DEC4D-0ED8-49DF-B5CB-E631711A53E2}" type="slidenum">
              <a:rPr lang="en-US" smtClean="0"/>
              <a:t>‹#›</a:t>
            </a:fld>
            <a:endParaRPr lang="en-US"/>
          </a:p>
        </p:txBody>
      </p:sp>
    </p:spTree>
    <p:extLst>
      <p:ext uri="{BB962C8B-B14F-4D97-AF65-F5344CB8AC3E}">
        <p14:creationId xmlns:p14="http://schemas.microsoft.com/office/powerpoint/2010/main" val="1664290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675C2D-BA89-42B2-42DC-F3D5146331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2D4991-4B7E-4641-D32B-2DBCBF7BD2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AE468-F13D-D1B7-0123-0A87B13150C1}"/>
              </a:ext>
            </a:extLst>
          </p:cNvPr>
          <p:cNvSpPr>
            <a:spLocks noGrp="1"/>
          </p:cNvSpPr>
          <p:nvPr>
            <p:ph type="dt" sz="half" idx="10"/>
          </p:nvPr>
        </p:nvSpPr>
        <p:spPr/>
        <p:txBody>
          <a:bodyPr/>
          <a:lstStyle/>
          <a:p>
            <a:fld id="{859ACC85-AABB-44D4-876E-BCA6353FC320}" type="datetimeFigureOut">
              <a:rPr lang="en-US" smtClean="0"/>
              <a:t>06/17/2022</a:t>
            </a:fld>
            <a:endParaRPr lang="en-US"/>
          </a:p>
        </p:txBody>
      </p:sp>
      <p:sp>
        <p:nvSpPr>
          <p:cNvPr id="5" name="Footer Placeholder 4">
            <a:extLst>
              <a:ext uri="{FF2B5EF4-FFF2-40B4-BE49-F238E27FC236}">
                <a16:creationId xmlns:a16="http://schemas.microsoft.com/office/drawing/2014/main" id="{28555153-D57E-FA87-A0CC-027DD5735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18F34-2E04-A101-C829-ABA936E6F6BE}"/>
              </a:ext>
            </a:extLst>
          </p:cNvPr>
          <p:cNvSpPr>
            <a:spLocks noGrp="1"/>
          </p:cNvSpPr>
          <p:nvPr>
            <p:ph type="sldNum" sz="quarter" idx="12"/>
          </p:nvPr>
        </p:nvSpPr>
        <p:spPr/>
        <p:txBody>
          <a:bodyPr/>
          <a:lstStyle/>
          <a:p>
            <a:fld id="{F94DEC4D-0ED8-49DF-B5CB-E631711A53E2}" type="slidenum">
              <a:rPr lang="en-US" smtClean="0"/>
              <a:t>‹#›</a:t>
            </a:fld>
            <a:endParaRPr lang="en-US"/>
          </a:p>
        </p:txBody>
      </p:sp>
    </p:spTree>
    <p:extLst>
      <p:ext uri="{BB962C8B-B14F-4D97-AF65-F5344CB8AC3E}">
        <p14:creationId xmlns:p14="http://schemas.microsoft.com/office/powerpoint/2010/main" val="3396665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5249-9A1A-D989-32AC-7FB5E7E440E1}"/>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C09DC26-BEBF-9994-732E-92AFCD467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24B0230-5AEB-BD96-FA06-862B89710E6E}"/>
              </a:ext>
            </a:extLst>
          </p:cNvPr>
          <p:cNvSpPr>
            <a:spLocks noGrp="1"/>
          </p:cNvSpPr>
          <p:nvPr>
            <p:ph type="dt" sz="half" idx="10"/>
          </p:nvPr>
        </p:nvSpPr>
        <p:spPr/>
        <p:txBody>
          <a:bodyPr/>
          <a:lstStyle/>
          <a:p>
            <a:fld id="{6FD7B660-D5C6-4200-A484-4164748BC573}" type="datetimeFigureOut">
              <a:rPr lang="en-US" smtClean="0"/>
              <a:t>06/17/2022</a:t>
            </a:fld>
            <a:endParaRPr lang="en-US"/>
          </a:p>
        </p:txBody>
      </p:sp>
      <p:sp>
        <p:nvSpPr>
          <p:cNvPr id="5" name="Footer Placeholder 4">
            <a:extLst>
              <a:ext uri="{FF2B5EF4-FFF2-40B4-BE49-F238E27FC236}">
                <a16:creationId xmlns:a16="http://schemas.microsoft.com/office/drawing/2014/main" id="{A47B1581-5074-8705-5823-6F41187FB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99204-A708-1CB7-8787-D21164D62049}"/>
              </a:ext>
            </a:extLst>
          </p:cNvPr>
          <p:cNvSpPr>
            <a:spLocks noGrp="1"/>
          </p:cNvSpPr>
          <p:nvPr>
            <p:ph type="sldNum" sz="quarter" idx="12"/>
          </p:nvPr>
        </p:nvSpPr>
        <p:spPr/>
        <p:txBody>
          <a:bodyPr/>
          <a:lstStyle/>
          <a:p>
            <a:fld id="{C91FD40F-221A-4AB3-AB7F-E6C36B62BC39}" type="slidenum">
              <a:rPr lang="en-US" smtClean="0"/>
              <a:t>‹#›</a:t>
            </a:fld>
            <a:endParaRPr lang="en-US"/>
          </a:p>
        </p:txBody>
      </p:sp>
    </p:spTree>
    <p:extLst>
      <p:ext uri="{BB962C8B-B14F-4D97-AF65-F5344CB8AC3E}">
        <p14:creationId xmlns:p14="http://schemas.microsoft.com/office/powerpoint/2010/main" val="3175978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5828-4A54-7933-257D-57A57B18A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FB6250-4475-E3B8-9DFB-352A8FF17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F1059-821F-E69A-34B7-26750DFB0E36}"/>
              </a:ext>
            </a:extLst>
          </p:cNvPr>
          <p:cNvSpPr>
            <a:spLocks noGrp="1"/>
          </p:cNvSpPr>
          <p:nvPr>
            <p:ph type="dt" sz="half" idx="10"/>
          </p:nvPr>
        </p:nvSpPr>
        <p:spPr/>
        <p:txBody>
          <a:bodyPr/>
          <a:lstStyle/>
          <a:p>
            <a:fld id="{6FD7B660-D5C6-4200-A484-4164748BC573}" type="datetimeFigureOut">
              <a:rPr lang="en-US" smtClean="0"/>
              <a:t>06/17/2022</a:t>
            </a:fld>
            <a:endParaRPr lang="en-US"/>
          </a:p>
        </p:txBody>
      </p:sp>
      <p:sp>
        <p:nvSpPr>
          <p:cNvPr id="5" name="Footer Placeholder 4">
            <a:extLst>
              <a:ext uri="{FF2B5EF4-FFF2-40B4-BE49-F238E27FC236}">
                <a16:creationId xmlns:a16="http://schemas.microsoft.com/office/drawing/2014/main" id="{310A6EF6-AE47-D203-D88B-877D0C49D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2F80C-EAD7-E288-CDC3-77078592040C}"/>
              </a:ext>
            </a:extLst>
          </p:cNvPr>
          <p:cNvSpPr>
            <a:spLocks noGrp="1"/>
          </p:cNvSpPr>
          <p:nvPr>
            <p:ph type="sldNum" sz="quarter" idx="12"/>
          </p:nvPr>
        </p:nvSpPr>
        <p:spPr/>
        <p:txBody>
          <a:bodyPr/>
          <a:lstStyle/>
          <a:p>
            <a:fld id="{C91FD40F-221A-4AB3-AB7F-E6C36B62BC39}" type="slidenum">
              <a:rPr lang="en-US" smtClean="0"/>
              <a:t>‹#›</a:t>
            </a:fld>
            <a:endParaRPr lang="en-US"/>
          </a:p>
        </p:txBody>
      </p:sp>
    </p:spTree>
    <p:extLst>
      <p:ext uri="{BB962C8B-B14F-4D97-AF65-F5344CB8AC3E}">
        <p14:creationId xmlns:p14="http://schemas.microsoft.com/office/powerpoint/2010/main" val="1818493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B8F0-FABA-F39D-23EE-2EB61D25B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7B7DC4-E1D9-EB96-1B5A-20AE6D242C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E183F0-471F-4008-FD39-F6B457E986C1}"/>
              </a:ext>
            </a:extLst>
          </p:cNvPr>
          <p:cNvSpPr>
            <a:spLocks noGrp="1"/>
          </p:cNvSpPr>
          <p:nvPr>
            <p:ph type="dt" sz="half" idx="10"/>
          </p:nvPr>
        </p:nvSpPr>
        <p:spPr/>
        <p:txBody>
          <a:bodyPr/>
          <a:lstStyle/>
          <a:p>
            <a:fld id="{6FD7B660-D5C6-4200-A484-4164748BC573}" type="datetimeFigureOut">
              <a:rPr lang="en-US" smtClean="0"/>
              <a:t>06/17/2022</a:t>
            </a:fld>
            <a:endParaRPr lang="en-US"/>
          </a:p>
        </p:txBody>
      </p:sp>
      <p:sp>
        <p:nvSpPr>
          <p:cNvPr id="5" name="Footer Placeholder 4">
            <a:extLst>
              <a:ext uri="{FF2B5EF4-FFF2-40B4-BE49-F238E27FC236}">
                <a16:creationId xmlns:a16="http://schemas.microsoft.com/office/drawing/2014/main" id="{06EB11B5-F26D-559D-F540-DD8298CFC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FC9C8-94F4-8421-07B0-83185DD5BBC2}"/>
              </a:ext>
            </a:extLst>
          </p:cNvPr>
          <p:cNvSpPr>
            <a:spLocks noGrp="1"/>
          </p:cNvSpPr>
          <p:nvPr>
            <p:ph type="sldNum" sz="quarter" idx="12"/>
          </p:nvPr>
        </p:nvSpPr>
        <p:spPr/>
        <p:txBody>
          <a:bodyPr/>
          <a:lstStyle/>
          <a:p>
            <a:fld id="{C91FD40F-221A-4AB3-AB7F-E6C36B62BC39}" type="slidenum">
              <a:rPr lang="en-US" smtClean="0"/>
              <a:t>‹#›</a:t>
            </a:fld>
            <a:endParaRPr lang="en-US"/>
          </a:p>
        </p:txBody>
      </p:sp>
    </p:spTree>
    <p:extLst>
      <p:ext uri="{BB962C8B-B14F-4D97-AF65-F5344CB8AC3E}">
        <p14:creationId xmlns:p14="http://schemas.microsoft.com/office/powerpoint/2010/main" val="528428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8625-275A-8982-B30C-4542F04CA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4DEF1-36C8-0265-61AB-25C48D1F2B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D8C8F4-857F-E101-C847-DC7CA48FE7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238214-59DF-BAF6-6D99-2F40CC8FB9FE}"/>
              </a:ext>
            </a:extLst>
          </p:cNvPr>
          <p:cNvSpPr>
            <a:spLocks noGrp="1"/>
          </p:cNvSpPr>
          <p:nvPr>
            <p:ph type="dt" sz="half" idx="10"/>
          </p:nvPr>
        </p:nvSpPr>
        <p:spPr/>
        <p:txBody>
          <a:bodyPr/>
          <a:lstStyle/>
          <a:p>
            <a:fld id="{6FD7B660-D5C6-4200-A484-4164748BC573}" type="datetimeFigureOut">
              <a:rPr lang="en-US" smtClean="0"/>
              <a:t>06/17/2022</a:t>
            </a:fld>
            <a:endParaRPr lang="en-US"/>
          </a:p>
        </p:txBody>
      </p:sp>
      <p:sp>
        <p:nvSpPr>
          <p:cNvPr id="6" name="Footer Placeholder 5">
            <a:extLst>
              <a:ext uri="{FF2B5EF4-FFF2-40B4-BE49-F238E27FC236}">
                <a16:creationId xmlns:a16="http://schemas.microsoft.com/office/drawing/2014/main" id="{5D54BDB6-71A0-4FB1-B7B3-ACFCD25E1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25731-19C5-9E57-14CD-E9C6A0563D43}"/>
              </a:ext>
            </a:extLst>
          </p:cNvPr>
          <p:cNvSpPr>
            <a:spLocks noGrp="1"/>
          </p:cNvSpPr>
          <p:nvPr>
            <p:ph type="sldNum" sz="quarter" idx="12"/>
          </p:nvPr>
        </p:nvSpPr>
        <p:spPr/>
        <p:txBody>
          <a:bodyPr/>
          <a:lstStyle/>
          <a:p>
            <a:fld id="{C91FD40F-221A-4AB3-AB7F-E6C36B62BC39}" type="slidenum">
              <a:rPr lang="en-US" smtClean="0"/>
              <a:t>‹#›</a:t>
            </a:fld>
            <a:endParaRPr lang="en-US"/>
          </a:p>
        </p:txBody>
      </p:sp>
    </p:spTree>
    <p:extLst>
      <p:ext uri="{BB962C8B-B14F-4D97-AF65-F5344CB8AC3E}">
        <p14:creationId xmlns:p14="http://schemas.microsoft.com/office/powerpoint/2010/main" val="2507990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8E691-FDD8-19F4-B124-5398C4D7E3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6F2735-13ED-0059-C368-985918748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30E0AA-A5B4-31BE-CCE0-6216AD10A0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8262F8-6F17-528A-319E-181B510A8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D66FD5-D3AC-F9FA-C12E-A9A11C3328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6BBDCB-8E5A-5AA1-2D96-86583B3DD983}"/>
              </a:ext>
            </a:extLst>
          </p:cNvPr>
          <p:cNvSpPr>
            <a:spLocks noGrp="1"/>
          </p:cNvSpPr>
          <p:nvPr>
            <p:ph type="dt" sz="half" idx="10"/>
          </p:nvPr>
        </p:nvSpPr>
        <p:spPr/>
        <p:txBody>
          <a:bodyPr/>
          <a:lstStyle/>
          <a:p>
            <a:fld id="{6FD7B660-D5C6-4200-A484-4164748BC573}" type="datetimeFigureOut">
              <a:rPr lang="en-US" smtClean="0"/>
              <a:t>06/17/2022</a:t>
            </a:fld>
            <a:endParaRPr lang="en-US"/>
          </a:p>
        </p:txBody>
      </p:sp>
      <p:sp>
        <p:nvSpPr>
          <p:cNvPr id="8" name="Footer Placeholder 7">
            <a:extLst>
              <a:ext uri="{FF2B5EF4-FFF2-40B4-BE49-F238E27FC236}">
                <a16:creationId xmlns:a16="http://schemas.microsoft.com/office/drawing/2014/main" id="{09BC5183-E66D-8DCF-338C-16D9F7C5F8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26E873-0FB6-11EA-140E-A28F6C9BFCBB}"/>
              </a:ext>
            </a:extLst>
          </p:cNvPr>
          <p:cNvSpPr>
            <a:spLocks noGrp="1"/>
          </p:cNvSpPr>
          <p:nvPr>
            <p:ph type="sldNum" sz="quarter" idx="12"/>
          </p:nvPr>
        </p:nvSpPr>
        <p:spPr/>
        <p:txBody>
          <a:bodyPr/>
          <a:lstStyle/>
          <a:p>
            <a:fld id="{C91FD40F-221A-4AB3-AB7F-E6C36B62BC39}" type="slidenum">
              <a:rPr lang="en-US" smtClean="0"/>
              <a:t>‹#›</a:t>
            </a:fld>
            <a:endParaRPr lang="en-US"/>
          </a:p>
        </p:txBody>
      </p:sp>
    </p:spTree>
    <p:extLst>
      <p:ext uri="{BB962C8B-B14F-4D97-AF65-F5344CB8AC3E}">
        <p14:creationId xmlns:p14="http://schemas.microsoft.com/office/powerpoint/2010/main" val="763606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0F06-E8A4-BE7F-92D3-0C780D44E4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5CF98C-E7B3-C064-79BB-0966632316F6}"/>
              </a:ext>
            </a:extLst>
          </p:cNvPr>
          <p:cNvSpPr>
            <a:spLocks noGrp="1"/>
          </p:cNvSpPr>
          <p:nvPr>
            <p:ph type="dt" sz="half" idx="10"/>
          </p:nvPr>
        </p:nvSpPr>
        <p:spPr/>
        <p:txBody>
          <a:bodyPr/>
          <a:lstStyle/>
          <a:p>
            <a:fld id="{6FD7B660-D5C6-4200-A484-4164748BC573}" type="datetimeFigureOut">
              <a:rPr lang="en-US" smtClean="0"/>
              <a:t>06/17/2022</a:t>
            </a:fld>
            <a:endParaRPr lang="en-US"/>
          </a:p>
        </p:txBody>
      </p:sp>
      <p:sp>
        <p:nvSpPr>
          <p:cNvPr id="4" name="Footer Placeholder 3">
            <a:extLst>
              <a:ext uri="{FF2B5EF4-FFF2-40B4-BE49-F238E27FC236}">
                <a16:creationId xmlns:a16="http://schemas.microsoft.com/office/drawing/2014/main" id="{5F65CBD9-FA7C-15F6-A8E0-227342AAEE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554F4-E3CD-DCC6-1B31-B0661FAE1030}"/>
              </a:ext>
            </a:extLst>
          </p:cNvPr>
          <p:cNvSpPr>
            <a:spLocks noGrp="1"/>
          </p:cNvSpPr>
          <p:nvPr>
            <p:ph type="sldNum" sz="quarter" idx="12"/>
          </p:nvPr>
        </p:nvSpPr>
        <p:spPr/>
        <p:txBody>
          <a:bodyPr/>
          <a:lstStyle/>
          <a:p>
            <a:fld id="{C91FD40F-221A-4AB3-AB7F-E6C36B62BC39}" type="slidenum">
              <a:rPr lang="en-US" smtClean="0"/>
              <a:t>‹#›</a:t>
            </a:fld>
            <a:endParaRPr lang="en-US"/>
          </a:p>
        </p:txBody>
      </p:sp>
    </p:spTree>
    <p:extLst>
      <p:ext uri="{BB962C8B-B14F-4D97-AF65-F5344CB8AC3E}">
        <p14:creationId xmlns:p14="http://schemas.microsoft.com/office/powerpoint/2010/main" val="2580445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F64F14-0FCD-576F-3560-CB682CB16B9C}"/>
              </a:ext>
            </a:extLst>
          </p:cNvPr>
          <p:cNvSpPr>
            <a:spLocks noGrp="1"/>
          </p:cNvSpPr>
          <p:nvPr>
            <p:ph type="dt" sz="half" idx="10"/>
          </p:nvPr>
        </p:nvSpPr>
        <p:spPr/>
        <p:txBody>
          <a:bodyPr/>
          <a:lstStyle/>
          <a:p>
            <a:fld id="{6FD7B660-D5C6-4200-A484-4164748BC573}" type="datetimeFigureOut">
              <a:rPr lang="en-US" smtClean="0"/>
              <a:t>06/17/2022</a:t>
            </a:fld>
            <a:endParaRPr lang="en-US"/>
          </a:p>
        </p:txBody>
      </p:sp>
      <p:sp>
        <p:nvSpPr>
          <p:cNvPr id="3" name="Footer Placeholder 2">
            <a:extLst>
              <a:ext uri="{FF2B5EF4-FFF2-40B4-BE49-F238E27FC236}">
                <a16:creationId xmlns:a16="http://schemas.microsoft.com/office/drawing/2014/main" id="{D2873D7F-801E-AA30-047D-83CC99DCEF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250459-FE9D-4698-970A-BDB6FC6D724D}"/>
              </a:ext>
            </a:extLst>
          </p:cNvPr>
          <p:cNvSpPr>
            <a:spLocks noGrp="1"/>
          </p:cNvSpPr>
          <p:nvPr>
            <p:ph type="sldNum" sz="quarter" idx="12"/>
          </p:nvPr>
        </p:nvSpPr>
        <p:spPr/>
        <p:txBody>
          <a:bodyPr/>
          <a:lstStyle/>
          <a:p>
            <a:fld id="{C91FD40F-221A-4AB3-AB7F-E6C36B62BC39}" type="slidenum">
              <a:rPr lang="en-US" smtClean="0"/>
              <a:t>‹#›</a:t>
            </a:fld>
            <a:endParaRPr lang="en-US"/>
          </a:p>
        </p:txBody>
      </p:sp>
    </p:spTree>
    <p:extLst>
      <p:ext uri="{BB962C8B-B14F-4D97-AF65-F5344CB8AC3E}">
        <p14:creationId xmlns:p14="http://schemas.microsoft.com/office/powerpoint/2010/main" val="2236966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BDB4-6D97-C5BB-E439-2B6FA9297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A85F20-7FE3-9049-3CAC-E64ED261C7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368C3-6D9A-8B76-696F-C82EA0480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B09789-E7C6-72FC-3E9C-A373DB48A1B8}"/>
              </a:ext>
            </a:extLst>
          </p:cNvPr>
          <p:cNvSpPr>
            <a:spLocks noGrp="1"/>
          </p:cNvSpPr>
          <p:nvPr>
            <p:ph type="dt" sz="half" idx="10"/>
          </p:nvPr>
        </p:nvSpPr>
        <p:spPr/>
        <p:txBody>
          <a:bodyPr/>
          <a:lstStyle/>
          <a:p>
            <a:fld id="{6FD7B660-D5C6-4200-A484-4164748BC573}" type="datetimeFigureOut">
              <a:rPr lang="en-US" smtClean="0"/>
              <a:t>06/17/2022</a:t>
            </a:fld>
            <a:endParaRPr lang="en-US"/>
          </a:p>
        </p:txBody>
      </p:sp>
      <p:sp>
        <p:nvSpPr>
          <p:cNvPr id="6" name="Footer Placeholder 5">
            <a:extLst>
              <a:ext uri="{FF2B5EF4-FFF2-40B4-BE49-F238E27FC236}">
                <a16:creationId xmlns:a16="http://schemas.microsoft.com/office/drawing/2014/main" id="{618413A2-22B2-7026-6887-1B1413D21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9C204E-2768-02F7-16F5-129C2A345E97}"/>
              </a:ext>
            </a:extLst>
          </p:cNvPr>
          <p:cNvSpPr>
            <a:spLocks noGrp="1"/>
          </p:cNvSpPr>
          <p:nvPr>
            <p:ph type="sldNum" sz="quarter" idx="12"/>
          </p:nvPr>
        </p:nvSpPr>
        <p:spPr/>
        <p:txBody>
          <a:bodyPr/>
          <a:lstStyle/>
          <a:p>
            <a:fld id="{C91FD40F-221A-4AB3-AB7F-E6C36B62BC39}" type="slidenum">
              <a:rPr lang="en-US" smtClean="0"/>
              <a:t>‹#›</a:t>
            </a:fld>
            <a:endParaRPr lang="en-US"/>
          </a:p>
        </p:txBody>
      </p:sp>
    </p:spTree>
    <p:extLst>
      <p:ext uri="{BB962C8B-B14F-4D97-AF65-F5344CB8AC3E}">
        <p14:creationId xmlns:p14="http://schemas.microsoft.com/office/powerpoint/2010/main" val="3228131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F191-0CDA-641E-9684-6C341765D3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0DF409-1C51-6BFF-030A-7F5B45CD8A25}"/>
              </a:ext>
            </a:extLst>
          </p:cNvPr>
          <p:cNvSpPr>
            <a:spLocks noGrp="1"/>
          </p:cNvSpPr>
          <p:nvPr>
            <p:ph type="dt" sz="half" idx="10"/>
          </p:nvPr>
        </p:nvSpPr>
        <p:spPr/>
        <p:txBody>
          <a:bodyPr/>
          <a:lstStyle/>
          <a:p>
            <a:fld id="{E1AD294D-D4CD-4AA8-859E-DAE7FEB49DF9}" type="datetime4">
              <a:rPr lang="en-US" altLang="en-US" smtClean="0"/>
              <a:t>June 17, 2022</a:t>
            </a:fld>
            <a:endParaRPr lang="en-US" altLang="en-US"/>
          </a:p>
        </p:txBody>
      </p:sp>
      <p:sp>
        <p:nvSpPr>
          <p:cNvPr id="4" name="Slide Number Placeholder 3">
            <a:extLst>
              <a:ext uri="{FF2B5EF4-FFF2-40B4-BE49-F238E27FC236}">
                <a16:creationId xmlns:a16="http://schemas.microsoft.com/office/drawing/2014/main" id="{468E3779-5323-6936-ADBD-1C2DE9525D93}"/>
              </a:ext>
            </a:extLst>
          </p:cNvPr>
          <p:cNvSpPr>
            <a:spLocks noGrp="1"/>
          </p:cNvSpPr>
          <p:nvPr>
            <p:ph type="sldNum" sz="quarter" idx="11"/>
          </p:nvPr>
        </p:nvSpPr>
        <p:spPr/>
        <p:txBody>
          <a:bodyPr/>
          <a:lstStyle/>
          <a:p>
            <a:fld id="{9E6294A1-0B33-4906-BB6A-09B0D383EC92}" type="slidenum">
              <a:rPr lang="en-US" altLang="en-US" smtClean="0"/>
              <a:pPr/>
              <a:t>‹#›</a:t>
            </a:fld>
            <a:endParaRPr lang="en-US" altLang="en-US"/>
          </a:p>
        </p:txBody>
      </p:sp>
    </p:spTree>
    <p:extLst>
      <p:ext uri="{BB962C8B-B14F-4D97-AF65-F5344CB8AC3E}">
        <p14:creationId xmlns:p14="http://schemas.microsoft.com/office/powerpoint/2010/main" val="3496494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3E0E-4B6B-38AD-EF78-62E8442D5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450133-7561-9663-1252-C8103EDC1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F10BEA-A868-6EDC-373B-4E26A3AD2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A6FE57-8FAB-F052-48BA-26E5DB3BE357}"/>
              </a:ext>
            </a:extLst>
          </p:cNvPr>
          <p:cNvSpPr>
            <a:spLocks noGrp="1"/>
          </p:cNvSpPr>
          <p:nvPr>
            <p:ph type="dt" sz="half" idx="10"/>
          </p:nvPr>
        </p:nvSpPr>
        <p:spPr/>
        <p:txBody>
          <a:bodyPr/>
          <a:lstStyle/>
          <a:p>
            <a:fld id="{6FD7B660-D5C6-4200-A484-4164748BC573}" type="datetimeFigureOut">
              <a:rPr lang="en-US" smtClean="0"/>
              <a:t>06/17/2022</a:t>
            </a:fld>
            <a:endParaRPr lang="en-US"/>
          </a:p>
        </p:txBody>
      </p:sp>
      <p:sp>
        <p:nvSpPr>
          <p:cNvPr id="6" name="Footer Placeholder 5">
            <a:extLst>
              <a:ext uri="{FF2B5EF4-FFF2-40B4-BE49-F238E27FC236}">
                <a16:creationId xmlns:a16="http://schemas.microsoft.com/office/drawing/2014/main" id="{40AFADB8-A4D2-EE33-A8A2-9195CCC974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39C39-2085-14FD-68DC-97068991CA32}"/>
              </a:ext>
            </a:extLst>
          </p:cNvPr>
          <p:cNvSpPr>
            <a:spLocks noGrp="1"/>
          </p:cNvSpPr>
          <p:nvPr>
            <p:ph type="sldNum" sz="quarter" idx="12"/>
          </p:nvPr>
        </p:nvSpPr>
        <p:spPr/>
        <p:txBody>
          <a:bodyPr/>
          <a:lstStyle/>
          <a:p>
            <a:fld id="{C91FD40F-221A-4AB3-AB7F-E6C36B62BC39}" type="slidenum">
              <a:rPr lang="en-US" smtClean="0"/>
              <a:t>‹#›</a:t>
            </a:fld>
            <a:endParaRPr lang="en-US"/>
          </a:p>
        </p:txBody>
      </p:sp>
    </p:spTree>
    <p:extLst>
      <p:ext uri="{BB962C8B-B14F-4D97-AF65-F5344CB8AC3E}">
        <p14:creationId xmlns:p14="http://schemas.microsoft.com/office/powerpoint/2010/main" val="2651238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7D39-F643-5A37-CB8B-5A1990C697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FF07D9-2DD1-EFBC-6057-75C8604803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1C4C0-27C1-8D4E-1821-2B92B44C2145}"/>
              </a:ext>
            </a:extLst>
          </p:cNvPr>
          <p:cNvSpPr>
            <a:spLocks noGrp="1"/>
          </p:cNvSpPr>
          <p:nvPr>
            <p:ph type="dt" sz="half" idx="10"/>
          </p:nvPr>
        </p:nvSpPr>
        <p:spPr/>
        <p:txBody>
          <a:bodyPr/>
          <a:lstStyle/>
          <a:p>
            <a:fld id="{6FD7B660-D5C6-4200-A484-4164748BC573}" type="datetimeFigureOut">
              <a:rPr lang="en-US" smtClean="0"/>
              <a:t>06/17/2022</a:t>
            </a:fld>
            <a:endParaRPr lang="en-US"/>
          </a:p>
        </p:txBody>
      </p:sp>
      <p:sp>
        <p:nvSpPr>
          <p:cNvPr id="5" name="Footer Placeholder 4">
            <a:extLst>
              <a:ext uri="{FF2B5EF4-FFF2-40B4-BE49-F238E27FC236}">
                <a16:creationId xmlns:a16="http://schemas.microsoft.com/office/drawing/2014/main" id="{AEEFAC61-9552-0CFD-3BC1-B018535DF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2DE15-A2C1-8DA4-9A9F-907B847646AE}"/>
              </a:ext>
            </a:extLst>
          </p:cNvPr>
          <p:cNvSpPr>
            <a:spLocks noGrp="1"/>
          </p:cNvSpPr>
          <p:nvPr>
            <p:ph type="sldNum" sz="quarter" idx="12"/>
          </p:nvPr>
        </p:nvSpPr>
        <p:spPr/>
        <p:txBody>
          <a:bodyPr/>
          <a:lstStyle/>
          <a:p>
            <a:fld id="{C91FD40F-221A-4AB3-AB7F-E6C36B62BC39}" type="slidenum">
              <a:rPr lang="en-US" smtClean="0"/>
              <a:t>‹#›</a:t>
            </a:fld>
            <a:endParaRPr lang="en-US"/>
          </a:p>
        </p:txBody>
      </p:sp>
    </p:spTree>
    <p:extLst>
      <p:ext uri="{BB962C8B-B14F-4D97-AF65-F5344CB8AC3E}">
        <p14:creationId xmlns:p14="http://schemas.microsoft.com/office/powerpoint/2010/main" val="1895384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2AF013-889E-E9A9-550B-13D183123F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5CBCB6-A5D0-169F-2F69-3EFDE0BB40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0C8A1-451E-A62A-A7D9-9093B41C23AF}"/>
              </a:ext>
            </a:extLst>
          </p:cNvPr>
          <p:cNvSpPr>
            <a:spLocks noGrp="1"/>
          </p:cNvSpPr>
          <p:nvPr>
            <p:ph type="dt" sz="half" idx="10"/>
          </p:nvPr>
        </p:nvSpPr>
        <p:spPr/>
        <p:txBody>
          <a:bodyPr/>
          <a:lstStyle/>
          <a:p>
            <a:fld id="{6FD7B660-D5C6-4200-A484-4164748BC573}" type="datetimeFigureOut">
              <a:rPr lang="en-US" smtClean="0"/>
              <a:t>06/17/2022</a:t>
            </a:fld>
            <a:endParaRPr lang="en-US"/>
          </a:p>
        </p:txBody>
      </p:sp>
      <p:sp>
        <p:nvSpPr>
          <p:cNvPr id="5" name="Footer Placeholder 4">
            <a:extLst>
              <a:ext uri="{FF2B5EF4-FFF2-40B4-BE49-F238E27FC236}">
                <a16:creationId xmlns:a16="http://schemas.microsoft.com/office/drawing/2014/main" id="{36019BA3-5D82-2063-2089-B9328C615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B12E6-4F46-E85B-5B39-314FB84DFD8A}"/>
              </a:ext>
            </a:extLst>
          </p:cNvPr>
          <p:cNvSpPr>
            <a:spLocks noGrp="1"/>
          </p:cNvSpPr>
          <p:nvPr>
            <p:ph type="sldNum" sz="quarter" idx="12"/>
          </p:nvPr>
        </p:nvSpPr>
        <p:spPr/>
        <p:txBody>
          <a:bodyPr/>
          <a:lstStyle/>
          <a:p>
            <a:fld id="{C91FD40F-221A-4AB3-AB7F-E6C36B62BC39}" type="slidenum">
              <a:rPr lang="en-US" smtClean="0"/>
              <a:t>‹#›</a:t>
            </a:fld>
            <a:endParaRPr lang="en-US"/>
          </a:p>
        </p:txBody>
      </p:sp>
    </p:spTree>
    <p:extLst>
      <p:ext uri="{BB962C8B-B14F-4D97-AF65-F5344CB8AC3E}">
        <p14:creationId xmlns:p14="http://schemas.microsoft.com/office/powerpoint/2010/main" val="9420085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0916-4B15-4CC4-94B9-F9AD69C9EF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434EF2-678A-4DF8-8C39-BEE460DC4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C4D848-5AD5-4EEC-BE9F-F86F2404DCE1}"/>
              </a:ext>
            </a:extLst>
          </p:cNvPr>
          <p:cNvSpPr>
            <a:spLocks noGrp="1"/>
          </p:cNvSpPr>
          <p:nvPr>
            <p:ph type="dt" sz="half" idx="10"/>
          </p:nvPr>
        </p:nvSpPr>
        <p:spPr/>
        <p:txBody>
          <a:bodyPr/>
          <a:lstStyle/>
          <a:p>
            <a:fld id="{F0D620E5-6910-429C-A0A0-52AD73FD43AC}" type="datetimeFigureOut">
              <a:rPr lang="en-US" smtClean="0"/>
              <a:t>06/17/2022</a:t>
            </a:fld>
            <a:endParaRPr lang="en-US"/>
          </a:p>
        </p:txBody>
      </p:sp>
      <p:sp>
        <p:nvSpPr>
          <p:cNvPr id="5" name="Footer Placeholder 4">
            <a:extLst>
              <a:ext uri="{FF2B5EF4-FFF2-40B4-BE49-F238E27FC236}">
                <a16:creationId xmlns:a16="http://schemas.microsoft.com/office/drawing/2014/main" id="{F69DA7C3-5D2A-4599-AD92-87291D748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D5881-E07C-4571-BD9A-D0C9FE72A486}"/>
              </a:ext>
            </a:extLst>
          </p:cNvPr>
          <p:cNvSpPr>
            <a:spLocks noGrp="1"/>
          </p:cNvSpPr>
          <p:nvPr>
            <p:ph type="sldNum" sz="quarter" idx="12"/>
          </p:nvPr>
        </p:nvSpPr>
        <p:spPr/>
        <p:txBody>
          <a:bodyPr/>
          <a:lstStyle/>
          <a:p>
            <a:fld id="{376F5D7D-A77E-40E7-972D-A890C3B8144B}" type="slidenum">
              <a:rPr lang="en-US" smtClean="0"/>
              <a:t>‹#›</a:t>
            </a:fld>
            <a:endParaRPr lang="en-US"/>
          </a:p>
        </p:txBody>
      </p:sp>
    </p:spTree>
    <p:extLst>
      <p:ext uri="{BB962C8B-B14F-4D97-AF65-F5344CB8AC3E}">
        <p14:creationId xmlns:p14="http://schemas.microsoft.com/office/powerpoint/2010/main" val="3617920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1A28-5011-4675-B9F3-453A149DB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0578D-6EBC-4797-B95C-7F993791A2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F297E-961A-4F14-817B-F188DFD0A58A}"/>
              </a:ext>
            </a:extLst>
          </p:cNvPr>
          <p:cNvSpPr>
            <a:spLocks noGrp="1"/>
          </p:cNvSpPr>
          <p:nvPr>
            <p:ph type="dt" sz="half" idx="10"/>
          </p:nvPr>
        </p:nvSpPr>
        <p:spPr/>
        <p:txBody>
          <a:bodyPr/>
          <a:lstStyle/>
          <a:p>
            <a:fld id="{F0D620E5-6910-429C-A0A0-52AD73FD43AC}" type="datetimeFigureOut">
              <a:rPr lang="en-US" smtClean="0"/>
              <a:t>06/17/2022</a:t>
            </a:fld>
            <a:endParaRPr lang="en-US"/>
          </a:p>
        </p:txBody>
      </p:sp>
      <p:sp>
        <p:nvSpPr>
          <p:cNvPr id="5" name="Footer Placeholder 4">
            <a:extLst>
              <a:ext uri="{FF2B5EF4-FFF2-40B4-BE49-F238E27FC236}">
                <a16:creationId xmlns:a16="http://schemas.microsoft.com/office/drawing/2014/main" id="{67C40848-C644-4BF3-AA1D-B4F0BC65C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AB35E-EA3D-4F2E-B672-B89E0375EB5B}"/>
              </a:ext>
            </a:extLst>
          </p:cNvPr>
          <p:cNvSpPr>
            <a:spLocks noGrp="1"/>
          </p:cNvSpPr>
          <p:nvPr>
            <p:ph type="sldNum" sz="quarter" idx="12"/>
          </p:nvPr>
        </p:nvSpPr>
        <p:spPr/>
        <p:txBody>
          <a:bodyPr/>
          <a:lstStyle/>
          <a:p>
            <a:fld id="{376F5D7D-A77E-40E7-972D-A890C3B8144B}" type="slidenum">
              <a:rPr lang="en-US" smtClean="0"/>
              <a:t>‹#›</a:t>
            </a:fld>
            <a:endParaRPr lang="en-US"/>
          </a:p>
        </p:txBody>
      </p:sp>
    </p:spTree>
    <p:extLst>
      <p:ext uri="{BB962C8B-B14F-4D97-AF65-F5344CB8AC3E}">
        <p14:creationId xmlns:p14="http://schemas.microsoft.com/office/powerpoint/2010/main" val="29150206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4476-538F-4FD9-8E4A-A2F004A182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21092A-371F-4C98-8CEA-CE6E475999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657FE-3F9A-4FEF-9423-17CB577B0625}"/>
              </a:ext>
            </a:extLst>
          </p:cNvPr>
          <p:cNvSpPr>
            <a:spLocks noGrp="1"/>
          </p:cNvSpPr>
          <p:nvPr>
            <p:ph type="dt" sz="half" idx="10"/>
          </p:nvPr>
        </p:nvSpPr>
        <p:spPr/>
        <p:txBody>
          <a:bodyPr/>
          <a:lstStyle/>
          <a:p>
            <a:fld id="{F0D620E5-6910-429C-A0A0-52AD73FD43AC}" type="datetimeFigureOut">
              <a:rPr lang="en-US" smtClean="0"/>
              <a:t>06/17/2022</a:t>
            </a:fld>
            <a:endParaRPr lang="en-US"/>
          </a:p>
        </p:txBody>
      </p:sp>
      <p:sp>
        <p:nvSpPr>
          <p:cNvPr id="5" name="Footer Placeholder 4">
            <a:extLst>
              <a:ext uri="{FF2B5EF4-FFF2-40B4-BE49-F238E27FC236}">
                <a16:creationId xmlns:a16="http://schemas.microsoft.com/office/drawing/2014/main" id="{D1DEF686-0424-466E-B81B-BC863E3AE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503B1-A630-49F0-A547-637A6C3D26EE}"/>
              </a:ext>
            </a:extLst>
          </p:cNvPr>
          <p:cNvSpPr>
            <a:spLocks noGrp="1"/>
          </p:cNvSpPr>
          <p:nvPr>
            <p:ph type="sldNum" sz="quarter" idx="12"/>
          </p:nvPr>
        </p:nvSpPr>
        <p:spPr/>
        <p:txBody>
          <a:bodyPr/>
          <a:lstStyle/>
          <a:p>
            <a:fld id="{376F5D7D-A77E-40E7-972D-A890C3B8144B}" type="slidenum">
              <a:rPr lang="en-US" smtClean="0"/>
              <a:t>‹#›</a:t>
            </a:fld>
            <a:endParaRPr lang="en-US"/>
          </a:p>
        </p:txBody>
      </p:sp>
    </p:spTree>
    <p:extLst>
      <p:ext uri="{BB962C8B-B14F-4D97-AF65-F5344CB8AC3E}">
        <p14:creationId xmlns:p14="http://schemas.microsoft.com/office/powerpoint/2010/main" val="32265571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303D-EADF-4021-A981-E08976F04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1420D-9CD8-4F31-85D5-9664A7D242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438CB1-3357-4F1E-8D83-8C05B47F17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6AEAF3-606D-4AD1-BA8B-DC8A3FCDE5B2}"/>
              </a:ext>
            </a:extLst>
          </p:cNvPr>
          <p:cNvSpPr>
            <a:spLocks noGrp="1"/>
          </p:cNvSpPr>
          <p:nvPr>
            <p:ph type="dt" sz="half" idx="10"/>
          </p:nvPr>
        </p:nvSpPr>
        <p:spPr/>
        <p:txBody>
          <a:bodyPr/>
          <a:lstStyle/>
          <a:p>
            <a:fld id="{F0D620E5-6910-429C-A0A0-52AD73FD43AC}" type="datetimeFigureOut">
              <a:rPr lang="en-US" smtClean="0"/>
              <a:t>06/17/2022</a:t>
            </a:fld>
            <a:endParaRPr lang="en-US"/>
          </a:p>
        </p:txBody>
      </p:sp>
      <p:sp>
        <p:nvSpPr>
          <p:cNvPr id="6" name="Footer Placeholder 5">
            <a:extLst>
              <a:ext uri="{FF2B5EF4-FFF2-40B4-BE49-F238E27FC236}">
                <a16:creationId xmlns:a16="http://schemas.microsoft.com/office/drawing/2014/main" id="{564F160F-DD0F-4679-9D1A-42E735EC1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00FCC-B3AF-4D42-83D3-116414978DF9}"/>
              </a:ext>
            </a:extLst>
          </p:cNvPr>
          <p:cNvSpPr>
            <a:spLocks noGrp="1"/>
          </p:cNvSpPr>
          <p:nvPr>
            <p:ph type="sldNum" sz="quarter" idx="12"/>
          </p:nvPr>
        </p:nvSpPr>
        <p:spPr/>
        <p:txBody>
          <a:bodyPr/>
          <a:lstStyle/>
          <a:p>
            <a:fld id="{376F5D7D-A77E-40E7-972D-A890C3B8144B}" type="slidenum">
              <a:rPr lang="en-US" smtClean="0"/>
              <a:t>‹#›</a:t>
            </a:fld>
            <a:endParaRPr lang="en-US"/>
          </a:p>
        </p:txBody>
      </p:sp>
    </p:spTree>
    <p:extLst>
      <p:ext uri="{BB962C8B-B14F-4D97-AF65-F5344CB8AC3E}">
        <p14:creationId xmlns:p14="http://schemas.microsoft.com/office/powerpoint/2010/main" val="86779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316E-DA46-4BBE-B91B-A858E6D14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2BDAF9-47AD-4D56-A444-633D0F411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58DAA-D278-452E-912C-0D914E9D36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58A38B-FDDF-4DF5-9815-0C9C93AD6A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19E3F-D521-4CA4-88E4-20BE014DF4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9DA379-77F3-4095-80E3-DAE9B4B9AE66}"/>
              </a:ext>
            </a:extLst>
          </p:cNvPr>
          <p:cNvSpPr>
            <a:spLocks noGrp="1"/>
          </p:cNvSpPr>
          <p:nvPr>
            <p:ph type="dt" sz="half" idx="10"/>
          </p:nvPr>
        </p:nvSpPr>
        <p:spPr/>
        <p:txBody>
          <a:bodyPr/>
          <a:lstStyle/>
          <a:p>
            <a:fld id="{F0D620E5-6910-429C-A0A0-52AD73FD43AC}" type="datetimeFigureOut">
              <a:rPr lang="en-US" smtClean="0"/>
              <a:t>06/17/2022</a:t>
            </a:fld>
            <a:endParaRPr lang="en-US"/>
          </a:p>
        </p:txBody>
      </p:sp>
      <p:sp>
        <p:nvSpPr>
          <p:cNvPr id="8" name="Footer Placeholder 7">
            <a:extLst>
              <a:ext uri="{FF2B5EF4-FFF2-40B4-BE49-F238E27FC236}">
                <a16:creationId xmlns:a16="http://schemas.microsoft.com/office/drawing/2014/main" id="{9A0966AD-9D18-4F6C-89DC-FDFE9F18F3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A0B57-DC04-448B-99BC-8686AB665013}"/>
              </a:ext>
            </a:extLst>
          </p:cNvPr>
          <p:cNvSpPr>
            <a:spLocks noGrp="1"/>
          </p:cNvSpPr>
          <p:nvPr>
            <p:ph type="sldNum" sz="quarter" idx="12"/>
          </p:nvPr>
        </p:nvSpPr>
        <p:spPr/>
        <p:txBody>
          <a:bodyPr/>
          <a:lstStyle/>
          <a:p>
            <a:fld id="{376F5D7D-A77E-40E7-972D-A890C3B8144B}" type="slidenum">
              <a:rPr lang="en-US" smtClean="0"/>
              <a:t>‹#›</a:t>
            </a:fld>
            <a:endParaRPr lang="en-US"/>
          </a:p>
        </p:txBody>
      </p:sp>
    </p:spTree>
    <p:extLst>
      <p:ext uri="{BB962C8B-B14F-4D97-AF65-F5344CB8AC3E}">
        <p14:creationId xmlns:p14="http://schemas.microsoft.com/office/powerpoint/2010/main" val="36122228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C016-0326-42FD-9E01-658410270A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61947F-3846-461C-9C0B-6F0E2CC27F73}"/>
              </a:ext>
            </a:extLst>
          </p:cNvPr>
          <p:cNvSpPr>
            <a:spLocks noGrp="1"/>
          </p:cNvSpPr>
          <p:nvPr>
            <p:ph type="dt" sz="half" idx="10"/>
          </p:nvPr>
        </p:nvSpPr>
        <p:spPr/>
        <p:txBody>
          <a:bodyPr/>
          <a:lstStyle/>
          <a:p>
            <a:fld id="{F0D620E5-6910-429C-A0A0-52AD73FD43AC}" type="datetimeFigureOut">
              <a:rPr lang="en-US" smtClean="0"/>
              <a:t>06/17/2022</a:t>
            </a:fld>
            <a:endParaRPr lang="en-US"/>
          </a:p>
        </p:txBody>
      </p:sp>
      <p:sp>
        <p:nvSpPr>
          <p:cNvPr id="4" name="Footer Placeholder 3">
            <a:extLst>
              <a:ext uri="{FF2B5EF4-FFF2-40B4-BE49-F238E27FC236}">
                <a16:creationId xmlns:a16="http://schemas.microsoft.com/office/drawing/2014/main" id="{95C47D76-5D55-468C-BD78-B64418ED11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874C50-1B13-4C18-98BB-985730C76197}"/>
              </a:ext>
            </a:extLst>
          </p:cNvPr>
          <p:cNvSpPr>
            <a:spLocks noGrp="1"/>
          </p:cNvSpPr>
          <p:nvPr>
            <p:ph type="sldNum" sz="quarter" idx="12"/>
          </p:nvPr>
        </p:nvSpPr>
        <p:spPr/>
        <p:txBody>
          <a:bodyPr/>
          <a:lstStyle/>
          <a:p>
            <a:fld id="{376F5D7D-A77E-40E7-972D-A890C3B8144B}" type="slidenum">
              <a:rPr lang="en-US" smtClean="0"/>
              <a:t>‹#›</a:t>
            </a:fld>
            <a:endParaRPr lang="en-US"/>
          </a:p>
        </p:txBody>
      </p:sp>
    </p:spTree>
    <p:extLst>
      <p:ext uri="{BB962C8B-B14F-4D97-AF65-F5344CB8AC3E}">
        <p14:creationId xmlns:p14="http://schemas.microsoft.com/office/powerpoint/2010/main" val="22194994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482AB1-C21A-4E10-8E4F-496C7783436E}"/>
              </a:ext>
            </a:extLst>
          </p:cNvPr>
          <p:cNvSpPr>
            <a:spLocks noGrp="1"/>
          </p:cNvSpPr>
          <p:nvPr>
            <p:ph type="dt" sz="half" idx="10"/>
          </p:nvPr>
        </p:nvSpPr>
        <p:spPr/>
        <p:txBody>
          <a:bodyPr/>
          <a:lstStyle/>
          <a:p>
            <a:fld id="{F0D620E5-6910-429C-A0A0-52AD73FD43AC}" type="datetimeFigureOut">
              <a:rPr lang="en-US" smtClean="0"/>
              <a:t>06/17/2022</a:t>
            </a:fld>
            <a:endParaRPr lang="en-US"/>
          </a:p>
        </p:txBody>
      </p:sp>
      <p:sp>
        <p:nvSpPr>
          <p:cNvPr id="3" name="Footer Placeholder 2">
            <a:extLst>
              <a:ext uri="{FF2B5EF4-FFF2-40B4-BE49-F238E27FC236}">
                <a16:creationId xmlns:a16="http://schemas.microsoft.com/office/drawing/2014/main" id="{D47FA234-8810-4935-9FB3-DFB4FF871D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AD129-3015-41E1-8533-4F2E7E58EFB9}"/>
              </a:ext>
            </a:extLst>
          </p:cNvPr>
          <p:cNvSpPr>
            <a:spLocks noGrp="1"/>
          </p:cNvSpPr>
          <p:nvPr>
            <p:ph type="sldNum" sz="quarter" idx="12"/>
          </p:nvPr>
        </p:nvSpPr>
        <p:spPr/>
        <p:txBody>
          <a:bodyPr/>
          <a:lstStyle/>
          <a:p>
            <a:fld id="{376F5D7D-A77E-40E7-972D-A890C3B8144B}" type="slidenum">
              <a:rPr lang="en-US" smtClean="0"/>
              <a:t>‹#›</a:t>
            </a:fld>
            <a:endParaRPr lang="en-US"/>
          </a:p>
        </p:txBody>
      </p:sp>
    </p:spTree>
    <p:extLst>
      <p:ext uri="{BB962C8B-B14F-4D97-AF65-F5344CB8AC3E}">
        <p14:creationId xmlns:p14="http://schemas.microsoft.com/office/powerpoint/2010/main" val="23334078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937" y="1600200"/>
            <a:ext cx="10566400" cy="48768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fld id="{9A246877-E33A-43BA-AB46-63F85E8636AE}" type="datetime4">
              <a:rPr lang="en-US" smtClean="0"/>
              <a:pPr/>
              <a:t>June 17, 2022</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F3C2BC28-6765-4D49-B162-BB3187242FB9}" type="slidenum">
              <a:rPr lang="en-US" smtClean="0"/>
              <a:pPr/>
              <a:t>‹#›</a:t>
            </a:fld>
            <a:endParaRPr lang="en-US" dirty="0"/>
          </a:p>
        </p:txBody>
      </p:sp>
    </p:spTree>
    <p:extLst>
      <p:ext uri="{BB962C8B-B14F-4D97-AF65-F5344CB8AC3E}">
        <p14:creationId xmlns:p14="http://schemas.microsoft.com/office/powerpoint/2010/main" val="18014739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1F83-4E65-4B55-8974-47BBE7371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9D3F9F-6440-48F5-81B5-B171F1301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D3099-B6DB-4028-AE27-2998F08E6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BEA466-CF32-4A33-9B0F-C348BFC94C00}"/>
              </a:ext>
            </a:extLst>
          </p:cNvPr>
          <p:cNvSpPr>
            <a:spLocks noGrp="1"/>
          </p:cNvSpPr>
          <p:nvPr>
            <p:ph type="dt" sz="half" idx="10"/>
          </p:nvPr>
        </p:nvSpPr>
        <p:spPr/>
        <p:txBody>
          <a:bodyPr/>
          <a:lstStyle/>
          <a:p>
            <a:fld id="{F0D620E5-6910-429C-A0A0-52AD73FD43AC}" type="datetimeFigureOut">
              <a:rPr lang="en-US" smtClean="0"/>
              <a:t>06/17/2022</a:t>
            </a:fld>
            <a:endParaRPr lang="en-US"/>
          </a:p>
        </p:txBody>
      </p:sp>
      <p:sp>
        <p:nvSpPr>
          <p:cNvPr id="6" name="Footer Placeholder 5">
            <a:extLst>
              <a:ext uri="{FF2B5EF4-FFF2-40B4-BE49-F238E27FC236}">
                <a16:creationId xmlns:a16="http://schemas.microsoft.com/office/drawing/2014/main" id="{5B769528-87B2-42BD-81BF-7A9460A71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B9794-CF75-4928-9BE1-980FE4C67DE0}"/>
              </a:ext>
            </a:extLst>
          </p:cNvPr>
          <p:cNvSpPr>
            <a:spLocks noGrp="1"/>
          </p:cNvSpPr>
          <p:nvPr>
            <p:ph type="sldNum" sz="quarter" idx="12"/>
          </p:nvPr>
        </p:nvSpPr>
        <p:spPr/>
        <p:txBody>
          <a:bodyPr/>
          <a:lstStyle/>
          <a:p>
            <a:fld id="{376F5D7D-A77E-40E7-972D-A890C3B8144B}" type="slidenum">
              <a:rPr lang="en-US" smtClean="0"/>
              <a:t>‹#›</a:t>
            </a:fld>
            <a:endParaRPr lang="en-US"/>
          </a:p>
        </p:txBody>
      </p:sp>
    </p:spTree>
    <p:extLst>
      <p:ext uri="{BB962C8B-B14F-4D97-AF65-F5344CB8AC3E}">
        <p14:creationId xmlns:p14="http://schemas.microsoft.com/office/powerpoint/2010/main" val="19877841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788C-2EB6-44F2-AA81-B321F7DED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57F4BC-A1B6-47B7-82B1-9C3CE44BC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EA8E40-B2E7-44DE-930D-F0B176A98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4FE5E-9DF4-4C3B-BE67-7DF698D46C11}"/>
              </a:ext>
            </a:extLst>
          </p:cNvPr>
          <p:cNvSpPr>
            <a:spLocks noGrp="1"/>
          </p:cNvSpPr>
          <p:nvPr>
            <p:ph type="dt" sz="half" idx="10"/>
          </p:nvPr>
        </p:nvSpPr>
        <p:spPr/>
        <p:txBody>
          <a:bodyPr/>
          <a:lstStyle/>
          <a:p>
            <a:fld id="{F0D620E5-6910-429C-A0A0-52AD73FD43AC}" type="datetimeFigureOut">
              <a:rPr lang="en-US" smtClean="0"/>
              <a:t>06/17/2022</a:t>
            </a:fld>
            <a:endParaRPr lang="en-US"/>
          </a:p>
        </p:txBody>
      </p:sp>
      <p:sp>
        <p:nvSpPr>
          <p:cNvPr id="6" name="Footer Placeholder 5">
            <a:extLst>
              <a:ext uri="{FF2B5EF4-FFF2-40B4-BE49-F238E27FC236}">
                <a16:creationId xmlns:a16="http://schemas.microsoft.com/office/drawing/2014/main" id="{3AB3935B-EC3A-4B60-BA95-4E3319118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5A5873-3937-4ED9-9B23-DBADDE495B9E}"/>
              </a:ext>
            </a:extLst>
          </p:cNvPr>
          <p:cNvSpPr>
            <a:spLocks noGrp="1"/>
          </p:cNvSpPr>
          <p:nvPr>
            <p:ph type="sldNum" sz="quarter" idx="12"/>
          </p:nvPr>
        </p:nvSpPr>
        <p:spPr/>
        <p:txBody>
          <a:bodyPr/>
          <a:lstStyle/>
          <a:p>
            <a:fld id="{376F5D7D-A77E-40E7-972D-A890C3B8144B}" type="slidenum">
              <a:rPr lang="en-US" smtClean="0"/>
              <a:t>‹#›</a:t>
            </a:fld>
            <a:endParaRPr lang="en-US"/>
          </a:p>
        </p:txBody>
      </p:sp>
    </p:spTree>
    <p:extLst>
      <p:ext uri="{BB962C8B-B14F-4D97-AF65-F5344CB8AC3E}">
        <p14:creationId xmlns:p14="http://schemas.microsoft.com/office/powerpoint/2010/main" val="24854423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1F11-6988-4729-846B-7E8BA061A8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369637-885F-455B-B37E-DE3743145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5AE70-F730-4EF7-B7F8-AB51E36188E4}"/>
              </a:ext>
            </a:extLst>
          </p:cNvPr>
          <p:cNvSpPr>
            <a:spLocks noGrp="1"/>
          </p:cNvSpPr>
          <p:nvPr>
            <p:ph type="dt" sz="half" idx="10"/>
          </p:nvPr>
        </p:nvSpPr>
        <p:spPr/>
        <p:txBody>
          <a:bodyPr/>
          <a:lstStyle/>
          <a:p>
            <a:fld id="{F0D620E5-6910-429C-A0A0-52AD73FD43AC}" type="datetimeFigureOut">
              <a:rPr lang="en-US" smtClean="0"/>
              <a:t>06/17/2022</a:t>
            </a:fld>
            <a:endParaRPr lang="en-US"/>
          </a:p>
        </p:txBody>
      </p:sp>
      <p:sp>
        <p:nvSpPr>
          <p:cNvPr id="5" name="Footer Placeholder 4">
            <a:extLst>
              <a:ext uri="{FF2B5EF4-FFF2-40B4-BE49-F238E27FC236}">
                <a16:creationId xmlns:a16="http://schemas.microsoft.com/office/drawing/2014/main" id="{E431355B-E736-48B1-A540-E19A8AD32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96305-9002-44D7-9F1B-6CFC4AF3254C}"/>
              </a:ext>
            </a:extLst>
          </p:cNvPr>
          <p:cNvSpPr>
            <a:spLocks noGrp="1"/>
          </p:cNvSpPr>
          <p:nvPr>
            <p:ph type="sldNum" sz="quarter" idx="12"/>
          </p:nvPr>
        </p:nvSpPr>
        <p:spPr/>
        <p:txBody>
          <a:bodyPr/>
          <a:lstStyle/>
          <a:p>
            <a:fld id="{376F5D7D-A77E-40E7-972D-A890C3B8144B}" type="slidenum">
              <a:rPr lang="en-US" smtClean="0"/>
              <a:t>‹#›</a:t>
            </a:fld>
            <a:endParaRPr lang="en-US"/>
          </a:p>
        </p:txBody>
      </p:sp>
    </p:spTree>
    <p:extLst>
      <p:ext uri="{BB962C8B-B14F-4D97-AF65-F5344CB8AC3E}">
        <p14:creationId xmlns:p14="http://schemas.microsoft.com/office/powerpoint/2010/main" val="38930333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69A118-C752-4677-B382-E34CE6E518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2AE988-A204-4B9B-89C5-B56657631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C531F-E62F-4CC7-AF44-C456D316C30C}"/>
              </a:ext>
            </a:extLst>
          </p:cNvPr>
          <p:cNvSpPr>
            <a:spLocks noGrp="1"/>
          </p:cNvSpPr>
          <p:nvPr>
            <p:ph type="dt" sz="half" idx="10"/>
          </p:nvPr>
        </p:nvSpPr>
        <p:spPr/>
        <p:txBody>
          <a:bodyPr/>
          <a:lstStyle/>
          <a:p>
            <a:fld id="{F0D620E5-6910-429C-A0A0-52AD73FD43AC}" type="datetimeFigureOut">
              <a:rPr lang="en-US" smtClean="0"/>
              <a:t>06/17/2022</a:t>
            </a:fld>
            <a:endParaRPr lang="en-US"/>
          </a:p>
        </p:txBody>
      </p:sp>
      <p:sp>
        <p:nvSpPr>
          <p:cNvPr id="5" name="Footer Placeholder 4">
            <a:extLst>
              <a:ext uri="{FF2B5EF4-FFF2-40B4-BE49-F238E27FC236}">
                <a16:creationId xmlns:a16="http://schemas.microsoft.com/office/drawing/2014/main" id="{1384C733-A1C3-4B77-8C3D-81E54ECA8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01ADC-80FB-4838-9C13-7CAB1D4886BB}"/>
              </a:ext>
            </a:extLst>
          </p:cNvPr>
          <p:cNvSpPr>
            <a:spLocks noGrp="1"/>
          </p:cNvSpPr>
          <p:nvPr>
            <p:ph type="sldNum" sz="quarter" idx="12"/>
          </p:nvPr>
        </p:nvSpPr>
        <p:spPr/>
        <p:txBody>
          <a:bodyPr/>
          <a:lstStyle/>
          <a:p>
            <a:fld id="{376F5D7D-A77E-40E7-972D-A890C3B8144B}" type="slidenum">
              <a:rPr lang="en-US" smtClean="0"/>
              <a:t>‹#›</a:t>
            </a:fld>
            <a:endParaRPr lang="en-US"/>
          </a:p>
        </p:txBody>
      </p:sp>
    </p:spTree>
    <p:extLst>
      <p:ext uri="{BB962C8B-B14F-4D97-AF65-F5344CB8AC3E}">
        <p14:creationId xmlns:p14="http://schemas.microsoft.com/office/powerpoint/2010/main" val="10387758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937" y="1600200"/>
            <a:ext cx="10566400" cy="48768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fld id="{9A246877-E33A-43BA-AB46-63F85E8636AE}" type="datetime4">
              <a:rPr lang="en-US" smtClean="0"/>
              <a:pPr/>
              <a:t>June 17, 2022</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F3C2BC28-6765-4D49-B162-BB3187242FB9}" type="slidenum">
              <a:rPr lang="en-US" smtClean="0"/>
              <a:pPr/>
              <a:t>‹#›</a:t>
            </a:fld>
            <a:endParaRPr lang="en-US" dirty="0"/>
          </a:p>
        </p:txBody>
      </p:sp>
    </p:spTree>
    <p:extLst>
      <p:ext uri="{BB962C8B-B14F-4D97-AF65-F5344CB8AC3E}">
        <p14:creationId xmlns:p14="http://schemas.microsoft.com/office/powerpoint/2010/main" val="39642493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D385-3E8C-430A-82D4-393AD85210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A3389B-AA21-4E8D-9F6D-FEC4F6F3054C}"/>
              </a:ext>
            </a:extLst>
          </p:cNvPr>
          <p:cNvSpPr>
            <a:spLocks noGrp="1"/>
          </p:cNvSpPr>
          <p:nvPr>
            <p:ph type="dt" sz="half" idx="10"/>
          </p:nvPr>
        </p:nvSpPr>
        <p:spPr/>
        <p:txBody>
          <a:bodyPr/>
          <a:lstStyle/>
          <a:p>
            <a:fld id="{3BEB0A43-EA53-4D3D-95AB-58DCA338C373}" type="datetime4">
              <a:rPr lang="en-US" altLang="en-US" smtClean="0"/>
              <a:pPr/>
              <a:t>June 17, 2022</a:t>
            </a:fld>
            <a:endParaRPr lang="en-US" altLang="en-US" dirty="0"/>
          </a:p>
        </p:txBody>
      </p:sp>
      <p:sp>
        <p:nvSpPr>
          <p:cNvPr id="4" name="Slide Number Placeholder 3">
            <a:extLst>
              <a:ext uri="{FF2B5EF4-FFF2-40B4-BE49-F238E27FC236}">
                <a16:creationId xmlns:a16="http://schemas.microsoft.com/office/drawing/2014/main" id="{E5E340B1-AE77-4301-BA0E-4FAB3BC47E99}"/>
              </a:ext>
            </a:extLst>
          </p:cNvPr>
          <p:cNvSpPr>
            <a:spLocks noGrp="1"/>
          </p:cNvSpPr>
          <p:nvPr>
            <p:ph type="sldNum" sz="quarter" idx="11"/>
          </p:nvPr>
        </p:nvSpPr>
        <p:spPr/>
        <p:txBody>
          <a:bodyPr/>
          <a:lstStyle/>
          <a:p>
            <a:fld id="{9E6294A1-0B33-4906-BB6A-09B0D383EC92}" type="slidenum">
              <a:rPr lang="en-US" altLang="en-US" smtClean="0"/>
              <a:pPr/>
              <a:t>‹#›</a:t>
            </a:fld>
            <a:endParaRPr lang="en-US" altLang="en-US" dirty="0"/>
          </a:p>
        </p:txBody>
      </p:sp>
    </p:spTree>
    <p:extLst>
      <p:ext uri="{BB962C8B-B14F-4D97-AF65-F5344CB8AC3E}">
        <p14:creationId xmlns:p14="http://schemas.microsoft.com/office/powerpoint/2010/main" val="30139670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937" y="1600200"/>
            <a:ext cx="10566400" cy="48768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fld id="{9A246877-E33A-43BA-AB46-63F85E8636AE}" type="datetime4">
              <a:rPr lang="en-US" smtClean="0"/>
              <a:pPr/>
              <a:t>June 17, 2022</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F3C2BC28-6765-4D49-B162-BB3187242FB9}" type="slidenum">
              <a:rPr lang="en-US" smtClean="0"/>
              <a:pPr/>
              <a:t>‹#›</a:t>
            </a:fld>
            <a:endParaRPr lang="en-US" dirty="0"/>
          </a:p>
        </p:txBody>
      </p:sp>
    </p:spTree>
    <p:extLst>
      <p:ext uri="{BB962C8B-B14F-4D97-AF65-F5344CB8AC3E}">
        <p14:creationId xmlns:p14="http://schemas.microsoft.com/office/powerpoint/2010/main" val="42711005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alphaModFix amt="91000"/>
            <a:lum/>
          </a:blip>
          <a:srcRect/>
          <a:tile tx="0" ty="0" sx="100000" sy="100000" flip="none" algn="r"/>
        </a:blip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1219200" cy="6858000"/>
          </a:xfrm>
          <a:prstGeom prst="rect">
            <a:avLst/>
          </a:prstGeom>
          <a:gradFill rotWithShape="0">
            <a:gsLst>
              <a:gs pos="0">
                <a:srgbClr val="336699"/>
              </a:gs>
              <a:gs pos="100000">
                <a:srgbClr val="FFCC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0179" name="Rectangle 3"/>
          <p:cNvSpPr>
            <a:spLocks noGrp="1" noChangeArrowheads="1"/>
          </p:cNvSpPr>
          <p:nvPr>
            <p:ph type="title"/>
          </p:nvPr>
        </p:nvSpPr>
        <p:spPr bwMode="auto">
          <a:xfrm>
            <a:off x="2641600" y="0"/>
            <a:ext cx="955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br>
              <a:rPr lang="en-US" altLang="en-US" dirty="0"/>
            </a:br>
            <a:br>
              <a:rPr lang="en-US" altLang="en-US" dirty="0"/>
            </a:br>
            <a:r>
              <a:rPr lang="en-US" altLang="en-US" dirty="0"/>
              <a:t>Travel Management Division</a:t>
            </a:r>
            <a:br>
              <a:rPr lang="en-US" altLang="en-US" dirty="0"/>
            </a:br>
            <a:endParaRPr lang="en-US" altLang="en-US" dirty="0"/>
          </a:p>
        </p:txBody>
      </p:sp>
      <p:sp>
        <p:nvSpPr>
          <p:cNvPr id="50180" name="Rectangle 4"/>
          <p:cNvSpPr>
            <a:spLocks noGrp="1" noChangeArrowheads="1"/>
          </p:cNvSpPr>
          <p:nvPr>
            <p:ph type="body" idx="1"/>
          </p:nvPr>
        </p:nvSpPr>
        <p:spPr bwMode="auto">
          <a:xfrm>
            <a:off x="1320800" y="1676400"/>
            <a:ext cx="10566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Continuity Program Assessment</a:t>
            </a:r>
          </a:p>
          <a:p>
            <a:pPr lvl="1"/>
            <a:r>
              <a:rPr lang="en-US" altLang="en-US" dirty="0"/>
              <a:t>Second level</a:t>
            </a:r>
          </a:p>
        </p:txBody>
      </p:sp>
      <p:sp>
        <p:nvSpPr>
          <p:cNvPr id="50181" name="Rectangle 5"/>
          <p:cNvSpPr>
            <a:spLocks noGrp="1" noChangeArrowheads="1"/>
          </p:cNvSpPr>
          <p:nvPr>
            <p:ph type="dt" sz="half" idx="2"/>
          </p:nvPr>
        </p:nvSpPr>
        <p:spPr bwMode="auto">
          <a:xfrm>
            <a:off x="1256937" y="6477000"/>
            <a:ext cx="690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b="1"/>
            </a:lvl1pPr>
          </a:lstStyle>
          <a:p>
            <a:fld id="{E1AD294D-D4CD-4AA8-859E-DAE7FEB49DF9}" type="datetime4">
              <a:rPr lang="en-US" altLang="en-US" smtClean="0"/>
              <a:t>June 17, 2022</a:t>
            </a:fld>
            <a:endParaRPr lang="en-US" altLang="en-US"/>
          </a:p>
        </p:txBody>
      </p:sp>
      <p:sp>
        <p:nvSpPr>
          <p:cNvPr id="50182" name="Rectangle 6"/>
          <p:cNvSpPr>
            <a:spLocks noGrp="1" noChangeArrowheads="1"/>
          </p:cNvSpPr>
          <p:nvPr>
            <p:ph type="sldNum" sz="quarter" idx="4"/>
          </p:nvPr>
        </p:nvSpPr>
        <p:spPr bwMode="auto">
          <a:xfrm>
            <a:off x="254000" y="6379029"/>
            <a:ext cx="71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b="1">
                <a:effectLst>
                  <a:outerShdw blurRad="38100" dist="38100" dir="2700000" algn="tl">
                    <a:srgbClr val="C0C0C0"/>
                  </a:outerShdw>
                </a:effectLst>
              </a:defRPr>
            </a:lvl1pPr>
          </a:lstStyle>
          <a:p>
            <a:fld id="{9E6294A1-0B33-4906-BB6A-09B0D383EC92}" type="slidenum">
              <a:rPr lang="en-US" altLang="en-US"/>
              <a:pPr/>
              <a:t>‹#›</a:t>
            </a:fld>
            <a:endParaRPr lang="en-US" altLang="en-US"/>
          </a:p>
        </p:txBody>
      </p:sp>
      <p:sp>
        <p:nvSpPr>
          <p:cNvPr id="50183" name="Rectangle 7"/>
          <p:cNvSpPr>
            <a:spLocks noChangeArrowheads="1"/>
          </p:cNvSpPr>
          <p:nvPr/>
        </p:nvSpPr>
        <p:spPr bwMode="auto">
          <a:xfrm>
            <a:off x="1117600" y="1295400"/>
            <a:ext cx="9448800" cy="76200"/>
          </a:xfrm>
          <a:prstGeom prst="rect">
            <a:avLst/>
          </a:prstGeom>
          <a:gradFill rotWithShape="0">
            <a:gsLst>
              <a:gs pos="0">
                <a:srgbClr val="336699"/>
              </a:gs>
              <a:gs pos="100000">
                <a:srgbClr val="FFCC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0184" name="Line 8"/>
          <p:cNvSpPr>
            <a:spLocks noChangeShapeType="1"/>
          </p:cNvSpPr>
          <p:nvPr/>
        </p:nvSpPr>
        <p:spPr bwMode="auto">
          <a:xfrm flipV="1">
            <a:off x="1219200" y="0"/>
            <a:ext cx="0" cy="6858000"/>
          </a:xfrm>
          <a:prstGeom prst="line">
            <a:avLst/>
          </a:prstGeom>
          <a:noFill/>
          <a:ln w="571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0185" name="Rectangle 9"/>
          <p:cNvSpPr>
            <a:spLocks noChangeArrowheads="1"/>
          </p:cNvSpPr>
          <p:nvPr/>
        </p:nvSpPr>
        <p:spPr bwMode="auto">
          <a:xfrm>
            <a:off x="0" y="1457325"/>
            <a:ext cx="12192000" cy="76200"/>
          </a:xfrm>
          <a:prstGeom prst="rect">
            <a:avLst/>
          </a:prstGeom>
          <a:gradFill rotWithShape="0">
            <a:gsLst>
              <a:gs pos="0">
                <a:srgbClr val="336699"/>
              </a:gs>
              <a:gs pos="100000">
                <a:srgbClr val="FFCC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0186" name="Oval 10"/>
          <p:cNvSpPr>
            <a:spLocks noChangeArrowheads="1"/>
          </p:cNvSpPr>
          <p:nvPr/>
        </p:nvSpPr>
        <p:spPr bwMode="auto">
          <a:xfrm>
            <a:off x="2133600" y="4953000"/>
            <a:ext cx="12192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pic>
        <p:nvPicPr>
          <p:cNvPr id="50190" name="Picture 14" descr="doclogo"/>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19200" y="2"/>
            <a:ext cx="17272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73" r:id="rId3"/>
    <p:sldLayoutId id="2147483714" r:id="rId4"/>
    <p:sldLayoutId id="2147483689"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6" r:id="rId17"/>
    <p:sldLayoutId id="2147483687" r:id="rId18"/>
    <p:sldLayoutId id="2147483715" r:id="rId19"/>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ctr" rtl="0" eaLnBrk="1" fontAlgn="base" hangingPunct="1">
        <a:spcBef>
          <a:spcPct val="0"/>
        </a:spcBef>
        <a:spcAft>
          <a:spcPct val="0"/>
        </a:spcAft>
        <a:defRPr sz="2800" b="1" i="1" baseline="0">
          <a:solidFill>
            <a:schemeClr val="tx1"/>
          </a:solidFill>
          <a:latin typeface="Garamond" panose="02020404030301010803" pitchFamily="18" charset="0"/>
          <a:ea typeface="+mj-ea"/>
          <a:cs typeface="+mj-cs"/>
        </a:defRPr>
      </a:lvl1pPr>
      <a:lvl2pPr algn="ctr" rtl="0" eaLnBrk="1" fontAlgn="base" hangingPunct="1">
        <a:spcBef>
          <a:spcPct val="0"/>
        </a:spcBef>
        <a:spcAft>
          <a:spcPct val="0"/>
        </a:spcAft>
        <a:defRPr sz="2800" b="1" i="1">
          <a:solidFill>
            <a:schemeClr val="tx1"/>
          </a:solidFill>
          <a:latin typeface="Times New Roman" pitchFamily="18" charset="0"/>
        </a:defRPr>
      </a:lvl2pPr>
      <a:lvl3pPr algn="ctr" rtl="0" eaLnBrk="1" fontAlgn="base" hangingPunct="1">
        <a:spcBef>
          <a:spcPct val="0"/>
        </a:spcBef>
        <a:spcAft>
          <a:spcPct val="0"/>
        </a:spcAft>
        <a:defRPr sz="2800" b="1" i="1">
          <a:solidFill>
            <a:schemeClr val="tx1"/>
          </a:solidFill>
          <a:latin typeface="Times New Roman" pitchFamily="18" charset="0"/>
        </a:defRPr>
      </a:lvl3pPr>
      <a:lvl4pPr algn="ctr" rtl="0" eaLnBrk="1" fontAlgn="base" hangingPunct="1">
        <a:spcBef>
          <a:spcPct val="0"/>
        </a:spcBef>
        <a:spcAft>
          <a:spcPct val="0"/>
        </a:spcAft>
        <a:defRPr sz="2800" b="1" i="1">
          <a:solidFill>
            <a:schemeClr val="tx1"/>
          </a:solidFill>
          <a:latin typeface="Times New Roman" pitchFamily="18" charset="0"/>
        </a:defRPr>
      </a:lvl4pPr>
      <a:lvl5pPr algn="ctr" rtl="0" eaLnBrk="1" fontAlgn="base" hangingPunct="1">
        <a:spcBef>
          <a:spcPct val="0"/>
        </a:spcBef>
        <a:spcAft>
          <a:spcPct val="0"/>
        </a:spcAft>
        <a:defRPr sz="2800" b="1" i="1">
          <a:solidFill>
            <a:schemeClr val="tx1"/>
          </a:solidFill>
          <a:latin typeface="Times New Roman" pitchFamily="18" charset="0"/>
        </a:defRPr>
      </a:lvl5pPr>
      <a:lvl6pPr marL="457200" algn="ctr" rtl="0" eaLnBrk="1" fontAlgn="base" hangingPunct="1">
        <a:spcBef>
          <a:spcPct val="0"/>
        </a:spcBef>
        <a:spcAft>
          <a:spcPct val="0"/>
        </a:spcAft>
        <a:defRPr sz="2800" b="1" i="1">
          <a:solidFill>
            <a:schemeClr val="tx1"/>
          </a:solidFill>
          <a:latin typeface="Times New Roman" pitchFamily="18" charset="0"/>
        </a:defRPr>
      </a:lvl6pPr>
      <a:lvl7pPr marL="914400" algn="ctr" rtl="0" eaLnBrk="1" fontAlgn="base" hangingPunct="1">
        <a:spcBef>
          <a:spcPct val="0"/>
        </a:spcBef>
        <a:spcAft>
          <a:spcPct val="0"/>
        </a:spcAft>
        <a:defRPr sz="2800" b="1" i="1">
          <a:solidFill>
            <a:schemeClr val="tx1"/>
          </a:solidFill>
          <a:latin typeface="Times New Roman" pitchFamily="18" charset="0"/>
        </a:defRPr>
      </a:lvl7pPr>
      <a:lvl8pPr marL="1371600" algn="ctr" rtl="0" eaLnBrk="1" fontAlgn="base" hangingPunct="1">
        <a:spcBef>
          <a:spcPct val="0"/>
        </a:spcBef>
        <a:spcAft>
          <a:spcPct val="0"/>
        </a:spcAft>
        <a:defRPr sz="2800" b="1" i="1">
          <a:solidFill>
            <a:schemeClr val="tx1"/>
          </a:solidFill>
          <a:latin typeface="Times New Roman" pitchFamily="18" charset="0"/>
        </a:defRPr>
      </a:lvl8pPr>
      <a:lvl9pPr marL="1828800" algn="ctr" rtl="0" eaLnBrk="1" fontAlgn="base" hangingPunct="1">
        <a:spcBef>
          <a:spcPct val="0"/>
        </a:spcBef>
        <a:spcAft>
          <a:spcPct val="0"/>
        </a:spcAft>
        <a:defRPr sz="2800" b="1" i="1">
          <a:solidFill>
            <a:schemeClr val="tx1"/>
          </a:solidFill>
          <a:latin typeface="Times New Roman" pitchFamily="18" charset="0"/>
        </a:defRPr>
      </a:lvl9pPr>
    </p:titleStyle>
    <p:bodyStyle>
      <a:lvl1pPr marL="454025" indent="-454025" algn="l" rtl="0" eaLnBrk="1" fontAlgn="base" hangingPunct="1">
        <a:spcBef>
          <a:spcPct val="20000"/>
        </a:spcBef>
        <a:spcAft>
          <a:spcPct val="0"/>
        </a:spcAft>
        <a:buClr>
          <a:schemeClr val="tx1"/>
        </a:buClr>
        <a:buSzPct val="80000"/>
        <a:buFont typeface="Monotype Sorts" pitchFamily="2" charset="2"/>
        <a:buChar char="t"/>
        <a:defRPr sz="3200" b="1">
          <a:solidFill>
            <a:schemeClr val="tx1"/>
          </a:solidFill>
          <a:latin typeface="+mn-lt"/>
          <a:ea typeface="+mn-ea"/>
          <a:cs typeface="+mn-cs"/>
        </a:defRPr>
      </a:lvl1pPr>
      <a:lvl2pPr marL="1084263" indent="-341313" algn="l" rtl="0" eaLnBrk="1" fontAlgn="base" hangingPunct="1">
        <a:spcBef>
          <a:spcPct val="20000"/>
        </a:spcBef>
        <a:spcAft>
          <a:spcPct val="0"/>
        </a:spcAft>
        <a:buSzPct val="85000"/>
        <a:buFont typeface="Wingdings" pitchFamily="2" charset="2"/>
        <a:buChar char="l"/>
        <a:defRPr sz="2800" b="1">
          <a:solidFill>
            <a:schemeClr val="accent2"/>
          </a:solidFill>
          <a:latin typeface="+mn-lt"/>
          <a:ea typeface="+mn-ea"/>
          <a:cs typeface="+mn-cs"/>
        </a:defRPr>
      </a:lvl2pPr>
      <a:lvl3pPr marL="1485900" indent="-279400" algn="l" rtl="0" eaLnBrk="1" fontAlgn="base" hangingPunct="1">
        <a:spcBef>
          <a:spcPct val="20000"/>
        </a:spcBef>
        <a:spcAft>
          <a:spcPct val="0"/>
        </a:spcAft>
        <a:buSzPct val="75000"/>
        <a:buFont typeface="Monotype Sorts" pitchFamily="2" charset="2"/>
        <a:buChar char="u"/>
        <a:defRPr sz="2400" b="1" i="1">
          <a:solidFill>
            <a:schemeClr val="tx1"/>
          </a:solidFill>
          <a:latin typeface="+mn-lt"/>
          <a:ea typeface="+mn-ea"/>
          <a:cs typeface="+mn-cs"/>
        </a:defRPr>
      </a:lvl3pPr>
      <a:lvl4pPr marL="2057400" indent="-342900" algn="l" rtl="0" eaLnBrk="1" fontAlgn="base" hangingPunct="1">
        <a:spcBef>
          <a:spcPct val="20000"/>
        </a:spcBef>
        <a:spcAft>
          <a:spcPct val="0"/>
        </a:spcAft>
        <a:buFont typeface="Monotype Sorts" pitchFamily="2" charset="2"/>
        <a:buChar char="X"/>
        <a:defRPr sz="2000" b="1">
          <a:solidFill>
            <a:srgbClr val="000099"/>
          </a:solidFill>
          <a:latin typeface="+mn-lt"/>
          <a:ea typeface="+mn-ea"/>
          <a:cs typeface="+mn-cs"/>
        </a:defRPr>
      </a:lvl4pPr>
      <a:lvl5pPr marL="2463800" indent="-292100" algn="l" rtl="0" eaLnBrk="1" fontAlgn="base" hangingPunct="1">
        <a:spcBef>
          <a:spcPct val="20000"/>
        </a:spcBef>
        <a:spcAft>
          <a:spcPct val="0"/>
        </a:spcAft>
        <a:buChar char="»"/>
        <a:defRPr sz="2000">
          <a:solidFill>
            <a:schemeClr val="tx1"/>
          </a:solidFill>
          <a:latin typeface="+mn-lt"/>
          <a:ea typeface="+mn-ea"/>
          <a:cs typeface="+mn-cs"/>
        </a:defRPr>
      </a:lvl5pPr>
      <a:lvl6pPr marL="2921000" indent="-292100" algn="l" rtl="0" eaLnBrk="1" fontAlgn="base" hangingPunct="1">
        <a:spcBef>
          <a:spcPct val="20000"/>
        </a:spcBef>
        <a:spcAft>
          <a:spcPct val="0"/>
        </a:spcAft>
        <a:buChar char="»"/>
        <a:defRPr sz="2000">
          <a:solidFill>
            <a:schemeClr val="tx1"/>
          </a:solidFill>
          <a:latin typeface="+mn-lt"/>
          <a:ea typeface="+mn-ea"/>
          <a:cs typeface="+mn-cs"/>
        </a:defRPr>
      </a:lvl6pPr>
      <a:lvl7pPr marL="3378200" indent="-292100" algn="l" rtl="0" eaLnBrk="1" fontAlgn="base" hangingPunct="1">
        <a:spcBef>
          <a:spcPct val="20000"/>
        </a:spcBef>
        <a:spcAft>
          <a:spcPct val="0"/>
        </a:spcAft>
        <a:buChar char="»"/>
        <a:defRPr sz="2000">
          <a:solidFill>
            <a:schemeClr val="tx1"/>
          </a:solidFill>
          <a:latin typeface="+mn-lt"/>
          <a:ea typeface="+mn-ea"/>
          <a:cs typeface="+mn-cs"/>
        </a:defRPr>
      </a:lvl7pPr>
      <a:lvl8pPr marL="3835400" indent="-292100" algn="l" rtl="0" eaLnBrk="1" fontAlgn="base" hangingPunct="1">
        <a:spcBef>
          <a:spcPct val="20000"/>
        </a:spcBef>
        <a:spcAft>
          <a:spcPct val="0"/>
        </a:spcAft>
        <a:buChar char="»"/>
        <a:defRPr sz="2000">
          <a:solidFill>
            <a:schemeClr val="tx1"/>
          </a:solidFill>
          <a:latin typeface="+mn-lt"/>
          <a:ea typeface="+mn-ea"/>
          <a:cs typeface="+mn-cs"/>
        </a:defRPr>
      </a:lvl8pPr>
      <a:lvl9pPr marL="4292600" indent="-2921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91000"/>
            <a:lum/>
          </a:blip>
          <a:srcRect/>
          <a:tile tx="0" ty="0" sx="100000" sy="100000" flip="none" algn="r"/>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B96B2-A122-C0AA-F104-5EDAA23B3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8C04F6E-5232-FCE5-E168-3931860797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A2D6B7-14F9-3555-99B9-879068236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AF3EF-40A2-40F5-9200-8AAD4E3669B6}" type="datetimeFigureOut">
              <a:rPr lang="en-US" smtClean="0"/>
              <a:t>06/17/2022</a:t>
            </a:fld>
            <a:endParaRPr lang="en-US"/>
          </a:p>
        </p:txBody>
      </p:sp>
      <p:sp>
        <p:nvSpPr>
          <p:cNvPr id="5" name="Footer Placeholder 4">
            <a:extLst>
              <a:ext uri="{FF2B5EF4-FFF2-40B4-BE49-F238E27FC236}">
                <a16:creationId xmlns:a16="http://schemas.microsoft.com/office/drawing/2014/main" id="{0A4AF386-B2CC-A4DF-6251-04DD17911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C28D8A-C994-D5C7-D411-4F4640217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1B7D7-2E6D-4A2E-B49D-70E463AC6CBB}" type="slidenum">
              <a:rPr lang="en-US" smtClean="0"/>
              <a:t>‹#›</a:t>
            </a:fld>
            <a:endParaRPr lang="en-US"/>
          </a:p>
        </p:txBody>
      </p:sp>
    </p:spTree>
    <p:extLst>
      <p:ext uri="{BB962C8B-B14F-4D97-AF65-F5344CB8AC3E}">
        <p14:creationId xmlns:p14="http://schemas.microsoft.com/office/powerpoint/2010/main" val="129702943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91000"/>
            <a:lum/>
          </a:blip>
          <a:srcRect/>
          <a:tile tx="0" ty="0" sx="100000" sy="100000" flip="none" algn="r"/>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C51A43-3250-638E-D4AB-64172F868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17E1B2-335E-E887-CB9D-8321924256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1D224E-D8BC-9F32-E7D7-5CC5E20D8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ACC85-AABB-44D4-876E-BCA6353FC320}" type="datetimeFigureOut">
              <a:rPr lang="en-US" smtClean="0"/>
              <a:t>06/17/2022</a:t>
            </a:fld>
            <a:endParaRPr lang="en-US"/>
          </a:p>
        </p:txBody>
      </p:sp>
      <p:sp>
        <p:nvSpPr>
          <p:cNvPr id="5" name="Footer Placeholder 4">
            <a:extLst>
              <a:ext uri="{FF2B5EF4-FFF2-40B4-BE49-F238E27FC236}">
                <a16:creationId xmlns:a16="http://schemas.microsoft.com/office/drawing/2014/main" id="{75EF0D7C-5064-5A50-7947-581133474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6172DD-B42E-8BB2-088A-3CA1E576AB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DEC4D-0ED8-49DF-B5CB-E631711A53E2}" type="slidenum">
              <a:rPr lang="en-US" smtClean="0"/>
              <a:t>‹#›</a:t>
            </a:fld>
            <a:endParaRPr lang="en-US"/>
          </a:p>
        </p:txBody>
      </p:sp>
    </p:spTree>
    <p:extLst>
      <p:ext uri="{BB962C8B-B14F-4D97-AF65-F5344CB8AC3E}">
        <p14:creationId xmlns:p14="http://schemas.microsoft.com/office/powerpoint/2010/main" val="11665403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1000"/>
            <a:lum/>
          </a:blip>
          <a:srcRect/>
          <a:tile tx="0" ty="0" sx="100000" sy="100000" flip="none" algn="r"/>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1F742-D105-204F-AB9E-C9F58BEAEB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D74FBA-DF70-FD1D-FFD0-279F56B37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9A3D865-FFAD-8C8B-8BC9-E91B69E383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7B660-D5C6-4200-A484-4164748BC573}" type="datetimeFigureOut">
              <a:rPr lang="en-US" smtClean="0"/>
              <a:t>06/17/2022</a:t>
            </a:fld>
            <a:endParaRPr lang="en-US"/>
          </a:p>
        </p:txBody>
      </p:sp>
      <p:sp>
        <p:nvSpPr>
          <p:cNvPr id="5" name="Footer Placeholder 4">
            <a:extLst>
              <a:ext uri="{FF2B5EF4-FFF2-40B4-BE49-F238E27FC236}">
                <a16:creationId xmlns:a16="http://schemas.microsoft.com/office/drawing/2014/main" id="{F15B04D1-BE01-2B84-0BD4-FAFE9EC70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399DBC-2518-B3BB-C276-2FA9D21919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FD40F-221A-4AB3-AB7F-E6C36B62BC39}" type="slidenum">
              <a:rPr lang="en-US" smtClean="0"/>
              <a:t>‹#›</a:t>
            </a:fld>
            <a:endParaRPr lang="en-US"/>
          </a:p>
        </p:txBody>
      </p:sp>
    </p:spTree>
    <p:extLst>
      <p:ext uri="{BB962C8B-B14F-4D97-AF65-F5344CB8AC3E}">
        <p14:creationId xmlns:p14="http://schemas.microsoft.com/office/powerpoint/2010/main" val="8615556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91000"/>
            <a:lum/>
          </a:blip>
          <a:srcRect/>
          <a:tile tx="0" ty="0" sx="100000" sy="100000" flip="none" algn="r"/>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AEB88B-6F68-4D0C-8709-392C9DD3C4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DE36D8A-372D-4D67-9A91-006A195D3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8E3195-F691-4F80-8155-2F1374D18B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620E5-6910-429C-A0A0-52AD73FD43AC}" type="datetimeFigureOut">
              <a:rPr lang="en-US" smtClean="0"/>
              <a:t>06/17/2022</a:t>
            </a:fld>
            <a:endParaRPr lang="en-US"/>
          </a:p>
        </p:txBody>
      </p:sp>
      <p:sp>
        <p:nvSpPr>
          <p:cNvPr id="5" name="Footer Placeholder 4">
            <a:extLst>
              <a:ext uri="{FF2B5EF4-FFF2-40B4-BE49-F238E27FC236}">
                <a16:creationId xmlns:a16="http://schemas.microsoft.com/office/drawing/2014/main" id="{22C83372-309F-4268-882B-63601BD17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A7F47A-970F-420F-8B07-0944714DF5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F5D7D-A77E-40E7-972D-A890C3B8144B}" type="slidenum">
              <a:rPr lang="en-US" smtClean="0"/>
              <a:t>‹#›</a:t>
            </a:fld>
            <a:endParaRPr lang="en-US"/>
          </a:p>
        </p:txBody>
      </p:sp>
    </p:spTree>
    <p:extLst>
      <p:ext uri="{BB962C8B-B14F-4D97-AF65-F5344CB8AC3E}">
        <p14:creationId xmlns:p14="http://schemas.microsoft.com/office/powerpoint/2010/main" val="41205706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OFM-DOCPassportVisaHelpdesk@doc.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TR%20&#167;301-52.7"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mailto:OFM-DOCTravelCardProgram@doc.gov" TargetMode="External"/><Relationship Id="rId2" Type="http://schemas.openxmlformats.org/officeDocument/2006/relationships/hyperlink" Target="mailto:OFM-DOCTravelPolicyHelpdesk@doc.gov" TargetMode="External"/><Relationship Id="rId1" Type="http://schemas.openxmlformats.org/officeDocument/2006/relationships/slideLayout" Target="../slideLayouts/slideLayout2.xml"/><Relationship Id="rId6" Type="http://schemas.openxmlformats.org/officeDocument/2006/relationships/hyperlink" Target="mailto:OFM-DOCPassportVisaHelpdesk@doc.gov" TargetMode="External"/><Relationship Id="rId5" Type="http://schemas.openxmlformats.org/officeDocument/2006/relationships/hyperlink" Target="mailto:OFM-DOCPremiumTravelHelpdesk@doc.gov" TargetMode="External"/><Relationship Id="rId4" Type="http://schemas.openxmlformats.org/officeDocument/2006/relationships/hyperlink" Target="mailto:DOCConferences@doc.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ecfr.gov/current/title-41/part-301-10"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www.gsasmartpayforum.org/"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travel.state.gov/content/travel/en/passports/need-passport/under-16.html" TargetMode="External"/><Relationship Id="rId2" Type="http://schemas.openxmlformats.org/officeDocument/2006/relationships/hyperlink" Target="https://travel.state.gov/content/travel/en/passports/need-passport/apply-in-person.html" TargetMode="External"/><Relationship Id="rId1" Type="http://schemas.openxmlformats.org/officeDocument/2006/relationships/slideLayout" Target="../slideLayouts/slideLayout1.xml"/><Relationship Id="rId6" Type="http://schemas.openxmlformats.org/officeDocument/2006/relationships/hyperlink" Target="https://travel.state.gov/content/travel/en/passports/have-passport/limited-validity.html" TargetMode="External"/><Relationship Id="rId5" Type="http://schemas.openxmlformats.org/officeDocument/2006/relationships/hyperlink" Target="https://travel.state.gov/content/travel/en/passports/have-passport/change-correct.html" TargetMode="External"/><Relationship Id="rId4" Type="http://schemas.openxmlformats.org/officeDocument/2006/relationships/hyperlink" Target="https://travel.state.gov/content/travel/en/passports/have-passport/renew.html"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s://travel.state.gov/content/travel/en/passports/have-passport/lost-stolen.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www.thetruthdenied.com/news/category/world-alert/"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https://www.commerce.gov/ofm/offices/office-financial-reporting-policy-internal-controls-and-travel/travel-management"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hyperlink" Target="mailto:artin@doc.gov" TargetMode="External"/><Relationship Id="rId3" Type="http://schemas.openxmlformats.org/officeDocument/2006/relationships/hyperlink" Target="mailto:VTyler-Brown@doc.gov" TargetMode="External"/><Relationship Id="rId7" Type="http://schemas.openxmlformats.org/officeDocument/2006/relationships/hyperlink" Target="mailto:Rlouis@doc.gov" TargetMode="External"/><Relationship Id="rId2" Type="http://schemas.openxmlformats.org/officeDocument/2006/relationships/hyperlink" Target="mailto:CKizer@doc.gov" TargetMode="External"/><Relationship Id="rId1" Type="http://schemas.openxmlformats.org/officeDocument/2006/relationships/slideLayout" Target="../slideLayouts/slideLayout1.xml"/><Relationship Id="rId6" Type="http://schemas.openxmlformats.org/officeDocument/2006/relationships/hyperlink" Target="mailto:ALee@doc.gov" TargetMode="External"/><Relationship Id="rId5" Type="http://schemas.openxmlformats.org/officeDocument/2006/relationships/hyperlink" Target="mailto:CB3@doc.gov" TargetMode="External"/><Relationship Id="rId4" Type="http://schemas.openxmlformats.org/officeDocument/2006/relationships/hyperlink" Target="mailto:Abanks@doc.gov"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202-482-1818/OFM-DOCPassportVisaHelpdesk@doc.gov"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2.gov.cwtsatotravel.com/ThinkCAP/e2/login?execution=e1s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sa.gov/policy-regulations/regulations/federal-travel-regulation-ftr/i1207384#d25e370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EF7E-1DFC-5CFE-0F96-34E6FC412861}"/>
              </a:ext>
            </a:extLst>
          </p:cNvPr>
          <p:cNvSpPr>
            <a:spLocks noGrp="1"/>
          </p:cNvSpPr>
          <p:nvPr>
            <p:ph type="title"/>
          </p:nvPr>
        </p:nvSpPr>
        <p:spPr>
          <a:xfrm>
            <a:off x="1212980" y="0"/>
            <a:ext cx="10979020" cy="1295400"/>
          </a:xfrm>
        </p:spPr>
        <p:txBody>
          <a:bodyPr/>
          <a:lstStyle/>
          <a:p>
            <a:r>
              <a:rPr lang="en-US" sz="2800" b="1" i="0" dirty="0">
                <a:solidFill>
                  <a:prstClr val="black"/>
                </a:solidFill>
                <a:cs typeface="Times New Roman" panose="02020603050405020304" pitchFamily="18" charset="0"/>
              </a:rPr>
              <a:t>Travel Management Division (TMD)</a:t>
            </a:r>
            <a:br>
              <a:rPr lang="en-US" sz="2800" b="1" i="0" dirty="0">
                <a:solidFill>
                  <a:prstClr val="black"/>
                </a:solidFill>
                <a:cs typeface="Times New Roman" panose="02020603050405020304" pitchFamily="18" charset="0"/>
              </a:rPr>
            </a:br>
            <a:r>
              <a:rPr lang="en-US" sz="2800" b="1" i="0" dirty="0">
                <a:cs typeface="Times New Roman" panose="02020603050405020304" pitchFamily="18" charset="0"/>
              </a:rPr>
              <a:t> Town Hall Presentation</a:t>
            </a:r>
            <a:endParaRPr lang="en-US" i="0" dirty="0"/>
          </a:p>
        </p:txBody>
      </p:sp>
      <p:sp>
        <p:nvSpPr>
          <p:cNvPr id="3" name="Content Placeholder 2">
            <a:extLst>
              <a:ext uri="{FF2B5EF4-FFF2-40B4-BE49-F238E27FC236}">
                <a16:creationId xmlns:a16="http://schemas.microsoft.com/office/drawing/2014/main" id="{C527A469-08A0-CF4E-E4FE-7D78E4E93EBB}"/>
              </a:ext>
            </a:extLst>
          </p:cNvPr>
          <p:cNvSpPr>
            <a:spLocks noGrp="1"/>
          </p:cNvSpPr>
          <p:nvPr>
            <p:ph idx="1"/>
          </p:nvPr>
        </p:nvSpPr>
        <p:spPr>
          <a:xfrm>
            <a:off x="1320800" y="1676399"/>
            <a:ext cx="10871200" cy="5078263"/>
          </a:xfrm>
        </p:spPr>
        <p:txBody>
          <a:bodyPr/>
          <a:lstStyle/>
          <a:p>
            <a:pPr marL="0" indent="0">
              <a:buNone/>
            </a:pPr>
            <a:r>
              <a:rPr lang="en-US" sz="3200" b="1" dirty="0">
                <a:latin typeface="Times New Roman" panose="02020603050405020304" pitchFamily="18" charset="0"/>
                <a:cs typeface="Times New Roman" panose="02020603050405020304" pitchFamily="18" charset="0"/>
              </a:rPr>
              <a:t>                               </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5BD11F9-CC92-2BBE-4752-529B22502ADB}"/>
              </a:ext>
            </a:extLst>
          </p:cNvPr>
          <p:cNvSpPr>
            <a:spLocks noGrp="1"/>
          </p:cNvSpPr>
          <p:nvPr>
            <p:ph type="sldNum" sz="quarter" idx="12"/>
          </p:nvPr>
        </p:nvSpPr>
        <p:spPr/>
        <p:txBody>
          <a:bodyPr/>
          <a:lstStyle/>
          <a:p>
            <a:fld id="{376F5D7D-A77E-40E7-972D-A890C3B8144B}" type="slidenum">
              <a:rPr lang="en-US" smtClean="0"/>
              <a:t>1</a:t>
            </a:fld>
            <a:endParaRPr lang="en-US"/>
          </a:p>
        </p:txBody>
      </p:sp>
      <p:sp>
        <p:nvSpPr>
          <p:cNvPr id="6" name="TextBox 5">
            <a:extLst>
              <a:ext uri="{FF2B5EF4-FFF2-40B4-BE49-F238E27FC236}">
                <a16:creationId xmlns:a16="http://schemas.microsoft.com/office/drawing/2014/main" id="{1C88C72C-E8E3-94AA-2300-0A979C4F5F54}"/>
              </a:ext>
            </a:extLst>
          </p:cNvPr>
          <p:cNvSpPr txBox="1"/>
          <p:nvPr/>
        </p:nvSpPr>
        <p:spPr>
          <a:xfrm>
            <a:off x="1320800" y="5635900"/>
            <a:ext cx="7265709" cy="1200329"/>
          </a:xfrm>
          <a:prstGeom prst="rect">
            <a:avLst/>
          </a:prstGeom>
          <a:noFill/>
        </p:spPr>
        <p:txBody>
          <a:bodyPr wrap="square">
            <a:spAutoFit/>
          </a:bodyPr>
          <a:lstStyle/>
          <a:p>
            <a:pPr algn="l"/>
            <a:r>
              <a:rPr lang="en-US" altLang="en-US" b="1" dirty="0">
                <a:solidFill>
                  <a:schemeClr val="tx1"/>
                </a:solidFill>
                <a:latin typeface="Garamond" panose="02020404030301010803" pitchFamily="18" charset="0"/>
                <a:cs typeface="Times New Roman" panose="02020603050405020304" pitchFamily="18" charset="0"/>
              </a:rPr>
              <a:t>Office of Financial Management</a:t>
            </a:r>
          </a:p>
          <a:p>
            <a:pPr algn="l"/>
            <a:r>
              <a:rPr lang="en-US" b="1" dirty="0">
                <a:solidFill>
                  <a:schemeClr val="tx1"/>
                </a:solidFill>
                <a:latin typeface="Garamond" panose="02020404030301010803" pitchFamily="18" charset="0"/>
                <a:cs typeface="Times New Roman" panose="02020603050405020304" pitchFamily="18" charset="0"/>
              </a:rPr>
              <a:t>Office of Financial Reporting, Internal Controls, and Travel (OFRICT)</a:t>
            </a:r>
          </a:p>
          <a:p>
            <a:pPr algn="l"/>
            <a:r>
              <a:rPr lang="en-US" altLang="en-US" b="1" dirty="0">
                <a:solidFill>
                  <a:schemeClr val="tx1"/>
                </a:solidFill>
                <a:latin typeface="Garamond" panose="02020404030301010803" pitchFamily="18" charset="0"/>
                <a:cs typeface="Times New Roman" panose="02020603050405020304" pitchFamily="18" charset="0"/>
              </a:rPr>
              <a:t>Travel Management Division</a:t>
            </a:r>
          </a:p>
          <a:p>
            <a:pPr algn="l"/>
            <a:r>
              <a:rPr lang="en-US" altLang="en-US" b="1" dirty="0">
                <a:solidFill>
                  <a:schemeClr val="tx1"/>
                </a:solidFill>
                <a:latin typeface="Garamond" panose="02020404030301010803" pitchFamily="18" charset="0"/>
                <a:cs typeface="Times New Roman" panose="02020603050405020304" pitchFamily="18" charset="0"/>
              </a:rPr>
              <a:t>Date:  June 15, 2022</a:t>
            </a:r>
            <a:endParaRPr lang="en-US" b="1" dirty="0">
              <a:solidFill>
                <a:schemeClr val="tx1"/>
              </a:solidFill>
              <a:latin typeface="Garamond" panose="02020404030301010803" pitchFamily="18" charset="0"/>
              <a:cs typeface="Times New Roman" panose="02020603050405020304" pitchFamily="18" charset="0"/>
            </a:endParaRPr>
          </a:p>
        </p:txBody>
      </p:sp>
      <p:pic>
        <p:nvPicPr>
          <p:cNvPr id="16" name="Picture 15" descr="A plane flying over a bridge&#10;&#10;Description automatically generated with low confidence">
            <a:extLst>
              <a:ext uri="{FF2B5EF4-FFF2-40B4-BE49-F238E27FC236}">
                <a16:creationId xmlns:a16="http://schemas.microsoft.com/office/drawing/2014/main" id="{3473B54C-75B7-16DC-9948-515B1EDC1B1F}"/>
              </a:ext>
            </a:extLst>
          </p:cNvPr>
          <p:cNvPicPr>
            <a:picLocks noChangeAspect="1"/>
          </p:cNvPicPr>
          <p:nvPr/>
        </p:nvPicPr>
        <p:blipFill>
          <a:blip r:embed="rId2"/>
          <a:stretch>
            <a:fillRect/>
          </a:stretch>
        </p:blipFill>
        <p:spPr>
          <a:xfrm>
            <a:off x="2403834" y="1676398"/>
            <a:ext cx="8467365" cy="3932550"/>
          </a:xfrm>
          <a:prstGeom prst="rect">
            <a:avLst/>
          </a:prstGeom>
        </p:spPr>
      </p:pic>
    </p:spTree>
    <p:extLst>
      <p:ext uri="{BB962C8B-B14F-4D97-AF65-F5344CB8AC3E}">
        <p14:creationId xmlns:p14="http://schemas.microsoft.com/office/powerpoint/2010/main" val="35137833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15D4-3117-482D-B52A-9D089D028FC3}"/>
              </a:ext>
            </a:extLst>
          </p:cNvPr>
          <p:cNvSpPr>
            <a:spLocks noGrp="1"/>
          </p:cNvSpPr>
          <p:nvPr>
            <p:ph type="title"/>
          </p:nvPr>
        </p:nvSpPr>
        <p:spPr>
          <a:xfrm>
            <a:off x="1240464" y="0"/>
            <a:ext cx="10951535" cy="1274618"/>
          </a:xfrm>
        </p:spPr>
        <p:txBody>
          <a:bodyPr/>
          <a:lstStyle/>
          <a:p>
            <a:r>
              <a:rPr lang="en-US" i="0" dirty="0"/>
              <a:t>Travel Authorization </a:t>
            </a:r>
            <a:endParaRPr lang="en-US" dirty="0"/>
          </a:p>
        </p:txBody>
      </p:sp>
      <p:sp>
        <p:nvSpPr>
          <p:cNvPr id="3" name="Slide Number Placeholder 2">
            <a:extLst>
              <a:ext uri="{FF2B5EF4-FFF2-40B4-BE49-F238E27FC236}">
                <a16:creationId xmlns:a16="http://schemas.microsoft.com/office/drawing/2014/main" id="{EB8E5FEA-3588-4580-9741-B6B426DF0A0D}"/>
              </a:ext>
            </a:extLst>
          </p:cNvPr>
          <p:cNvSpPr>
            <a:spLocks noGrp="1"/>
          </p:cNvSpPr>
          <p:nvPr>
            <p:ph type="sldNum" sz="quarter" idx="11"/>
          </p:nvPr>
        </p:nvSpPr>
        <p:spPr/>
        <p:txBody>
          <a:bodyPr/>
          <a:lstStyle/>
          <a:p>
            <a:fld id="{9E6294A1-0B33-4906-BB6A-09B0D383EC92}" type="slidenum">
              <a:rPr lang="en-US" altLang="en-US" smtClean="0"/>
              <a:pPr/>
              <a:t>10</a:t>
            </a:fld>
            <a:endParaRPr lang="en-US" altLang="en-US" dirty="0"/>
          </a:p>
        </p:txBody>
      </p:sp>
      <p:sp>
        <p:nvSpPr>
          <p:cNvPr id="5" name="Content Placeholder 1">
            <a:extLst>
              <a:ext uri="{FF2B5EF4-FFF2-40B4-BE49-F238E27FC236}">
                <a16:creationId xmlns:a16="http://schemas.microsoft.com/office/drawing/2014/main" id="{AE7CA835-D6EB-4237-933E-720C952922C1}"/>
              </a:ext>
            </a:extLst>
          </p:cNvPr>
          <p:cNvSpPr txBox="1">
            <a:spLocks/>
          </p:cNvSpPr>
          <p:nvPr/>
        </p:nvSpPr>
        <p:spPr>
          <a:xfrm>
            <a:off x="1240465" y="1524000"/>
            <a:ext cx="10951535" cy="4339650"/>
          </a:xfrm>
          <a:prstGeom prst="rect">
            <a:avLst/>
          </a:prstGeom>
        </p:spPr>
        <p:txBody>
          <a:bodyPr wrap="square">
            <a:spAutoFit/>
          </a:bodyPr>
          <a:lstStyle>
            <a:lvl1pPr marL="340519" indent="-340519" algn="l" rtl="0" eaLnBrk="1" fontAlgn="base" hangingPunct="1">
              <a:spcBef>
                <a:spcPct val="20000"/>
              </a:spcBef>
              <a:spcAft>
                <a:spcPct val="0"/>
              </a:spcAft>
              <a:buClr>
                <a:schemeClr val="tx1"/>
              </a:buClr>
              <a:buSzPct val="80000"/>
              <a:buFont typeface="Monotype Sorts" pitchFamily="2" charset="2"/>
              <a:buChar char="t"/>
              <a:defRPr sz="2400" b="1">
                <a:solidFill>
                  <a:schemeClr val="tx1"/>
                </a:solidFill>
                <a:latin typeface="+mn-lt"/>
                <a:ea typeface="+mn-ea"/>
                <a:cs typeface="+mn-cs"/>
              </a:defRPr>
            </a:lvl1pPr>
            <a:lvl2pPr marL="813197" indent="-255985" algn="l" rtl="0" eaLnBrk="1" fontAlgn="base" hangingPunct="1">
              <a:spcBef>
                <a:spcPct val="20000"/>
              </a:spcBef>
              <a:spcAft>
                <a:spcPct val="0"/>
              </a:spcAft>
              <a:buSzPct val="85000"/>
              <a:buFont typeface="Wingdings" pitchFamily="2" charset="2"/>
              <a:buChar char="l"/>
              <a:defRPr sz="2100" b="1">
                <a:solidFill>
                  <a:schemeClr val="accent2"/>
                </a:solidFill>
                <a:latin typeface="+mn-lt"/>
                <a:ea typeface="+mn-ea"/>
                <a:cs typeface="+mn-cs"/>
              </a:defRPr>
            </a:lvl2pPr>
            <a:lvl3pPr marL="1114425" indent="-209550" algn="l" rtl="0" eaLnBrk="1" fontAlgn="base" hangingPunct="1">
              <a:spcBef>
                <a:spcPct val="20000"/>
              </a:spcBef>
              <a:spcAft>
                <a:spcPct val="0"/>
              </a:spcAft>
              <a:buSzPct val="75000"/>
              <a:buFont typeface="Monotype Sorts" pitchFamily="2" charset="2"/>
              <a:buChar char="u"/>
              <a:defRPr sz="1800" b="1" i="1">
                <a:solidFill>
                  <a:schemeClr val="tx1"/>
                </a:solidFill>
                <a:latin typeface="+mn-lt"/>
                <a:ea typeface="+mn-ea"/>
                <a:cs typeface="+mn-cs"/>
              </a:defRPr>
            </a:lvl3pPr>
            <a:lvl4pPr marL="1543050" indent="-257175" algn="l" rtl="0" eaLnBrk="1" fontAlgn="base" hangingPunct="1">
              <a:spcBef>
                <a:spcPct val="20000"/>
              </a:spcBef>
              <a:spcAft>
                <a:spcPct val="0"/>
              </a:spcAft>
              <a:buFont typeface="Monotype Sorts" pitchFamily="2" charset="2"/>
              <a:buChar char="X"/>
              <a:defRPr sz="1500" b="1">
                <a:solidFill>
                  <a:srgbClr val="000099"/>
                </a:solidFill>
                <a:latin typeface="+mn-lt"/>
                <a:ea typeface="+mn-ea"/>
                <a:cs typeface="+mn-cs"/>
              </a:defRPr>
            </a:lvl4pPr>
            <a:lvl5pPr marL="1847850" indent="-219075" algn="l" rtl="0" eaLnBrk="1" fontAlgn="base" hangingPunct="1">
              <a:spcBef>
                <a:spcPct val="20000"/>
              </a:spcBef>
              <a:spcAft>
                <a:spcPct val="0"/>
              </a:spcAft>
              <a:buChar char="»"/>
              <a:defRPr sz="1500">
                <a:solidFill>
                  <a:schemeClr val="tx1"/>
                </a:solidFill>
                <a:latin typeface="+mn-lt"/>
                <a:ea typeface="+mn-ea"/>
                <a:cs typeface="+mn-cs"/>
              </a:defRPr>
            </a:lvl5pPr>
            <a:lvl6pPr marL="2190750" indent="-219075" algn="l" rtl="0" eaLnBrk="1" fontAlgn="base" hangingPunct="1">
              <a:spcBef>
                <a:spcPct val="20000"/>
              </a:spcBef>
              <a:spcAft>
                <a:spcPct val="0"/>
              </a:spcAft>
              <a:buChar char="»"/>
              <a:defRPr sz="1500">
                <a:solidFill>
                  <a:schemeClr val="tx1"/>
                </a:solidFill>
                <a:latin typeface="+mn-lt"/>
                <a:ea typeface="+mn-ea"/>
                <a:cs typeface="+mn-cs"/>
              </a:defRPr>
            </a:lvl6pPr>
            <a:lvl7pPr marL="2533650" indent="-219075" algn="l" rtl="0" eaLnBrk="1" fontAlgn="base" hangingPunct="1">
              <a:spcBef>
                <a:spcPct val="20000"/>
              </a:spcBef>
              <a:spcAft>
                <a:spcPct val="0"/>
              </a:spcAft>
              <a:buChar char="»"/>
              <a:defRPr sz="1500">
                <a:solidFill>
                  <a:schemeClr val="tx1"/>
                </a:solidFill>
                <a:latin typeface="+mn-lt"/>
                <a:ea typeface="+mn-ea"/>
                <a:cs typeface="+mn-cs"/>
              </a:defRPr>
            </a:lvl7pPr>
            <a:lvl8pPr marL="2876550" indent="-219075" algn="l" rtl="0" eaLnBrk="1" fontAlgn="base" hangingPunct="1">
              <a:spcBef>
                <a:spcPct val="20000"/>
              </a:spcBef>
              <a:spcAft>
                <a:spcPct val="0"/>
              </a:spcAft>
              <a:buChar char="»"/>
              <a:defRPr sz="1500">
                <a:solidFill>
                  <a:schemeClr val="tx1"/>
                </a:solidFill>
                <a:latin typeface="+mn-lt"/>
                <a:ea typeface="+mn-ea"/>
                <a:cs typeface="+mn-cs"/>
              </a:defRPr>
            </a:lvl8pPr>
            <a:lvl9pPr marL="3219450" indent="-219075" algn="l" rtl="0" eaLnBrk="1" fontAlgn="base" hangingPunct="1">
              <a:spcBef>
                <a:spcPct val="20000"/>
              </a:spcBef>
              <a:spcAft>
                <a:spcPct val="0"/>
              </a:spcAft>
              <a:buChar char="»"/>
              <a:defRPr sz="1500">
                <a:solidFill>
                  <a:schemeClr val="tx1"/>
                </a:solidFill>
                <a:latin typeface="+mn-lt"/>
                <a:ea typeface="+mn-ea"/>
                <a:cs typeface="+mn-cs"/>
              </a:defRPr>
            </a:lvl9pPr>
          </a:lstStyle>
          <a:p>
            <a:pPr>
              <a:buFont typeface="Wingdings" panose="05000000000000000000" pitchFamily="2" charset="2"/>
              <a:buChar char="§"/>
            </a:pPr>
            <a:r>
              <a:rPr lang="en-US" dirty="0">
                <a:latin typeface="Garamond" panose="02020404030301010803" pitchFamily="18" charset="0"/>
              </a:rPr>
              <a:t>Authorization Checklist</a:t>
            </a:r>
          </a:p>
          <a:p>
            <a:pPr lvl="1">
              <a:buFont typeface="Wingdings" panose="05000000000000000000" pitchFamily="2" charset="2"/>
              <a:buChar char="§"/>
            </a:pPr>
            <a:r>
              <a:rPr lang="en-US" sz="2400" b="0" dirty="0">
                <a:solidFill>
                  <a:schemeClr val="tx1"/>
                </a:solidFill>
                <a:latin typeface="Garamond" panose="02020404030301010803" pitchFamily="18" charset="0"/>
              </a:rPr>
              <a:t>Verify if the trip is necessary</a:t>
            </a:r>
          </a:p>
          <a:p>
            <a:pPr lvl="1">
              <a:buFont typeface="Wingdings" panose="05000000000000000000" pitchFamily="2" charset="2"/>
              <a:buChar char="§"/>
            </a:pPr>
            <a:r>
              <a:rPr lang="en-US" sz="2400" b="0" dirty="0">
                <a:solidFill>
                  <a:schemeClr val="tx1"/>
                </a:solidFill>
                <a:latin typeface="Garamond" panose="02020404030301010803" pitchFamily="18" charset="0"/>
              </a:rPr>
              <a:t>Itinerary:  Dates to and from destinations</a:t>
            </a:r>
          </a:p>
          <a:p>
            <a:pPr lvl="1">
              <a:buFont typeface="Wingdings" panose="05000000000000000000" pitchFamily="2" charset="2"/>
              <a:buChar char="§"/>
            </a:pPr>
            <a:r>
              <a:rPr lang="en-US" sz="2400" b="0" dirty="0">
                <a:solidFill>
                  <a:schemeClr val="tx1"/>
                </a:solidFill>
                <a:latin typeface="Garamond" panose="02020404030301010803" pitchFamily="18" charset="0"/>
              </a:rPr>
              <a:t>Trip Information: Type purpose and destination</a:t>
            </a:r>
          </a:p>
          <a:p>
            <a:pPr lvl="1">
              <a:buFont typeface="Wingdings" panose="05000000000000000000" pitchFamily="2" charset="2"/>
              <a:buChar char="§"/>
            </a:pPr>
            <a:r>
              <a:rPr lang="en-US" sz="2400" b="0" dirty="0">
                <a:solidFill>
                  <a:schemeClr val="tx1"/>
                </a:solidFill>
                <a:latin typeface="Garamond" panose="02020404030301010803" pitchFamily="18" charset="0"/>
              </a:rPr>
              <a:t>Reservations: Find cheapest authorized travel </a:t>
            </a:r>
          </a:p>
          <a:p>
            <a:pPr lvl="1">
              <a:buFont typeface="Wingdings" panose="05000000000000000000" pitchFamily="2" charset="2"/>
              <a:buChar char="§"/>
            </a:pPr>
            <a:r>
              <a:rPr lang="en-US" sz="2400" b="0" dirty="0">
                <a:solidFill>
                  <a:schemeClr val="tx1"/>
                </a:solidFill>
                <a:latin typeface="Garamond" panose="02020404030301010803" pitchFamily="18" charset="0"/>
              </a:rPr>
              <a:t>Provide appropriate justifications </a:t>
            </a:r>
          </a:p>
          <a:p>
            <a:pPr lvl="1">
              <a:buFont typeface="Wingdings" panose="05000000000000000000" pitchFamily="2" charset="2"/>
              <a:buChar char="§"/>
            </a:pPr>
            <a:r>
              <a:rPr lang="en-US" sz="2400" b="0" dirty="0">
                <a:solidFill>
                  <a:schemeClr val="tx1"/>
                </a:solidFill>
                <a:latin typeface="Garamond" panose="02020404030301010803" pitchFamily="18" charset="0"/>
              </a:rPr>
              <a:t>Ensure Travel Authorization is in STO queue</a:t>
            </a:r>
          </a:p>
          <a:p>
            <a:pPr lvl="1">
              <a:buFont typeface="Wingdings" panose="05000000000000000000" pitchFamily="2" charset="2"/>
              <a:buChar char="q"/>
            </a:pPr>
            <a:endParaRPr lang="en-US" b="0" dirty="0">
              <a:solidFill>
                <a:schemeClr val="tx1"/>
              </a:solidFill>
              <a:latin typeface="Garamond" panose="02020404030301010803" pitchFamily="18" charset="0"/>
            </a:endParaRPr>
          </a:p>
          <a:p>
            <a:pPr marL="557212" lvl="1" indent="0">
              <a:buNone/>
            </a:pPr>
            <a:endParaRPr lang="en-US" b="0" dirty="0">
              <a:solidFill>
                <a:schemeClr val="tx1"/>
              </a:solidFill>
              <a:latin typeface="Garamond" panose="02020404030301010803" pitchFamily="18" charset="0"/>
            </a:endParaRPr>
          </a:p>
          <a:p>
            <a:endParaRPr lang="en-US" kern="0" dirty="0">
              <a:latin typeface="Garamond" panose="02020404030301010803" pitchFamily="18" charset="0"/>
            </a:endParaRPr>
          </a:p>
        </p:txBody>
      </p:sp>
    </p:spTree>
    <p:extLst>
      <p:ext uri="{BB962C8B-B14F-4D97-AF65-F5344CB8AC3E}">
        <p14:creationId xmlns:p14="http://schemas.microsoft.com/office/powerpoint/2010/main" val="11516233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706F-9B87-40E5-AC6B-2243418E57B3}"/>
              </a:ext>
            </a:extLst>
          </p:cNvPr>
          <p:cNvSpPr>
            <a:spLocks noGrp="1"/>
          </p:cNvSpPr>
          <p:nvPr>
            <p:ph type="title"/>
          </p:nvPr>
        </p:nvSpPr>
        <p:spPr>
          <a:xfrm>
            <a:off x="1247553" y="27709"/>
            <a:ext cx="10944447" cy="1295400"/>
          </a:xfrm>
        </p:spPr>
        <p:txBody>
          <a:bodyPr/>
          <a:lstStyle/>
          <a:p>
            <a:r>
              <a:rPr lang="en-US" i="0" dirty="0"/>
              <a:t>STO </a:t>
            </a:r>
            <a:r>
              <a:rPr lang="en-US" i="0" dirty="0">
                <a:solidFill>
                  <a:srgbClr val="000000"/>
                </a:solidFill>
                <a:ea typeface="+mn-ea"/>
                <a:cs typeface="+mn-cs"/>
              </a:rPr>
              <a:t>Package Authorization Preparation </a:t>
            </a:r>
            <a:endParaRPr lang="en-US" i="0" dirty="0"/>
          </a:p>
        </p:txBody>
      </p:sp>
      <p:sp>
        <p:nvSpPr>
          <p:cNvPr id="3" name="Slide Number Placeholder 2">
            <a:extLst>
              <a:ext uri="{FF2B5EF4-FFF2-40B4-BE49-F238E27FC236}">
                <a16:creationId xmlns:a16="http://schemas.microsoft.com/office/drawing/2014/main" id="{560CA8A7-A3E4-4DEB-A63C-032516AB2CBB}"/>
              </a:ext>
            </a:extLst>
          </p:cNvPr>
          <p:cNvSpPr>
            <a:spLocks noGrp="1"/>
          </p:cNvSpPr>
          <p:nvPr>
            <p:ph type="sldNum" sz="quarter" idx="11"/>
          </p:nvPr>
        </p:nvSpPr>
        <p:spPr/>
        <p:txBody>
          <a:bodyPr/>
          <a:lstStyle/>
          <a:p>
            <a:fld id="{9E6294A1-0B33-4906-BB6A-09B0D383EC92}" type="slidenum">
              <a:rPr lang="en-US" altLang="en-US" smtClean="0"/>
              <a:pPr/>
              <a:t>11</a:t>
            </a:fld>
            <a:endParaRPr lang="en-US" altLang="en-US" dirty="0"/>
          </a:p>
        </p:txBody>
      </p:sp>
      <p:sp>
        <p:nvSpPr>
          <p:cNvPr id="5" name="TextBox 4">
            <a:extLst>
              <a:ext uri="{FF2B5EF4-FFF2-40B4-BE49-F238E27FC236}">
                <a16:creationId xmlns:a16="http://schemas.microsoft.com/office/drawing/2014/main" id="{8C4C9316-7299-47BD-BB12-8CA542D723D5}"/>
              </a:ext>
            </a:extLst>
          </p:cNvPr>
          <p:cNvSpPr txBox="1"/>
          <p:nvPr/>
        </p:nvSpPr>
        <p:spPr>
          <a:xfrm>
            <a:off x="1247553" y="1573250"/>
            <a:ext cx="10944447" cy="4339650"/>
          </a:xfrm>
          <a:prstGeom prst="rect">
            <a:avLst/>
          </a:prstGeom>
          <a:noFill/>
        </p:spPr>
        <p:txBody>
          <a:bodyPr wrap="square">
            <a:spAutoFit/>
          </a:bodyPr>
          <a:lstStyle/>
          <a:p>
            <a:pPr marL="285750" indent="-285750">
              <a:buFont typeface="Wingdings" panose="05000000000000000000" pitchFamily="2" charset="2"/>
              <a:buChar char="§"/>
            </a:pPr>
            <a:r>
              <a:rPr lang="en-US" sz="2400" b="1" dirty="0">
                <a:latin typeface="Garamond" panose="02020404030301010803" pitchFamily="18" charset="0"/>
              </a:rPr>
              <a:t>Documents required for processing STO Travel Authorization packages:  </a:t>
            </a:r>
          </a:p>
          <a:p>
            <a:r>
              <a:rPr lang="en-US" sz="2400" dirty="0">
                <a:latin typeface="Garamond" panose="02020404030301010803" pitchFamily="18" charset="0"/>
              </a:rPr>
              <a:t>       Travel Authorization Packages for Travel Management Division (TMD) to review            </a:t>
            </a:r>
          </a:p>
          <a:p>
            <a:r>
              <a:rPr lang="en-US" sz="2400" dirty="0">
                <a:latin typeface="Garamond" panose="02020404030301010803" pitchFamily="18" charset="0"/>
              </a:rPr>
              <a:t>        and approve contents. </a:t>
            </a:r>
          </a:p>
          <a:p>
            <a:pPr marL="1200150" lvl="2" indent="-285750">
              <a:buFont typeface="Wingdings" panose="05000000000000000000" pitchFamily="2" charset="2"/>
              <a:buChar char="§"/>
            </a:pPr>
            <a:r>
              <a:rPr lang="en-US" sz="2400" dirty="0">
                <a:latin typeface="Garamond" panose="02020404030301010803" pitchFamily="18" charset="0"/>
              </a:rPr>
              <a:t>Memo for the Chief Financial Officer and Assistant Secretary for Administration (CFO/ASA) or designee </a:t>
            </a:r>
          </a:p>
          <a:p>
            <a:pPr marL="1200150" lvl="2" indent="-285750">
              <a:buFont typeface="Wingdings" panose="05000000000000000000" pitchFamily="2" charset="2"/>
              <a:buChar char="§"/>
            </a:pPr>
            <a:r>
              <a:rPr lang="en-US" sz="2400" dirty="0">
                <a:latin typeface="Garamond" panose="02020404030301010803" pitchFamily="18" charset="0"/>
              </a:rPr>
              <a:t>Travel Authorization</a:t>
            </a:r>
          </a:p>
          <a:p>
            <a:pPr marL="1200150" lvl="2" indent="-285750">
              <a:buFont typeface="Wingdings" panose="05000000000000000000" pitchFamily="2" charset="2"/>
              <a:buChar char="§"/>
            </a:pPr>
            <a:r>
              <a:rPr lang="en-US" sz="2400" dirty="0">
                <a:latin typeface="Garamond" panose="02020404030301010803" pitchFamily="18" charset="0"/>
              </a:rPr>
              <a:t>CWTSato Travel Itinerary with appropriate justifications </a:t>
            </a:r>
          </a:p>
          <a:p>
            <a:pPr marL="1200150" lvl="2" indent="-285750">
              <a:buFont typeface="Wingdings" panose="05000000000000000000" pitchFamily="2" charset="2"/>
              <a:buChar char="§"/>
            </a:pPr>
            <a:r>
              <a:rPr lang="en-US" sz="2400" dirty="0">
                <a:latin typeface="Garamond" panose="02020404030301010803" pitchFamily="18" charset="0"/>
              </a:rPr>
              <a:t>Hotel Information if outside of Travel Management Center (TMC) and/or not on the CWTSato Travel itinerary provide copy to TMD</a:t>
            </a:r>
          </a:p>
          <a:p>
            <a:pPr marL="1200150" lvl="2" indent="-285750">
              <a:buFont typeface="Wingdings" panose="05000000000000000000" pitchFamily="2" charset="2"/>
              <a:buChar char="§"/>
            </a:pPr>
            <a:r>
              <a:rPr lang="en-US" sz="2400" dirty="0">
                <a:latin typeface="Garamond" panose="02020404030301010803" pitchFamily="18" charset="0"/>
              </a:rPr>
              <a:t>Detailed Travel Agenda/Scheduling Information</a:t>
            </a:r>
          </a:p>
          <a:p>
            <a:pPr marL="285750" indent="-285750">
              <a:buFont typeface="Wingdings" panose="05000000000000000000" pitchFamily="2" charset="2"/>
              <a:buChar char="q"/>
            </a:pPr>
            <a:endParaRPr lang="en-US" b="1" dirty="0">
              <a:latin typeface="Garamond" panose="02020404030301010803" pitchFamily="18" charset="0"/>
            </a:endParaRPr>
          </a:p>
          <a:p>
            <a:pPr marL="285750" indent="-285750">
              <a:buFont typeface="Wingdings" panose="05000000000000000000" pitchFamily="2" charset="2"/>
              <a:buChar char="q"/>
            </a:pPr>
            <a:endParaRPr lang="en-US" dirty="0">
              <a:latin typeface="Garamond" panose="02020404030301010803" pitchFamily="18" charset="0"/>
            </a:endParaRPr>
          </a:p>
        </p:txBody>
      </p:sp>
    </p:spTree>
    <p:extLst>
      <p:ext uri="{BB962C8B-B14F-4D97-AF65-F5344CB8AC3E}">
        <p14:creationId xmlns:p14="http://schemas.microsoft.com/office/powerpoint/2010/main" val="23903503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706F-9B87-40E5-AC6B-2243418E57B3}"/>
              </a:ext>
            </a:extLst>
          </p:cNvPr>
          <p:cNvSpPr>
            <a:spLocks noGrp="1"/>
          </p:cNvSpPr>
          <p:nvPr>
            <p:ph type="title"/>
          </p:nvPr>
        </p:nvSpPr>
        <p:spPr>
          <a:xfrm>
            <a:off x="1247553" y="27709"/>
            <a:ext cx="10944447" cy="1295400"/>
          </a:xfrm>
        </p:spPr>
        <p:txBody>
          <a:bodyPr/>
          <a:lstStyle/>
          <a:p>
            <a:r>
              <a:rPr lang="en-US" i="0" dirty="0"/>
              <a:t>STO </a:t>
            </a:r>
            <a:r>
              <a:rPr lang="en-US" i="0" dirty="0">
                <a:solidFill>
                  <a:srgbClr val="000000"/>
                </a:solidFill>
                <a:ea typeface="+mn-ea"/>
                <a:cs typeface="+mn-cs"/>
              </a:rPr>
              <a:t>Package Authorization Preparation </a:t>
            </a:r>
            <a:endParaRPr lang="en-US" i="0" dirty="0"/>
          </a:p>
        </p:txBody>
      </p:sp>
      <p:sp>
        <p:nvSpPr>
          <p:cNvPr id="3" name="Slide Number Placeholder 2">
            <a:extLst>
              <a:ext uri="{FF2B5EF4-FFF2-40B4-BE49-F238E27FC236}">
                <a16:creationId xmlns:a16="http://schemas.microsoft.com/office/drawing/2014/main" id="{560CA8A7-A3E4-4DEB-A63C-032516AB2CBB}"/>
              </a:ext>
            </a:extLst>
          </p:cNvPr>
          <p:cNvSpPr>
            <a:spLocks noGrp="1"/>
          </p:cNvSpPr>
          <p:nvPr>
            <p:ph type="sldNum" sz="quarter" idx="11"/>
          </p:nvPr>
        </p:nvSpPr>
        <p:spPr/>
        <p:txBody>
          <a:bodyPr/>
          <a:lstStyle/>
          <a:p>
            <a:fld id="{9E6294A1-0B33-4906-BB6A-09B0D383EC92}" type="slidenum">
              <a:rPr lang="en-US" altLang="en-US" smtClean="0"/>
              <a:pPr/>
              <a:t>12</a:t>
            </a:fld>
            <a:endParaRPr lang="en-US" altLang="en-US" dirty="0"/>
          </a:p>
        </p:txBody>
      </p:sp>
      <p:sp>
        <p:nvSpPr>
          <p:cNvPr id="5" name="TextBox 4">
            <a:extLst>
              <a:ext uri="{FF2B5EF4-FFF2-40B4-BE49-F238E27FC236}">
                <a16:creationId xmlns:a16="http://schemas.microsoft.com/office/drawing/2014/main" id="{8C4C9316-7299-47BD-BB12-8CA542D723D5}"/>
              </a:ext>
            </a:extLst>
          </p:cNvPr>
          <p:cNvSpPr txBox="1"/>
          <p:nvPr/>
        </p:nvSpPr>
        <p:spPr>
          <a:xfrm>
            <a:off x="623776" y="1564013"/>
            <a:ext cx="11411206" cy="2215991"/>
          </a:xfrm>
          <a:prstGeom prst="rect">
            <a:avLst/>
          </a:prstGeom>
          <a:noFill/>
        </p:spPr>
        <p:txBody>
          <a:bodyPr wrap="square" lIns="0" rIns="0">
            <a:spAutoFit/>
          </a:bodyPr>
          <a:lstStyle/>
          <a:p>
            <a:pPr marL="1200150" lvl="2" indent="-285750">
              <a:buFont typeface="Wingdings" panose="05000000000000000000" pitchFamily="2" charset="2"/>
              <a:buChar char="§"/>
            </a:pPr>
            <a:r>
              <a:rPr lang="en-US" sz="2400" dirty="0">
                <a:latin typeface="Garamond" panose="02020404030301010803" pitchFamily="18" charset="0"/>
                <a:cs typeface="Arial" panose="020B0604020202020204" pitchFamily="34" charset="0"/>
              </a:rPr>
              <a:t>Include all necessary justifications as per the Federal Travel Regulation (FTR) </a:t>
            </a:r>
            <a:endParaRPr lang="en-US" sz="2400" dirty="0">
              <a:latin typeface="Garamond" panose="02020404030301010803" pitchFamily="18" charset="0"/>
            </a:endParaRPr>
          </a:p>
          <a:p>
            <a:pPr marL="1200150" lvl="2" indent="-285750">
              <a:buFont typeface="Wingdings" panose="05000000000000000000" pitchFamily="2" charset="2"/>
              <a:buChar char="§"/>
            </a:pPr>
            <a:r>
              <a:rPr lang="en-US" sz="2400" dirty="0">
                <a:latin typeface="Garamond" panose="02020404030301010803" pitchFamily="18" charset="0"/>
                <a:cs typeface="Arial" panose="020B0604020202020204" pitchFamily="34" charset="0"/>
              </a:rPr>
              <a:t>OGC Ethics Review </a:t>
            </a:r>
          </a:p>
          <a:p>
            <a:pPr marL="1200150" lvl="2" indent="-285750">
              <a:buFont typeface="Wingdings" panose="05000000000000000000" pitchFamily="2" charset="2"/>
              <a:buChar char="§"/>
            </a:pPr>
            <a:r>
              <a:rPr lang="en-US" sz="2400" dirty="0">
                <a:latin typeface="Garamond" panose="02020404030301010803" pitchFamily="18" charset="0"/>
              </a:rPr>
              <a:t>Any other additional supporting documentation</a:t>
            </a:r>
            <a:r>
              <a:rPr lang="en-US" sz="2400" dirty="0">
                <a:solidFill>
                  <a:schemeClr val="bg1"/>
                </a:solidFill>
                <a:latin typeface="Garamond" panose="02020404030301010803" pitchFamily="18" charset="0"/>
                <a:cs typeface="Arial" panose="020B0604020202020204" pitchFamily="34" charset="0"/>
              </a:rPr>
              <a:t> </a:t>
            </a:r>
          </a:p>
          <a:p>
            <a:pPr marL="1200150" lvl="2" indent="-285750">
              <a:buFont typeface="Wingdings" panose="05000000000000000000" pitchFamily="2" charset="2"/>
              <a:buChar char="§"/>
            </a:pPr>
            <a:r>
              <a:rPr lang="en-US" sz="2400" dirty="0">
                <a:latin typeface="Garamond" panose="02020404030301010803" pitchFamily="18" charset="0"/>
                <a:cs typeface="Arial" panose="020B0604020202020204" pitchFamily="34" charset="0"/>
              </a:rPr>
              <a:t>Note: Please follow and ensure the documents for DOC Post COVID-19 internal travel requirements are included.</a:t>
            </a:r>
          </a:p>
          <a:p>
            <a:pPr marL="285750" indent="-285750">
              <a:buFont typeface="Wingdings" panose="05000000000000000000" pitchFamily="2" charset="2"/>
              <a:buChar char="q"/>
            </a:pPr>
            <a:endParaRPr lang="en-US" dirty="0">
              <a:latin typeface="Garamond" panose="02020404030301010803" pitchFamily="18" charset="0"/>
            </a:endParaRPr>
          </a:p>
        </p:txBody>
      </p:sp>
    </p:spTree>
    <p:extLst>
      <p:ext uri="{BB962C8B-B14F-4D97-AF65-F5344CB8AC3E}">
        <p14:creationId xmlns:p14="http://schemas.microsoft.com/office/powerpoint/2010/main" val="38138037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3377" y="1524001"/>
            <a:ext cx="10958623" cy="3637919"/>
          </a:xfrm>
        </p:spPr>
        <p:txBody>
          <a:bodyPr wrap="square">
            <a:spAutoFit/>
          </a:bodyPr>
          <a:lstStyle/>
          <a:p>
            <a:pPr>
              <a:buFont typeface="Wingdings" panose="05000000000000000000" pitchFamily="2" charset="2"/>
              <a:buChar char="§"/>
            </a:pPr>
            <a:r>
              <a:rPr lang="en-US" sz="2400" dirty="0"/>
              <a:t>GSA City Pair contracted flights CA vs. YCA</a:t>
            </a:r>
          </a:p>
          <a:p>
            <a:pPr>
              <a:buFont typeface="Wingdings" panose="05000000000000000000" pitchFamily="2" charset="2"/>
              <a:buChar char="§"/>
            </a:pPr>
            <a:r>
              <a:rPr lang="en-US" sz="2400" b="0" dirty="0"/>
              <a:t>Travelers are encouraged to book their flights early in order to utilize CA fares. YCA fares are not as cost effective, but they are a Government fare that must be used when CA fares are not available.</a:t>
            </a:r>
          </a:p>
          <a:p>
            <a:pPr lvl="1">
              <a:buFont typeface="Wingdings" panose="05000000000000000000" pitchFamily="2" charset="2"/>
              <a:buChar char="§"/>
            </a:pPr>
            <a:r>
              <a:rPr lang="en-US" sz="2400" b="0" dirty="0">
                <a:solidFill>
                  <a:schemeClr val="tx1"/>
                </a:solidFill>
              </a:rPr>
              <a:t>Saves money, allows budgeting, refundable tickets, no blackout periods, and last seat.</a:t>
            </a:r>
          </a:p>
          <a:p>
            <a:pPr lvl="1">
              <a:buFont typeface="Wingdings" panose="05000000000000000000" pitchFamily="2" charset="2"/>
              <a:buChar char="§"/>
            </a:pPr>
            <a:r>
              <a:rPr lang="en-US" sz="2400" b="0" dirty="0">
                <a:solidFill>
                  <a:schemeClr val="tx1"/>
                </a:solidFill>
              </a:rPr>
              <a:t>When no contract fare is available, you must use the lowest cost service, unless your agency determines that the use of a higher cost service is more advantageous.</a:t>
            </a:r>
          </a:p>
        </p:txBody>
      </p:sp>
      <p:sp>
        <p:nvSpPr>
          <p:cNvPr id="3" name="TextBox 2">
            <a:extLst>
              <a:ext uri="{FF2B5EF4-FFF2-40B4-BE49-F238E27FC236}">
                <a16:creationId xmlns:a16="http://schemas.microsoft.com/office/drawing/2014/main" id="{FF7F4793-924A-4FB4-A5FB-B81EABE41DC6}"/>
              </a:ext>
            </a:extLst>
          </p:cNvPr>
          <p:cNvSpPr txBox="1"/>
          <p:nvPr/>
        </p:nvSpPr>
        <p:spPr>
          <a:xfrm>
            <a:off x="1233376" y="357910"/>
            <a:ext cx="10958623" cy="954107"/>
          </a:xfrm>
          <a:prstGeom prst="rect">
            <a:avLst/>
          </a:prstGeom>
          <a:noFill/>
        </p:spPr>
        <p:txBody>
          <a:bodyPr wrap="square" rtlCol="0">
            <a:spAutoFit/>
          </a:bodyPr>
          <a:lstStyle/>
          <a:p>
            <a:pPr algn="ctr"/>
            <a:r>
              <a:rPr lang="en-US" sz="2800" b="1" dirty="0">
                <a:latin typeface="Garamond" panose="02020404030301010803" pitchFamily="18" charset="0"/>
              </a:rPr>
              <a:t>Airfare</a:t>
            </a:r>
          </a:p>
          <a:p>
            <a:pPr algn="ctr"/>
            <a:endParaRPr lang="en-US" sz="2800" b="1"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DB9F4A66-65B1-4594-B91D-4D4DF9348BBE}"/>
              </a:ext>
            </a:extLst>
          </p:cNvPr>
          <p:cNvSpPr>
            <a:spLocks noGrp="1"/>
          </p:cNvSpPr>
          <p:nvPr>
            <p:ph type="sldNum" sz="quarter" idx="12"/>
          </p:nvPr>
        </p:nvSpPr>
        <p:spPr/>
        <p:txBody>
          <a:bodyPr/>
          <a:lstStyle/>
          <a:p>
            <a:fld id="{F3C2BC28-6765-4D49-B162-BB3187242FB9}" type="slidenum">
              <a:rPr lang="en-US" smtClean="0"/>
              <a:t>13</a:t>
            </a:fld>
            <a:endParaRPr lang="en-US" dirty="0"/>
          </a:p>
        </p:txBody>
      </p:sp>
    </p:spTree>
    <p:extLst>
      <p:ext uri="{BB962C8B-B14F-4D97-AF65-F5344CB8AC3E}">
        <p14:creationId xmlns:p14="http://schemas.microsoft.com/office/powerpoint/2010/main" val="2437061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3377" y="1524001"/>
            <a:ext cx="10958623" cy="2456057"/>
          </a:xfrm>
        </p:spPr>
        <p:txBody>
          <a:bodyPr wrap="square">
            <a:spAutoFit/>
          </a:bodyPr>
          <a:lstStyle/>
          <a:p>
            <a:pPr lvl="1">
              <a:buFont typeface="Wingdings" panose="05000000000000000000" pitchFamily="2" charset="2"/>
              <a:buChar char="§"/>
            </a:pPr>
            <a:r>
              <a:rPr lang="en-US" sz="2400" b="0" dirty="0">
                <a:solidFill>
                  <a:schemeClr val="tx1"/>
                </a:solidFill>
              </a:rPr>
              <a:t>Any additional costs or penalties incurred by the traveler resulting from unauthorized use of non-contract service are borne by you.</a:t>
            </a:r>
          </a:p>
          <a:p>
            <a:pPr lvl="1">
              <a:buFont typeface="Wingdings" panose="05000000000000000000" pitchFamily="2" charset="2"/>
              <a:buChar char="§"/>
            </a:pPr>
            <a:r>
              <a:rPr lang="en-US" sz="2400" b="0" dirty="0">
                <a:solidFill>
                  <a:schemeClr val="tx1"/>
                </a:solidFill>
              </a:rPr>
              <a:t>Personal </a:t>
            </a:r>
            <a:r>
              <a:rPr lang="en-US" sz="2400" dirty="0">
                <a:solidFill>
                  <a:schemeClr val="tx1"/>
                </a:solidFill>
              </a:rPr>
              <a:t>use of contract </a:t>
            </a:r>
            <a:r>
              <a:rPr lang="en-US" sz="2400" b="0" dirty="0">
                <a:solidFill>
                  <a:schemeClr val="tx1"/>
                </a:solidFill>
              </a:rPr>
              <a:t>fare not allowed.</a:t>
            </a:r>
          </a:p>
          <a:p>
            <a:pPr lvl="1">
              <a:buFont typeface="Wingdings" panose="05000000000000000000" pitchFamily="2" charset="2"/>
              <a:buChar char="§"/>
            </a:pPr>
            <a:r>
              <a:rPr lang="en-US" sz="2400" b="0" dirty="0">
                <a:solidFill>
                  <a:schemeClr val="tx1"/>
                </a:solidFill>
              </a:rPr>
              <a:t>Contract fares are only applicable to official Temporary Duty Travel (TDY)  and may not be used for any personal travel taken  in conjunction with the official business trip.</a:t>
            </a:r>
          </a:p>
        </p:txBody>
      </p:sp>
      <p:sp>
        <p:nvSpPr>
          <p:cNvPr id="3" name="TextBox 2">
            <a:extLst>
              <a:ext uri="{FF2B5EF4-FFF2-40B4-BE49-F238E27FC236}">
                <a16:creationId xmlns:a16="http://schemas.microsoft.com/office/drawing/2014/main" id="{FF7F4793-924A-4FB4-A5FB-B81EABE41DC6}"/>
              </a:ext>
            </a:extLst>
          </p:cNvPr>
          <p:cNvSpPr txBox="1"/>
          <p:nvPr/>
        </p:nvSpPr>
        <p:spPr>
          <a:xfrm>
            <a:off x="1233376" y="357910"/>
            <a:ext cx="10958623" cy="954107"/>
          </a:xfrm>
          <a:prstGeom prst="rect">
            <a:avLst/>
          </a:prstGeom>
          <a:noFill/>
        </p:spPr>
        <p:txBody>
          <a:bodyPr wrap="square" rtlCol="0">
            <a:spAutoFit/>
          </a:bodyPr>
          <a:lstStyle/>
          <a:p>
            <a:pPr algn="ctr"/>
            <a:r>
              <a:rPr lang="en-US" sz="2800" b="1" dirty="0">
                <a:latin typeface="Garamond" panose="02020404030301010803" pitchFamily="18" charset="0"/>
              </a:rPr>
              <a:t>Airfare</a:t>
            </a:r>
          </a:p>
          <a:p>
            <a:pPr algn="ctr"/>
            <a:endParaRPr lang="en-US" sz="2800" b="1"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DB9F4A66-65B1-4594-B91D-4D4DF9348BBE}"/>
              </a:ext>
            </a:extLst>
          </p:cNvPr>
          <p:cNvSpPr>
            <a:spLocks noGrp="1"/>
          </p:cNvSpPr>
          <p:nvPr>
            <p:ph type="sldNum" sz="quarter" idx="12"/>
          </p:nvPr>
        </p:nvSpPr>
        <p:spPr/>
        <p:txBody>
          <a:bodyPr/>
          <a:lstStyle/>
          <a:p>
            <a:fld id="{F3C2BC28-6765-4D49-B162-BB3187242FB9}" type="slidenum">
              <a:rPr lang="en-US" smtClean="0"/>
              <a:t>14</a:t>
            </a:fld>
            <a:endParaRPr lang="en-US" dirty="0"/>
          </a:p>
        </p:txBody>
      </p:sp>
    </p:spTree>
    <p:extLst>
      <p:ext uri="{BB962C8B-B14F-4D97-AF65-F5344CB8AC3E}">
        <p14:creationId xmlns:p14="http://schemas.microsoft.com/office/powerpoint/2010/main" val="33535340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5907" y="1540791"/>
            <a:ext cx="10916093" cy="4450449"/>
          </a:xfrm>
        </p:spPr>
        <p:txBody>
          <a:bodyPr wrap="square">
            <a:spAutoFit/>
          </a:bodyPr>
          <a:lstStyle/>
          <a:p>
            <a:pPr lvl="0" fontAlgn="base">
              <a:spcAft>
                <a:spcPct val="0"/>
              </a:spcAft>
              <a:buFont typeface="Wingdings" panose="05000000000000000000" pitchFamily="2" charset="2"/>
              <a:buChar char="§"/>
            </a:pPr>
            <a:r>
              <a:rPr lang="en-US" altLang="en-US" sz="2400" dirty="0"/>
              <a:t>Lodging </a:t>
            </a:r>
          </a:p>
          <a:p>
            <a:pPr lvl="1">
              <a:buFont typeface="Wingdings" panose="05000000000000000000" pitchFamily="2" charset="2"/>
              <a:buChar char="§"/>
            </a:pPr>
            <a:r>
              <a:rPr lang="en-US" altLang="en-US" sz="2400" b="0" dirty="0">
                <a:solidFill>
                  <a:schemeClr val="tx1"/>
                </a:solidFill>
              </a:rPr>
              <a:t>Special circumstances – Authorizing Officials (AO’s) can approve up to 300% over lodging portion of per diem rate</a:t>
            </a:r>
          </a:p>
          <a:p>
            <a:pPr lvl="2">
              <a:buFont typeface="Wingdings" panose="05000000000000000000" pitchFamily="2" charset="2"/>
              <a:buChar char="§"/>
            </a:pPr>
            <a:r>
              <a:rPr lang="en-US" altLang="en-US" b="0" i="0" dirty="0">
                <a:solidFill>
                  <a:schemeClr val="tx1"/>
                </a:solidFill>
              </a:rPr>
              <a:t>Provide justification </a:t>
            </a:r>
          </a:p>
          <a:p>
            <a:pPr lvl="2">
              <a:buFont typeface="Wingdings" panose="05000000000000000000" pitchFamily="2" charset="2"/>
              <a:buChar char="§"/>
            </a:pPr>
            <a:r>
              <a:rPr lang="en-US" altLang="en-US" b="0" i="0" dirty="0">
                <a:solidFill>
                  <a:prstClr val="black"/>
                </a:solidFill>
              </a:rPr>
              <a:t>Approval must be before travel occurs</a:t>
            </a:r>
          </a:p>
          <a:p>
            <a:pPr lvl="2">
              <a:buFont typeface="Wingdings" panose="05000000000000000000" pitchFamily="2" charset="2"/>
              <a:buChar char="§"/>
            </a:pPr>
            <a:r>
              <a:rPr lang="en-US" altLang="en-US" b="0" i="0" dirty="0"/>
              <a:t>No lodging reimbursement when staying with friends, and relatives</a:t>
            </a:r>
          </a:p>
          <a:p>
            <a:pPr>
              <a:buFont typeface="Wingdings" panose="05000000000000000000" pitchFamily="2" charset="2"/>
              <a:buChar char="§"/>
            </a:pPr>
            <a:r>
              <a:rPr lang="en-US" sz="2400" dirty="0"/>
              <a:t>Rental Car</a:t>
            </a:r>
          </a:p>
          <a:p>
            <a:pPr lvl="1">
              <a:buFont typeface="Wingdings" panose="05000000000000000000" pitchFamily="2" charset="2"/>
              <a:buChar char="§"/>
            </a:pPr>
            <a:r>
              <a:rPr lang="en-US" sz="2400" b="0" dirty="0">
                <a:solidFill>
                  <a:schemeClr val="tx1"/>
                </a:solidFill>
              </a:rPr>
              <a:t>Reimbursable rental car expenses.</a:t>
            </a:r>
          </a:p>
          <a:p>
            <a:pPr lvl="2">
              <a:buFont typeface="Wingdings" panose="05000000000000000000" pitchFamily="2" charset="2"/>
              <a:buChar char="§"/>
            </a:pPr>
            <a:r>
              <a:rPr lang="en-US" b="0" i="0" dirty="0"/>
              <a:t>Rental price, taxes, local assessments, and gas. </a:t>
            </a:r>
          </a:p>
          <a:p>
            <a:pPr marL="557212" lvl="1" indent="0">
              <a:buNone/>
            </a:pPr>
            <a:endParaRPr lang="en-US" b="0" dirty="0"/>
          </a:p>
        </p:txBody>
      </p:sp>
      <p:sp>
        <p:nvSpPr>
          <p:cNvPr id="4" name="TextBox 3">
            <a:extLst>
              <a:ext uri="{FF2B5EF4-FFF2-40B4-BE49-F238E27FC236}">
                <a16:creationId xmlns:a16="http://schemas.microsoft.com/office/drawing/2014/main" id="{A6A97742-6E6B-4629-ACAD-77BD529CC28B}"/>
              </a:ext>
            </a:extLst>
          </p:cNvPr>
          <p:cNvSpPr txBox="1"/>
          <p:nvPr/>
        </p:nvSpPr>
        <p:spPr>
          <a:xfrm>
            <a:off x="1233698" y="0"/>
            <a:ext cx="11000509" cy="1261884"/>
          </a:xfrm>
          <a:prstGeom prst="rect">
            <a:avLst/>
          </a:prstGeom>
          <a:noFill/>
        </p:spPr>
        <p:txBody>
          <a:bodyPr wrap="square" rtlCol="0">
            <a:spAutoFit/>
          </a:bodyPr>
          <a:lstStyle/>
          <a:p>
            <a:pPr algn="ctr"/>
            <a:endParaRPr lang="en-US" sz="2400" b="1" dirty="0">
              <a:latin typeface="Garamond" panose="02020404030301010803" pitchFamily="18" charset="0"/>
            </a:endParaRPr>
          </a:p>
          <a:p>
            <a:pPr algn="ctr"/>
            <a:r>
              <a:rPr lang="en-US" sz="2800" b="1" dirty="0">
                <a:latin typeface="Garamond" panose="02020404030301010803" pitchFamily="18" charset="0"/>
              </a:rPr>
              <a:t>Lodging &amp; Rental Car</a:t>
            </a:r>
          </a:p>
          <a:p>
            <a:pPr algn="ctr"/>
            <a:endParaRPr lang="en-US" sz="2400" b="1" dirty="0">
              <a:latin typeface="Garamond" panose="02020404030301010803" pitchFamily="18" charset="0"/>
            </a:endParaRPr>
          </a:p>
        </p:txBody>
      </p:sp>
      <p:sp>
        <p:nvSpPr>
          <p:cNvPr id="5" name="Slide Number Placeholder 4">
            <a:extLst>
              <a:ext uri="{FF2B5EF4-FFF2-40B4-BE49-F238E27FC236}">
                <a16:creationId xmlns:a16="http://schemas.microsoft.com/office/drawing/2014/main" id="{889CAF42-4423-44CF-AAC9-732D9B10F8C2}"/>
              </a:ext>
            </a:extLst>
          </p:cNvPr>
          <p:cNvSpPr>
            <a:spLocks noGrp="1"/>
          </p:cNvSpPr>
          <p:nvPr>
            <p:ph type="sldNum" sz="quarter" idx="12"/>
          </p:nvPr>
        </p:nvSpPr>
        <p:spPr/>
        <p:txBody>
          <a:bodyPr/>
          <a:lstStyle/>
          <a:p>
            <a:fld id="{F3C2BC28-6765-4D49-B162-BB3187242FB9}" type="slidenum">
              <a:rPr lang="en-US" smtClean="0"/>
              <a:t>15</a:t>
            </a:fld>
            <a:endParaRPr lang="en-US" dirty="0"/>
          </a:p>
        </p:txBody>
      </p:sp>
    </p:spTree>
    <p:extLst>
      <p:ext uri="{BB962C8B-B14F-4D97-AF65-F5344CB8AC3E}">
        <p14:creationId xmlns:p14="http://schemas.microsoft.com/office/powerpoint/2010/main" val="13288946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2494" y="1524001"/>
            <a:ext cx="11029506" cy="4270400"/>
          </a:xfrm>
        </p:spPr>
        <p:txBody>
          <a:bodyPr wrap="square">
            <a:spAutoFit/>
          </a:bodyPr>
          <a:lstStyle/>
          <a:p>
            <a:pPr marL="425196" indent="-342900" fontAlgn="auto">
              <a:lnSpc>
                <a:spcPct val="90000"/>
              </a:lnSpc>
              <a:spcBef>
                <a:spcPts val="1000"/>
              </a:spcBef>
              <a:spcAft>
                <a:spcPts val="0"/>
              </a:spcAft>
              <a:buClrTx/>
              <a:buSzTx/>
              <a:buFont typeface="Wingdings" panose="05000000000000000000" pitchFamily="2" charset="2"/>
              <a:buChar char="§"/>
              <a:defRPr/>
            </a:pPr>
            <a:r>
              <a:rPr lang="en-US" sz="2400" kern="1200" dirty="0">
                <a:cs typeface="Arial" panose="020B0604020202020204" pitchFamily="34" charset="0"/>
              </a:rPr>
              <a:t>Amendments must be prepared if one or more of the following circumstances occur:</a:t>
            </a:r>
          </a:p>
          <a:p>
            <a:pPr marL="745236" lvl="1" indent="-342900" fontAlgn="auto">
              <a:lnSpc>
                <a:spcPct val="90000"/>
              </a:lnSpc>
              <a:spcBef>
                <a:spcPts val="500"/>
              </a:spcBef>
              <a:spcAft>
                <a:spcPts val="0"/>
              </a:spcAft>
              <a:buSzTx/>
              <a:buFont typeface="Wingdings" panose="05000000000000000000" pitchFamily="2" charset="2"/>
              <a:buChar char="§"/>
              <a:defRPr/>
            </a:pPr>
            <a:r>
              <a:rPr lang="en-US" sz="2400" b="0" dirty="0">
                <a:solidFill>
                  <a:srgbClr val="000000"/>
                </a:solidFill>
                <a:cs typeface="Arial" panose="020B0604020202020204" pitchFamily="34" charset="0"/>
              </a:rPr>
              <a:t>For travelers deployed in E2, the amendment process will be based on the configuration of E2 Solutions. </a:t>
            </a:r>
            <a:endParaRPr lang="en-US" sz="2400" dirty="0">
              <a:cs typeface="Arial" panose="020B0604020202020204" pitchFamily="34" charset="0"/>
            </a:endParaRPr>
          </a:p>
          <a:p>
            <a:pPr marL="1046464" lvl="2" indent="-342900" fontAlgn="auto">
              <a:lnSpc>
                <a:spcPct val="90000"/>
              </a:lnSpc>
              <a:spcBef>
                <a:spcPts val="500"/>
              </a:spcBef>
              <a:spcAft>
                <a:spcPts val="0"/>
              </a:spcAft>
              <a:buSzTx/>
              <a:buFont typeface="Wingdings" panose="05000000000000000000" pitchFamily="2" charset="2"/>
              <a:buChar char="§"/>
              <a:defRPr/>
            </a:pPr>
            <a:r>
              <a:rPr lang="en-US" b="0" i="0" kern="1200" dirty="0">
                <a:solidFill>
                  <a:prstClr val="black"/>
                </a:solidFill>
                <a:cs typeface="Arial" panose="020B0604020202020204" pitchFamily="34" charset="0"/>
              </a:rPr>
              <a:t>Travel costs will be materially affected ($250 or more).</a:t>
            </a:r>
          </a:p>
          <a:p>
            <a:pPr marL="1046464" lvl="2" indent="-342900" fontAlgn="auto">
              <a:lnSpc>
                <a:spcPct val="90000"/>
              </a:lnSpc>
              <a:spcBef>
                <a:spcPts val="500"/>
              </a:spcBef>
              <a:spcAft>
                <a:spcPts val="0"/>
              </a:spcAft>
              <a:buSzTx/>
              <a:buFont typeface="Wingdings" panose="05000000000000000000" pitchFamily="2" charset="2"/>
              <a:buChar char="§"/>
              <a:defRPr/>
            </a:pPr>
            <a:r>
              <a:rPr lang="en-US" b="0" i="0" kern="1200" dirty="0">
                <a:solidFill>
                  <a:prstClr val="black"/>
                </a:solidFill>
                <a:cs typeface="Arial" panose="020B0604020202020204" pitchFamily="34" charset="0"/>
              </a:rPr>
              <a:t>There are changes to the itinerary.</a:t>
            </a:r>
          </a:p>
          <a:p>
            <a:pPr marL="1046464" lvl="2" indent="-342900" fontAlgn="auto">
              <a:lnSpc>
                <a:spcPct val="90000"/>
              </a:lnSpc>
              <a:spcBef>
                <a:spcPts val="500"/>
              </a:spcBef>
              <a:spcAft>
                <a:spcPts val="0"/>
              </a:spcAft>
              <a:buSzTx/>
              <a:buFont typeface="Wingdings" panose="05000000000000000000" pitchFamily="2" charset="2"/>
              <a:buChar char="§"/>
              <a:defRPr/>
            </a:pPr>
            <a:r>
              <a:rPr lang="en-US" b="0" i="0" kern="1200" dirty="0">
                <a:solidFill>
                  <a:prstClr val="black"/>
                </a:solidFill>
                <a:cs typeface="Arial" panose="020B0604020202020204" pitchFamily="34" charset="0"/>
              </a:rPr>
              <a:t>Required justifications need to be added.</a:t>
            </a:r>
          </a:p>
          <a:p>
            <a:pPr marL="1046464" lvl="2" indent="-342900" fontAlgn="auto">
              <a:lnSpc>
                <a:spcPct val="90000"/>
              </a:lnSpc>
              <a:spcBef>
                <a:spcPts val="500"/>
              </a:spcBef>
              <a:spcAft>
                <a:spcPts val="0"/>
              </a:spcAft>
              <a:buSzTx/>
              <a:buFont typeface="Wingdings" panose="05000000000000000000" pitchFamily="2" charset="2"/>
              <a:buChar char="§"/>
              <a:defRPr/>
            </a:pPr>
            <a:endParaRPr lang="en-US" b="0" i="0" kern="1200" dirty="0">
              <a:solidFill>
                <a:prstClr val="black"/>
              </a:solidFill>
              <a:latin typeface="Arial" panose="020B0604020202020204" pitchFamily="34" charset="0"/>
              <a:cs typeface="Arial" panose="020B0604020202020204" pitchFamily="34" charset="0"/>
            </a:endParaRPr>
          </a:p>
          <a:p>
            <a:pPr marL="1046464" lvl="2" indent="-342900" fontAlgn="auto">
              <a:lnSpc>
                <a:spcPct val="90000"/>
              </a:lnSpc>
              <a:spcBef>
                <a:spcPts val="500"/>
              </a:spcBef>
              <a:spcAft>
                <a:spcPts val="0"/>
              </a:spcAft>
              <a:buSzTx/>
              <a:buFont typeface="Wingdings" panose="05000000000000000000" pitchFamily="2" charset="2"/>
              <a:buChar char="§"/>
              <a:defRPr/>
            </a:pPr>
            <a:endParaRPr lang="en-US" sz="1700" b="0" i="0" kern="1200" dirty="0">
              <a:solidFill>
                <a:prstClr val="black"/>
              </a:solidFill>
              <a:latin typeface="Arial" panose="020B0604020202020204" pitchFamily="34" charset="0"/>
              <a:cs typeface="Arial" panose="020B0604020202020204" pitchFamily="34" charset="0"/>
            </a:endParaRPr>
          </a:p>
          <a:p>
            <a:pPr marL="1046464" lvl="2" indent="-342900" fontAlgn="auto">
              <a:lnSpc>
                <a:spcPct val="90000"/>
              </a:lnSpc>
              <a:spcBef>
                <a:spcPts val="500"/>
              </a:spcBef>
              <a:spcAft>
                <a:spcPts val="0"/>
              </a:spcAft>
              <a:buSzTx/>
              <a:buFont typeface="Wingdings" panose="05000000000000000000" pitchFamily="2" charset="2"/>
              <a:buChar char="§"/>
              <a:defRPr/>
            </a:pPr>
            <a:endParaRPr lang="en-US" sz="1700" b="0" i="0" kern="1200" dirty="0">
              <a:solidFill>
                <a:prstClr val="black"/>
              </a:solidFill>
              <a:latin typeface="Arial" panose="020B0604020202020204" pitchFamily="34" charset="0"/>
              <a:cs typeface="Arial" panose="020B0604020202020204" pitchFamily="34" charset="0"/>
            </a:endParaRPr>
          </a:p>
          <a:p>
            <a:pPr marL="1046464" lvl="2" indent="-342900" fontAlgn="auto">
              <a:lnSpc>
                <a:spcPct val="90000"/>
              </a:lnSpc>
              <a:spcBef>
                <a:spcPts val="500"/>
              </a:spcBef>
              <a:spcAft>
                <a:spcPts val="0"/>
              </a:spcAft>
              <a:buSzTx/>
              <a:buFont typeface="Wingdings" panose="05000000000000000000" pitchFamily="2" charset="2"/>
              <a:buChar char="§"/>
              <a:defRPr/>
            </a:pPr>
            <a:endParaRPr lang="en-US" sz="1700" b="0" i="0" kern="1200" dirty="0">
              <a:solidFill>
                <a:prstClr val="black"/>
              </a:solidFill>
              <a:latin typeface="Arial" panose="020B0604020202020204" pitchFamily="34" charset="0"/>
              <a:cs typeface="Arial" panose="020B0604020202020204" pitchFamily="34" charset="0"/>
            </a:endParaRPr>
          </a:p>
          <a:p>
            <a:pPr marL="703564" lvl="2" indent="0" fontAlgn="auto">
              <a:lnSpc>
                <a:spcPct val="90000"/>
              </a:lnSpc>
              <a:spcBef>
                <a:spcPts val="500"/>
              </a:spcBef>
              <a:spcAft>
                <a:spcPts val="0"/>
              </a:spcAft>
              <a:buSzTx/>
              <a:buNone/>
              <a:defRPr/>
            </a:pPr>
            <a:endParaRPr lang="en-US" sz="1700" b="0" i="0" kern="1200"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818B66-79C9-429C-AC5F-F80B1BEDD89D}"/>
              </a:ext>
            </a:extLst>
          </p:cNvPr>
          <p:cNvSpPr txBox="1"/>
          <p:nvPr/>
        </p:nvSpPr>
        <p:spPr>
          <a:xfrm>
            <a:off x="1237673" y="457201"/>
            <a:ext cx="10954327" cy="523220"/>
          </a:xfrm>
          <a:prstGeom prst="rect">
            <a:avLst/>
          </a:prstGeom>
          <a:noFill/>
        </p:spPr>
        <p:txBody>
          <a:bodyPr wrap="square" rtlCol="0">
            <a:spAutoFit/>
          </a:bodyPr>
          <a:lstStyle/>
          <a:p>
            <a:pPr algn="ctr"/>
            <a:r>
              <a:rPr lang="en-US" sz="2800" b="1" dirty="0">
                <a:latin typeface="Garamond" panose="02020404030301010803" pitchFamily="18" charset="0"/>
              </a:rPr>
              <a:t>Amendments to Travel Authorizations</a:t>
            </a:r>
          </a:p>
        </p:txBody>
      </p:sp>
      <p:sp>
        <p:nvSpPr>
          <p:cNvPr id="4" name="Slide Number Placeholder 3">
            <a:extLst>
              <a:ext uri="{FF2B5EF4-FFF2-40B4-BE49-F238E27FC236}">
                <a16:creationId xmlns:a16="http://schemas.microsoft.com/office/drawing/2014/main" id="{D49B4724-F6AB-4DE0-A4B7-5A79EEB4A32D}"/>
              </a:ext>
            </a:extLst>
          </p:cNvPr>
          <p:cNvSpPr>
            <a:spLocks noGrp="1"/>
          </p:cNvSpPr>
          <p:nvPr>
            <p:ph type="sldNum" sz="quarter" idx="12"/>
          </p:nvPr>
        </p:nvSpPr>
        <p:spPr/>
        <p:txBody>
          <a:bodyPr/>
          <a:lstStyle/>
          <a:p>
            <a:fld id="{F3C2BC28-6765-4D49-B162-BB3187242FB9}" type="slidenum">
              <a:rPr lang="en-US" smtClean="0"/>
              <a:t>16</a:t>
            </a:fld>
            <a:endParaRPr lang="en-US" dirty="0"/>
          </a:p>
        </p:txBody>
      </p:sp>
    </p:spTree>
    <p:extLst>
      <p:ext uri="{BB962C8B-B14F-4D97-AF65-F5344CB8AC3E}">
        <p14:creationId xmlns:p14="http://schemas.microsoft.com/office/powerpoint/2010/main" val="37648268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69E8-A24A-0FA7-8C27-CDC7E188F1DF}"/>
              </a:ext>
            </a:extLst>
          </p:cNvPr>
          <p:cNvSpPr>
            <a:spLocks noGrp="1"/>
          </p:cNvSpPr>
          <p:nvPr>
            <p:ph type="title"/>
          </p:nvPr>
        </p:nvSpPr>
        <p:spPr>
          <a:xfrm>
            <a:off x="1228436" y="0"/>
            <a:ext cx="10963564" cy="1295400"/>
          </a:xfrm>
        </p:spPr>
        <p:txBody>
          <a:bodyPr/>
          <a:lstStyle/>
          <a:p>
            <a:r>
              <a:rPr lang="en-US" i="0" dirty="0"/>
              <a:t>Travel Authorization Memo</a:t>
            </a:r>
          </a:p>
        </p:txBody>
      </p:sp>
      <p:sp>
        <p:nvSpPr>
          <p:cNvPr id="3" name="Slide Number Placeholder 2">
            <a:extLst>
              <a:ext uri="{FF2B5EF4-FFF2-40B4-BE49-F238E27FC236}">
                <a16:creationId xmlns:a16="http://schemas.microsoft.com/office/drawing/2014/main" id="{59896354-BE31-8EFC-31A3-74CA51035F35}"/>
              </a:ext>
            </a:extLst>
          </p:cNvPr>
          <p:cNvSpPr>
            <a:spLocks noGrp="1"/>
          </p:cNvSpPr>
          <p:nvPr>
            <p:ph type="sldNum" sz="quarter" idx="11"/>
          </p:nvPr>
        </p:nvSpPr>
        <p:spPr/>
        <p:txBody>
          <a:bodyPr/>
          <a:lstStyle/>
          <a:p>
            <a:fld id="{9E6294A1-0B33-4906-BB6A-09B0D383EC92}" type="slidenum">
              <a:rPr lang="en-US" altLang="en-US" smtClean="0"/>
              <a:pPr/>
              <a:t>17</a:t>
            </a:fld>
            <a:endParaRPr lang="en-US" altLang="en-US" dirty="0"/>
          </a:p>
        </p:txBody>
      </p:sp>
      <p:pic>
        <p:nvPicPr>
          <p:cNvPr id="5" name="Picture 4">
            <a:extLst>
              <a:ext uri="{FF2B5EF4-FFF2-40B4-BE49-F238E27FC236}">
                <a16:creationId xmlns:a16="http://schemas.microsoft.com/office/drawing/2014/main" id="{F60F6C90-423F-D86F-AF4B-1F49EF8E2447}"/>
              </a:ext>
            </a:extLst>
          </p:cNvPr>
          <p:cNvPicPr>
            <a:picLocks noChangeAspect="1"/>
          </p:cNvPicPr>
          <p:nvPr/>
        </p:nvPicPr>
        <p:blipFill>
          <a:blip r:embed="rId2"/>
          <a:stretch>
            <a:fillRect/>
          </a:stretch>
        </p:blipFill>
        <p:spPr>
          <a:xfrm>
            <a:off x="5295900" y="1524000"/>
            <a:ext cx="3810000" cy="5312228"/>
          </a:xfrm>
          <a:prstGeom prst="rect">
            <a:avLst/>
          </a:prstGeom>
        </p:spPr>
      </p:pic>
    </p:spTree>
    <p:extLst>
      <p:ext uri="{BB962C8B-B14F-4D97-AF65-F5344CB8AC3E}">
        <p14:creationId xmlns:p14="http://schemas.microsoft.com/office/powerpoint/2010/main" val="23790194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74C7-B314-FF4D-18A3-2C0359177C4C}"/>
              </a:ext>
            </a:extLst>
          </p:cNvPr>
          <p:cNvSpPr>
            <a:spLocks noGrp="1"/>
          </p:cNvSpPr>
          <p:nvPr>
            <p:ph type="title"/>
          </p:nvPr>
        </p:nvSpPr>
        <p:spPr/>
        <p:txBody>
          <a:bodyPr/>
          <a:lstStyle/>
          <a:p>
            <a:r>
              <a:rPr lang="en-US" i="0" dirty="0"/>
              <a:t>Cost Comparison Worksheet Official Travel to or from Alternate Location</a:t>
            </a:r>
          </a:p>
        </p:txBody>
      </p:sp>
      <p:sp>
        <p:nvSpPr>
          <p:cNvPr id="3" name="Slide Number Placeholder 2">
            <a:extLst>
              <a:ext uri="{FF2B5EF4-FFF2-40B4-BE49-F238E27FC236}">
                <a16:creationId xmlns:a16="http://schemas.microsoft.com/office/drawing/2014/main" id="{FF48F323-D284-79A3-4804-04C91A3AD78E}"/>
              </a:ext>
            </a:extLst>
          </p:cNvPr>
          <p:cNvSpPr>
            <a:spLocks noGrp="1"/>
          </p:cNvSpPr>
          <p:nvPr>
            <p:ph type="sldNum" sz="quarter" idx="11"/>
          </p:nvPr>
        </p:nvSpPr>
        <p:spPr/>
        <p:txBody>
          <a:bodyPr/>
          <a:lstStyle/>
          <a:p>
            <a:fld id="{9E6294A1-0B33-4906-BB6A-09B0D383EC92}" type="slidenum">
              <a:rPr lang="en-US" altLang="en-US" smtClean="0"/>
              <a:pPr/>
              <a:t>18</a:t>
            </a:fld>
            <a:endParaRPr lang="en-US" altLang="en-US" dirty="0"/>
          </a:p>
        </p:txBody>
      </p:sp>
      <p:pic>
        <p:nvPicPr>
          <p:cNvPr id="5" name="Picture 4">
            <a:extLst>
              <a:ext uri="{FF2B5EF4-FFF2-40B4-BE49-F238E27FC236}">
                <a16:creationId xmlns:a16="http://schemas.microsoft.com/office/drawing/2014/main" id="{B871C967-8190-406B-03A7-3C02C40B1B4E}"/>
              </a:ext>
            </a:extLst>
          </p:cNvPr>
          <p:cNvPicPr>
            <a:picLocks noChangeAspect="1"/>
          </p:cNvPicPr>
          <p:nvPr/>
        </p:nvPicPr>
        <p:blipFill>
          <a:blip r:embed="rId2"/>
          <a:stretch>
            <a:fillRect/>
          </a:stretch>
        </p:blipFill>
        <p:spPr>
          <a:xfrm>
            <a:off x="4694544" y="1532021"/>
            <a:ext cx="4343400" cy="5304208"/>
          </a:xfrm>
          <a:prstGeom prst="rect">
            <a:avLst/>
          </a:prstGeom>
        </p:spPr>
      </p:pic>
    </p:spTree>
    <p:extLst>
      <p:ext uri="{BB962C8B-B14F-4D97-AF65-F5344CB8AC3E}">
        <p14:creationId xmlns:p14="http://schemas.microsoft.com/office/powerpoint/2010/main" val="16434892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B1C5-20D8-4453-9CC4-5B564495C2BD}"/>
              </a:ext>
            </a:extLst>
          </p:cNvPr>
          <p:cNvSpPr>
            <a:spLocks noGrp="1"/>
          </p:cNvSpPr>
          <p:nvPr>
            <p:ph type="title"/>
          </p:nvPr>
        </p:nvSpPr>
        <p:spPr>
          <a:xfrm>
            <a:off x="1219200" y="0"/>
            <a:ext cx="10889673" cy="1295400"/>
          </a:xfrm>
        </p:spPr>
        <p:txBody>
          <a:bodyPr/>
          <a:lstStyle/>
          <a:p>
            <a:r>
              <a:rPr lang="en-US" i="0" dirty="0"/>
              <a:t>STO </a:t>
            </a:r>
            <a:r>
              <a:rPr lang="en-US" i="0" dirty="0">
                <a:solidFill>
                  <a:srgbClr val="000000"/>
                </a:solidFill>
                <a:ea typeface="+mn-ea"/>
                <a:cs typeface="+mn-cs"/>
              </a:rPr>
              <a:t>Package Voucher </a:t>
            </a:r>
            <a:r>
              <a:rPr lang="en-US" i="0" dirty="0">
                <a:ea typeface="+mn-ea"/>
                <a:cs typeface="+mn-cs"/>
              </a:rPr>
              <a:t>Preparation</a:t>
            </a:r>
            <a:endParaRPr lang="en-US" dirty="0"/>
          </a:p>
        </p:txBody>
      </p:sp>
      <p:sp>
        <p:nvSpPr>
          <p:cNvPr id="3" name="Slide Number Placeholder 2">
            <a:extLst>
              <a:ext uri="{FF2B5EF4-FFF2-40B4-BE49-F238E27FC236}">
                <a16:creationId xmlns:a16="http://schemas.microsoft.com/office/drawing/2014/main" id="{779073B1-8518-42A1-BB24-1E4DE22F82E7}"/>
              </a:ext>
            </a:extLst>
          </p:cNvPr>
          <p:cNvSpPr>
            <a:spLocks noGrp="1"/>
          </p:cNvSpPr>
          <p:nvPr>
            <p:ph type="sldNum" sz="quarter" idx="11"/>
          </p:nvPr>
        </p:nvSpPr>
        <p:spPr/>
        <p:txBody>
          <a:bodyPr/>
          <a:lstStyle/>
          <a:p>
            <a:fld id="{9E6294A1-0B33-4906-BB6A-09B0D383EC92}" type="slidenum">
              <a:rPr lang="en-US" altLang="en-US" smtClean="0"/>
              <a:pPr/>
              <a:t>19</a:t>
            </a:fld>
            <a:endParaRPr lang="en-US" altLang="en-US" dirty="0"/>
          </a:p>
        </p:txBody>
      </p:sp>
      <p:sp>
        <p:nvSpPr>
          <p:cNvPr id="5" name="TextBox 4">
            <a:extLst>
              <a:ext uri="{FF2B5EF4-FFF2-40B4-BE49-F238E27FC236}">
                <a16:creationId xmlns:a16="http://schemas.microsoft.com/office/drawing/2014/main" id="{F060E2B3-AE0B-4596-AFD1-CF2319D75B80}"/>
              </a:ext>
            </a:extLst>
          </p:cNvPr>
          <p:cNvSpPr txBox="1"/>
          <p:nvPr/>
        </p:nvSpPr>
        <p:spPr>
          <a:xfrm>
            <a:off x="1219200" y="1534397"/>
            <a:ext cx="10972800" cy="4708981"/>
          </a:xfrm>
          <a:prstGeom prst="rect">
            <a:avLst/>
          </a:prstGeom>
          <a:noFill/>
        </p:spPr>
        <p:txBody>
          <a:bodyPr wrap="square">
            <a:spAutoFit/>
          </a:bodyPr>
          <a:lstStyle/>
          <a:p>
            <a:pPr marL="285750" indent="-285750">
              <a:buFont typeface="Wingdings" panose="05000000000000000000" pitchFamily="2" charset="2"/>
              <a:buChar char="§"/>
            </a:pPr>
            <a:r>
              <a:rPr lang="en-US" sz="2400" b="1" dirty="0">
                <a:latin typeface="Garamond" panose="02020404030301010803" pitchFamily="18" charset="0"/>
              </a:rPr>
              <a:t>Documents Needed for processing STO Travel Voucher packages:  </a:t>
            </a:r>
            <a:r>
              <a:rPr lang="en-US" sz="2400" dirty="0">
                <a:latin typeface="Garamond" panose="02020404030301010803" pitchFamily="18" charset="0"/>
              </a:rPr>
              <a:t>Documents should be processed by Bureau prior to providing it to TMD. Incomplete packages will be returned for corrections.</a:t>
            </a:r>
          </a:p>
          <a:p>
            <a:pPr marL="285750" indent="-285750">
              <a:buFont typeface="Wingdings" panose="05000000000000000000" pitchFamily="2" charset="2"/>
              <a:buChar char="§"/>
            </a:pPr>
            <a:r>
              <a:rPr lang="en-US" sz="2400" b="1" dirty="0">
                <a:latin typeface="Garamond" panose="02020404030301010803" pitchFamily="18" charset="0"/>
              </a:rPr>
              <a:t>TMD Internal Review</a:t>
            </a:r>
          </a:p>
          <a:p>
            <a:pPr marL="742950" lvl="1" indent="-285750">
              <a:buFont typeface="Wingdings" panose="05000000000000000000" pitchFamily="2" charset="2"/>
              <a:buChar char="§"/>
            </a:pPr>
            <a:r>
              <a:rPr lang="en-US" sz="2400" dirty="0">
                <a:latin typeface="Garamond" panose="02020404030301010803" pitchFamily="18" charset="0"/>
              </a:rPr>
              <a:t>Memo for the STO, Julie Tao, Director, Office of Financial Reporting, Internal Controls and Travel (OFRICT) or designee. (Please ensure the cost on the memo matches the Travel Authorization Grand Total)</a:t>
            </a:r>
          </a:p>
          <a:p>
            <a:pPr marL="742950" lvl="1" indent="-285750">
              <a:buFont typeface="Wingdings" panose="05000000000000000000" pitchFamily="2" charset="2"/>
              <a:buChar char="§"/>
            </a:pPr>
            <a:r>
              <a:rPr lang="en-US" sz="2400" dirty="0">
                <a:latin typeface="Garamond" panose="02020404030301010803" pitchFamily="18" charset="0"/>
              </a:rPr>
              <a:t>E2 Travel Voucher</a:t>
            </a:r>
          </a:p>
          <a:p>
            <a:pPr marL="742950" lvl="1" indent="-285750">
              <a:buFont typeface="Wingdings" panose="05000000000000000000" pitchFamily="2" charset="2"/>
              <a:buChar char="§"/>
            </a:pPr>
            <a:r>
              <a:rPr lang="en-US" sz="2400" dirty="0">
                <a:latin typeface="Garamond" panose="02020404030301010803" pitchFamily="18" charset="0"/>
              </a:rPr>
              <a:t>All applicable receipts </a:t>
            </a:r>
          </a:p>
          <a:p>
            <a:pPr marL="800100" lvl="1" indent="-342900">
              <a:buFont typeface="Wingdings" panose="05000000000000000000" pitchFamily="2" charset="2"/>
              <a:buChar char="§"/>
            </a:pPr>
            <a:r>
              <a:rPr lang="en-US" sz="2400" dirty="0">
                <a:solidFill>
                  <a:prstClr val="black"/>
                </a:solidFill>
                <a:latin typeface="Garamond" panose="02020404030301010803" pitchFamily="18" charset="0"/>
                <a:cs typeface="Arial" panose="020B0604020202020204" pitchFamily="34" charset="0"/>
              </a:rPr>
              <a:t>All necessary justifications as per the FTR </a:t>
            </a:r>
            <a:endParaRPr lang="en-US" sz="2400" dirty="0">
              <a:latin typeface="Garamond" panose="02020404030301010803" pitchFamily="18" charset="0"/>
            </a:endParaRPr>
          </a:p>
          <a:p>
            <a:pPr marL="742950" lvl="1" indent="-285750">
              <a:buFont typeface="Wingdings" panose="05000000000000000000" pitchFamily="2" charset="2"/>
              <a:buChar char="§"/>
            </a:pPr>
            <a:r>
              <a:rPr lang="en-US" sz="2400" dirty="0">
                <a:latin typeface="Garamond" panose="02020404030301010803" pitchFamily="18" charset="0"/>
              </a:rPr>
              <a:t>Any other additional supporting documentation </a:t>
            </a:r>
          </a:p>
          <a:p>
            <a:pPr marL="285750" indent="-285750">
              <a:buFont typeface="Wingdings" panose="05000000000000000000" pitchFamily="2" charset="2"/>
              <a:buChar char="q"/>
            </a:pPr>
            <a:endParaRPr lang="en-US"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latin typeface="Garamond" panose="02020404030301010803" pitchFamily="18" charset="0"/>
            </a:endParaRPr>
          </a:p>
        </p:txBody>
      </p:sp>
    </p:spTree>
    <p:extLst>
      <p:ext uri="{BB962C8B-B14F-4D97-AF65-F5344CB8AC3E}">
        <p14:creationId xmlns:p14="http://schemas.microsoft.com/office/powerpoint/2010/main" val="5260733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AAB6-2353-31CA-DDD6-3EC1D185BEAD}"/>
              </a:ext>
            </a:extLst>
          </p:cNvPr>
          <p:cNvSpPr>
            <a:spLocks noGrp="1"/>
          </p:cNvSpPr>
          <p:nvPr>
            <p:ph type="title"/>
          </p:nvPr>
        </p:nvSpPr>
        <p:spPr>
          <a:xfrm>
            <a:off x="1219200" y="0"/>
            <a:ext cx="10972800" cy="1295400"/>
          </a:xfrm>
        </p:spPr>
        <p:txBody>
          <a:bodyPr/>
          <a:lstStyle/>
          <a:p>
            <a:r>
              <a:rPr lang="en-US" i="0" dirty="0">
                <a:effectLst/>
                <a:latin typeface="Garamond" panose="02020404030301010803" pitchFamily="18" charset="0"/>
                <a:ea typeface="Times New Roman" panose="02020603050405020304" pitchFamily="18" charset="0"/>
                <a:cs typeface="Times New Roman" panose="02020603050405020304" pitchFamily="18" charset="0"/>
              </a:rPr>
              <a:t>TMD Operating Hours </a:t>
            </a:r>
            <a:endParaRPr lang="en-US" i="0" dirty="0">
              <a:latin typeface="Garamond" panose="02020404030301010803"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FF3132B-3034-421F-B567-08B18430EF0A}"/>
              </a:ext>
            </a:extLst>
          </p:cNvPr>
          <p:cNvSpPr>
            <a:spLocks noGrp="1"/>
          </p:cNvSpPr>
          <p:nvPr>
            <p:ph type="sldNum" sz="quarter" idx="11"/>
          </p:nvPr>
        </p:nvSpPr>
        <p:spPr/>
        <p:txBody>
          <a:bodyPr/>
          <a:lstStyle/>
          <a:p>
            <a:fld id="{9E6294A1-0B33-4906-BB6A-09B0D383EC92}" type="slidenum">
              <a:rPr lang="en-US" altLang="en-US" smtClean="0"/>
              <a:pPr/>
              <a:t>2</a:t>
            </a:fld>
            <a:endParaRPr lang="en-US" altLang="en-US"/>
          </a:p>
        </p:txBody>
      </p:sp>
      <p:sp>
        <p:nvSpPr>
          <p:cNvPr id="5" name="TextBox 4">
            <a:extLst>
              <a:ext uri="{FF2B5EF4-FFF2-40B4-BE49-F238E27FC236}">
                <a16:creationId xmlns:a16="http://schemas.microsoft.com/office/drawing/2014/main" id="{9DAF6064-79F0-9634-5198-91E8BE285720}"/>
              </a:ext>
            </a:extLst>
          </p:cNvPr>
          <p:cNvSpPr txBox="1"/>
          <p:nvPr/>
        </p:nvSpPr>
        <p:spPr>
          <a:xfrm>
            <a:off x="1471975" y="1622652"/>
            <a:ext cx="9550400" cy="2015936"/>
          </a:xfrm>
          <a:prstGeom prst="rect">
            <a:avLst/>
          </a:prstGeom>
          <a:noFill/>
        </p:spPr>
        <p:txBody>
          <a:bodyPr wrap="square">
            <a:spAutoFit/>
          </a:bodyPr>
          <a:lstStyle/>
          <a:p>
            <a:r>
              <a:rPr lang="en-US" sz="2400" dirty="0">
                <a:latin typeface="Garamond" panose="02020404030301010803" pitchFamily="18" charset="0"/>
                <a:cs typeface="Times New Roman" panose="02020603050405020304" pitchFamily="18" charset="0"/>
              </a:rPr>
              <a:t>The Travel Management Division (TMD) hours of operation are Monday through Friday from 9:00 am – 3:30 pm. </a:t>
            </a:r>
          </a:p>
          <a:p>
            <a:endParaRPr lang="en-US" sz="2400" dirty="0">
              <a:latin typeface="Garamond" panose="02020404030301010803" pitchFamily="18" charset="0"/>
              <a:cs typeface="Times New Roman" panose="02020603050405020304" pitchFamily="18" charset="0"/>
            </a:endParaRPr>
          </a:p>
          <a:p>
            <a:r>
              <a:rPr lang="en-US" sz="2400" dirty="0">
                <a:latin typeface="Garamond" panose="02020404030301010803" pitchFamily="18" charset="0"/>
                <a:cs typeface="Times New Roman" panose="02020603050405020304" pitchFamily="18" charset="0"/>
              </a:rPr>
              <a:t>For Passport/Visa appointments email: </a:t>
            </a:r>
            <a:r>
              <a:rPr lang="en-US" sz="2400" u="sng"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OFM-DOCPassportVisaHelpdesk@doc.gov</a:t>
            </a:r>
            <a:endParaRPr lang="en-US" sz="24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920998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524001"/>
            <a:ext cx="10972800" cy="5706177"/>
          </a:xfrm>
        </p:spPr>
        <p:txBody>
          <a:bodyPr wrap="square">
            <a:spAutoFit/>
          </a:bodyPr>
          <a:lstStyle/>
          <a:p>
            <a:pPr>
              <a:buFont typeface="Wingdings" panose="05000000000000000000" pitchFamily="2" charset="2"/>
              <a:buChar char="§"/>
            </a:pPr>
            <a:r>
              <a:rPr lang="en-US" sz="2400" dirty="0"/>
              <a:t>Vouchers</a:t>
            </a:r>
          </a:p>
          <a:p>
            <a:pPr lvl="1">
              <a:buFont typeface="Wingdings" panose="05000000000000000000" pitchFamily="2" charset="2"/>
              <a:buChar char="§"/>
            </a:pPr>
            <a:r>
              <a:rPr lang="en-US" sz="2400" b="0" dirty="0">
                <a:solidFill>
                  <a:schemeClr val="tx1"/>
                </a:solidFill>
                <a:hlinkClick r:id="rId3" action="ppaction://hlinkfile">
                  <a:extLst>
                    <a:ext uri="{A12FA001-AC4F-418D-AE19-62706E023703}">
                      <ahyp:hlinkClr xmlns:ahyp="http://schemas.microsoft.com/office/drawing/2018/hyperlinkcolor" val="tx"/>
                    </a:ext>
                  </a:extLst>
                </a:hlinkClick>
              </a:rPr>
              <a:t>FTR §301-52.7 </a:t>
            </a:r>
            <a:r>
              <a:rPr lang="en-US" sz="2400" b="0" dirty="0">
                <a:solidFill>
                  <a:schemeClr val="tx1"/>
                </a:solidFill>
              </a:rPr>
              <a:t>- When must I submit my travel claim? </a:t>
            </a:r>
          </a:p>
          <a:p>
            <a:pPr lvl="1">
              <a:buFont typeface="Wingdings" panose="05000000000000000000" pitchFamily="2" charset="2"/>
              <a:buChar char="§"/>
            </a:pPr>
            <a:r>
              <a:rPr lang="en-US" sz="2400" b="0" dirty="0">
                <a:solidFill>
                  <a:schemeClr val="tx1"/>
                </a:solidFill>
              </a:rPr>
              <a:t>Unless your agency administratively requires you to submit your travel claim within a shorter timeframe, you must submit your travel claim as follows (Same as FTR):</a:t>
            </a:r>
          </a:p>
          <a:p>
            <a:pPr lvl="1">
              <a:buFont typeface="Wingdings" panose="05000000000000000000" pitchFamily="2" charset="2"/>
              <a:buChar char="§"/>
            </a:pPr>
            <a:r>
              <a:rPr lang="en-US" sz="2400" b="0" dirty="0">
                <a:solidFill>
                  <a:schemeClr val="tx1"/>
                </a:solidFill>
              </a:rPr>
              <a:t> Within 5 working days after you complete your trip or period of travel; or</a:t>
            </a:r>
          </a:p>
          <a:p>
            <a:pPr lvl="1">
              <a:buFont typeface="Wingdings" panose="05000000000000000000" pitchFamily="2" charset="2"/>
              <a:buChar char="§"/>
            </a:pPr>
            <a:r>
              <a:rPr lang="en-US" sz="2400" b="0" dirty="0">
                <a:solidFill>
                  <a:schemeClr val="tx1"/>
                </a:solidFill>
              </a:rPr>
              <a:t> Every 30 days if you are on continuous travel status. </a:t>
            </a:r>
          </a:p>
          <a:p>
            <a:pPr lvl="1">
              <a:buFont typeface="Wingdings" panose="05000000000000000000" pitchFamily="2" charset="2"/>
              <a:buChar char="§"/>
            </a:pPr>
            <a:r>
              <a:rPr lang="en-US" sz="2400" b="0" dirty="0">
                <a:solidFill>
                  <a:schemeClr val="tx1"/>
                </a:solidFill>
              </a:rPr>
              <a:t>Use local vouchers for travel in Permanent Duty Station. </a:t>
            </a:r>
          </a:p>
          <a:p>
            <a:pPr lvl="1">
              <a:buFont typeface="Wingdings" panose="05000000000000000000" pitchFamily="2" charset="2"/>
              <a:buChar char="§"/>
            </a:pPr>
            <a:r>
              <a:rPr lang="en-US" sz="2400" b="0" dirty="0">
                <a:solidFill>
                  <a:schemeClr val="tx1"/>
                </a:solidFill>
              </a:rPr>
              <a:t>Always update voucher with actual expenses.</a:t>
            </a:r>
          </a:p>
          <a:p>
            <a:pPr lvl="1">
              <a:buFont typeface="Wingdings" panose="05000000000000000000" pitchFamily="2" charset="2"/>
              <a:buChar char="§"/>
            </a:pPr>
            <a:r>
              <a:rPr lang="en-US" sz="2400" b="0" dirty="0">
                <a:solidFill>
                  <a:schemeClr val="tx1"/>
                </a:solidFill>
              </a:rPr>
              <a:t>Approving Official signature certifies travel was taken, charges are reasonable, and approves reimbursement.</a:t>
            </a:r>
          </a:p>
          <a:p>
            <a:pPr lvl="1">
              <a:buFont typeface="Wingdings" panose="05000000000000000000" pitchFamily="2" charset="2"/>
              <a:buChar char="q"/>
            </a:pPr>
            <a:endParaRPr lang="en-US" sz="2400" dirty="0">
              <a:solidFill>
                <a:schemeClr val="tx1"/>
              </a:solidFill>
            </a:endParaRPr>
          </a:p>
          <a:p>
            <a:pPr marL="0" indent="0">
              <a:buNone/>
            </a:pPr>
            <a:endParaRPr lang="en-US" dirty="0"/>
          </a:p>
        </p:txBody>
      </p:sp>
      <p:sp>
        <p:nvSpPr>
          <p:cNvPr id="3" name="TextBox 2">
            <a:extLst>
              <a:ext uri="{FF2B5EF4-FFF2-40B4-BE49-F238E27FC236}">
                <a16:creationId xmlns:a16="http://schemas.microsoft.com/office/drawing/2014/main" id="{DAE7081A-0405-4372-8306-87CA2B44261D}"/>
              </a:ext>
            </a:extLst>
          </p:cNvPr>
          <p:cNvSpPr txBox="1"/>
          <p:nvPr/>
        </p:nvSpPr>
        <p:spPr>
          <a:xfrm>
            <a:off x="1219200" y="280848"/>
            <a:ext cx="10972800" cy="523220"/>
          </a:xfrm>
          <a:prstGeom prst="rect">
            <a:avLst/>
          </a:prstGeom>
          <a:noFill/>
        </p:spPr>
        <p:txBody>
          <a:bodyPr wrap="square" rtlCol="0">
            <a:spAutoFit/>
          </a:bodyPr>
          <a:lstStyle/>
          <a:p>
            <a:pPr algn="ctr"/>
            <a:r>
              <a:rPr lang="en-US" sz="2800" b="1" dirty="0">
                <a:latin typeface="Garamond" panose="02020404030301010803" pitchFamily="18" charset="0"/>
              </a:rPr>
              <a:t>Travel Vouchers</a:t>
            </a:r>
            <a:endParaRPr lang="en-US" sz="28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4EB126FD-B812-4C5D-BC03-3E48D918B74B}"/>
              </a:ext>
            </a:extLst>
          </p:cNvPr>
          <p:cNvSpPr>
            <a:spLocks noGrp="1"/>
          </p:cNvSpPr>
          <p:nvPr>
            <p:ph type="sldNum" sz="quarter" idx="12"/>
          </p:nvPr>
        </p:nvSpPr>
        <p:spPr/>
        <p:txBody>
          <a:bodyPr/>
          <a:lstStyle/>
          <a:p>
            <a:fld id="{F3C2BC28-6765-4D49-B162-BB3187242FB9}" type="slidenum">
              <a:rPr lang="en-US" smtClean="0"/>
              <a:t>20</a:t>
            </a:fld>
            <a:endParaRPr lang="en-US" dirty="0"/>
          </a:p>
        </p:txBody>
      </p:sp>
    </p:spTree>
    <p:extLst>
      <p:ext uri="{BB962C8B-B14F-4D97-AF65-F5344CB8AC3E}">
        <p14:creationId xmlns:p14="http://schemas.microsoft.com/office/powerpoint/2010/main" val="29945029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3377" y="1524000"/>
            <a:ext cx="10958623" cy="5262979"/>
          </a:xfrm>
        </p:spPr>
        <p:txBody>
          <a:bodyPr wrap="square">
            <a:spAutoFit/>
          </a:bodyPr>
          <a:lstStyle/>
          <a:p>
            <a:pPr>
              <a:buFont typeface="Wingdings" panose="05000000000000000000" pitchFamily="2" charset="2"/>
              <a:buChar char="§"/>
            </a:pPr>
            <a:r>
              <a:rPr lang="en-US" sz="2400" dirty="0"/>
              <a:t>Receipts</a:t>
            </a:r>
          </a:p>
          <a:p>
            <a:pPr lvl="1">
              <a:buFont typeface="Wingdings" panose="05000000000000000000" pitchFamily="2" charset="2"/>
              <a:buChar char="§"/>
            </a:pPr>
            <a:r>
              <a:rPr lang="en-US" sz="2400" b="0" dirty="0">
                <a:solidFill>
                  <a:schemeClr val="tx1"/>
                </a:solidFill>
              </a:rPr>
              <a:t>Airfare rail transportation, rental car, lodging (itemized) expenses over $75.00 other expenses as required</a:t>
            </a:r>
          </a:p>
          <a:p>
            <a:pPr lvl="1">
              <a:buFont typeface="Wingdings" panose="05000000000000000000" pitchFamily="2" charset="2"/>
              <a:buChar char="§"/>
            </a:pPr>
            <a:r>
              <a:rPr lang="en-US" sz="2400" dirty="0">
                <a:solidFill>
                  <a:schemeClr val="tx1"/>
                </a:solidFill>
              </a:rPr>
              <a:t>Common issues with/on vouchers</a:t>
            </a:r>
          </a:p>
          <a:p>
            <a:pPr lvl="2">
              <a:buFont typeface="Wingdings" panose="05000000000000000000" pitchFamily="2" charset="2"/>
              <a:buChar char="§"/>
            </a:pPr>
            <a:r>
              <a:rPr lang="en-US" b="0" i="0" dirty="0"/>
              <a:t>Not legible, receipts not attached to voucher</a:t>
            </a:r>
          </a:p>
          <a:p>
            <a:pPr lvl="2">
              <a:buFont typeface="Wingdings" panose="05000000000000000000" pitchFamily="2" charset="2"/>
              <a:buChar char="§"/>
            </a:pPr>
            <a:r>
              <a:rPr lang="en-US" b="0" i="0" dirty="0"/>
              <a:t>Receipts must show actual amount paid</a:t>
            </a:r>
          </a:p>
          <a:p>
            <a:pPr>
              <a:buFont typeface="Wingdings" panose="05000000000000000000" pitchFamily="2" charset="2"/>
              <a:buChar char="§"/>
            </a:pPr>
            <a:r>
              <a:rPr lang="en-US" sz="2400" dirty="0"/>
              <a:t>Receipts Required</a:t>
            </a:r>
          </a:p>
          <a:p>
            <a:pPr lvl="1">
              <a:buFont typeface="Wingdings" panose="05000000000000000000" pitchFamily="2" charset="2"/>
              <a:buChar char="§"/>
            </a:pPr>
            <a:r>
              <a:rPr lang="en-US" sz="2400" b="0" dirty="0">
                <a:solidFill>
                  <a:schemeClr val="tx1"/>
                </a:solidFill>
              </a:rPr>
              <a:t>Airfare</a:t>
            </a:r>
          </a:p>
          <a:p>
            <a:pPr lvl="1">
              <a:buFont typeface="Wingdings" panose="05000000000000000000" pitchFamily="2" charset="2"/>
              <a:buChar char="§"/>
            </a:pPr>
            <a:r>
              <a:rPr lang="en-US" sz="2400" b="0" dirty="0">
                <a:solidFill>
                  <a:schemeClr val="tx1"/>
                </a:solidFill>
              </a:rPr>
              <a:t>Rental Car</a:t>
            </a:r>
          </a:p>
          <a:p>
            <a:pPr lvl="1">
              <a:buFont typeface="Wingdings" panose="05000000000000000000" pitchFamily="2" charset="2"/>
              <a:buChar char="§"/>
            </a:pPr>
            <a:r>
              <a:rPr lang="en-US" sz="2400" b="0" dirty="0">
                <a:solidFill>
                  <a:schemeClr val="tx1"/>
                </a:solidFill>
              </a:rPr>
              <a:t>Lodging</a:t>
            </a:r>
          </a:p>
          <a:p>
            <a:pPr lvl="1">
              <a:buFont typeface="Wingdings" panose="05000000000000000000" pitchFamily="2" charset="2"/>
              <a:buChar char="§"/>
            </a:pPr>
            <a:r>
              <a:rPr lang="en-US" sz="2400" b="0" dirty="0">
                <a:solidFill>
                  <a:schemeClr val="tx1"/>
                </a:solidFill>
              </a:rPr>
              <a:t>Expenses over $75.00 (as required)</a:t>
            </a:r>
          </a:p>
          <a:p>
            <a:pPr lvl="2">
              <a:buFont typeface="Wingdings" panose="05000000000000000000" pitchFamily="2" charset="2"/>
              <a:buChar char="q"/>
            </a:pPr>
            <a:endParaRPr lang="en-US" i="0" dirty="0"/>
          </a:p>
        </p:txBody>
      </p:sp>
      <p:sp>
        <p:nvSpPr>
          <p:cNvPr id="3" name="TextBox 2">
            <a:extLst>
              <a:ext uri="{FF2B5EF4-FFF2-40B4-BE49-F238E27FC236}">
                <a16:creationId xmlns:a16="http://schemas.microsoft.com/office/drawing/2014/main" id="{23D18D0B-27F5-4B34-B1DE-19ECC7C408E6}"/>
              </a:ext>
            </a:extLst>
          </p:cNvPr>
          <p:cNvSpPr txBox="1"/>
          <p:nvPr/>
        </p:nvSpPr>
        <p:spPr>
          <a:xfrm>
            <a:off x="1233377" y="304801"/>
            <a:ext cx="10958623" cy="523220"/>
          </a:xfrm>
          <a:prstGeom prst="rect">
            <a:avLst/>
          </a:prstGeom>
          <a:noFill/>
        </p:spPr>
        <p:txBody>
          <a:bodyPr wrap="square" rtlCol="0">
            <a:spAutoFit/>
          </a:bodyPr>
          <a:lstStyle/>
          <a:p>
            <a:pPr algn="ctr"/>
            <a:r>
              <a:rPr lang="en-US" sz="2800" b="1" dirty="0">
                <a:latin typeface="Garamond" panose="02020404030301010803" pitchFamily="18" charset="0"/>
              </a:rPr>
              <a:t>Travel</a:t>
            </a:r>
            <a:r>
              <a:rPr lang="en-US" sz="2800" b="1" dirty="0">
                <a:solidFill>
                  <a:srgbClr val="FF0000"/>
                </a:solidFill>
                <a:latin typeface="Garamond" panose="02020404030301010803" pitchFamily="18" charset="0"/>
              </a:rPr>
              <a:t> </a:t>
            </a:r>
            <a:r>
              <a:rPr lang="en-US" sz="2800" b="1" dirty="0">
                <a:latin typeface="Garamond" panose="02020404030301010803" pitchFamily="18" charset="0"/>
              </a:rPr>
              <a:t>Vouchers</a:t>
            </a:r>
          </a:p>
        </p:txBody>
      </p:sp>
      <p:sp>
        <p:nvSpPr>
          <p:cNvPr id="4" name="Slide Number Placeholder 3">
            <a:extLst>
              <a:ext uri="{FF2B5EF4-FFF2-40B4-BE49-F238E27FC236}">
                <a16:creationId xmlns:a16="http://schemas.microsoft.com/office/drawing/2014/main" id="{FB845779-992B-4348-BC3F-6C72C08DB15F}"/>
              </a:ext>
            </a:extLst>
          </p:cNvPr>
          <p:cNvSpPr>
            <a:spLocks noGrp="1"/>
          </p:cNvSpPr>
          <p:nvPr>
            <p:ph type="sldNum" sz="quarter" idx="12"/>
          </p:nvPr>
        </p:nvSpPr>
        <p:spPr/>
        <p:txBody>
          <a:bodyPr/>
          <a:lstStyle/>
          <a:p>
            <a:fld id="{F3C2BC28-6765-4D49-B162-BB3187242FB9}" type="slidenum">
              <a:rPr lang="en-US" smtClean="0"/>
              <a:t>21</a:t>
            </a:fld>
            <a:endParaRPr lang="en-US" dirty="0"/>
          </a:p>
        </p:txBody>
      </p:sp>
    </p:spTree>
    <p:extLst>
      <p:ext uri="{BB962C8B-B14F-4D97-AF65-F5344CB8AC3E}">
        <p14:creationId xmlns:p14="http://schemas.microsoft.com/office/powerpoint/2010/main" val="39450242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0465" y="1524001"/>
            <a:ext cx="10951535" cy="4893647"/>
          </a:xfrm>
        </p:spPr>
        <p:txBody>
          <a:bodyPr wrap="square">
            <a:spAutoFit/>
          </a:bodyPr>
          <a:lstStyle/>
          <a:p>
            <a:pPr>
              <a:buFont typeface="Wingdings" panose="05000000000000000000" pitchFamily="2" charset="2"/>
              <a:buChar char="§"/>
            </a:pPr>
            <a:r>
              <a:rPr lang="en-US" altLang="en-US" sz="2400" dirty="0"/>
              <a:t>Verify expenses are valid</a:t>
            </a:r>
          </a:p>
          <a:p>
            <a:pPr>
              <a:buFont typeface="Wingdings" panose="05000000000000000000" pitchFamily="2" charset="2"/>
              <a:buChar char="§"/>
            </a:pPr>
            <a:r>
              <a:rPr lang="en-US" altLang="en-US" sz="2400" dirty="0"/>
              <a:t>Verify expense amounts and dates</a:t>
            </a:r>
          </a:p>
          <a:p>
            <a:pPr lvl="1">
              <a:buFont typeface="Wingdings" panose="05000000000000000000" pitchFamily="2" charset="2"/>
              <a:buChar char="§"/>
            </a:pPr>
            <a:r>
              <a:rPr lang="en-US" altLang="en-US" sz="2400" b="0" dirty="0">
                <a:solidFill>
                  <a:schemeClr val="tx1"/>
                </a:solidFill>
              </a:rPr>
              <a:t>Per diem, lodging, transportation costs, and Commercial Ticket Office (CTO)</a:t>
            </a:r>
            <a:r>
              <a:rPr lang="en-US" altLang="en-US" sz="2400" b="0" dirty="0">
                <a:solidFill>
                  <a:srgbClr val="FF0000"/>
                </a:solidFill>
              </a:rPr>
              <a:t> </a:t>
            </a:r>
            <a:r>
              <a:rPr lang="en-US" altLang="en-US" sz="2400" b="0" dirty="0">
                <a:solidFill>
                  <a:schemeClr val="tx1"/>
                </a:solidFill>
              </a:rPr>
              <a:t>fees</a:t>
            </a:r>
          </a:p>
          <a:p>
            <a:pPr lvl="1">
              <a:buFont typeface="Wingdings" panose="05000000000000000000" pitchFamily="2" charset="2"/>
              <a:buChar char="§"/>
            </a:pPr>
            <a:r>
              <a:rPr lang="en-US" sz="2400" b="0" dirty="0">
                <a:solidFill>
                  <a:schemeClr val="tx1"/>
                </a:solidFill>
              </a:rPr>
              <a:t>CONUS – taxes (are separated), parking, etc. </a:t>
            </a:r>
          </a:p>
          <a:p>
            <a:pPr lvl="1">
              <a:buFont typeface="Wingdings" panose="05000000000000000000" pitchFamily="2" charset="2"/>
              <a:buChar char="§"/>
            </a:pPr>
            <a:r>
              <a:rPr lang="en-US" sz="2400" b="0" dirty="0">
                <a:solidFill>
                  <a:schemeClr val="tx1"/>
                </a:solidFill>
              </a:rPr>
              <a:t>OCONUS – taxes included with lodging cost</a:t>
            </a:r>
          </a:p>
          <a:p>
            <a:pPr lvl="1">
              <a:buFont typeface="Wingdings" panose="05000000000000000000" pitchFamily="2" charset="2"/>
              <a:buChar char="§"/>
            </a:pPr>
            <a:r>
              <a:rPr lang="en-US" sz="2400" b="0" dirty="0">
                <a:solidFill>
                  <a:schemeClr val="tx1"/>
                </a:solidFill>
              </a:rPr>
              <a:t>When traveler stays in more expensive room without approval,</a:t>
            </a:r>
          </a:p>
          <a:p>
            <a:pPr marL="557212" lvl="1" indent="0">
              <a:buNone/>
            </a:pPr>
            <a:r>
              <a:rPr lang="en-US" sz="2400" b="0" dirty="0">
                <a:solidFill>
                  <a:schemeClr val="tx1"/>
                </a:solidFill>
              </a:rPr>
              <a:t>      justification is required after the fact</a:t>
            </a:r>
          </a:p>
          <a:p>
            <a:pPr>
              <a:buFont typeface="Wingdings" panose="05000000000000000000" pitchFamily="2" charset="2"/>
              <a:buChar char="§"/>
            </a:pPr>
            <a:r>
              <a:rPr lang="en-US" altLang="en-US" sz="2400" dirty="0"/>
              <a:t>Receipts are attached</a:t>
            </a:r>
          </a:p>
          <a:p>
            <a:pPr lvl="1">
              <a:buFont typeface="Wingdings" panose="05000000000000000000" pitchFamily="2" charset="2"/>
              <a:buChar char="§"/>
            </a:pPr>
            <a:r>
              <a:rPr lang="en-US" altLang="en-US" sz="2400" b="0" dirty="0">
                <a:solidFill>
                  <a:schemeClr val="tx1"/>
                </a:solidFill>
              </a:rPr>
              <a:t>Voucher amounts and dates must match receipts</a:t>
            </a:r>
          </a:p>
          <a:p>
            <a:pPr marL="557212" lvl="1" indent="0">
              <a:buNone/>
            </a:pPr>
            <a:endParaRPr lang="en-US" dirty="0"/>
          </a:p>
        </p:txBody>
      </p:sp>
      <p:sp>
        <p:nvSpPr>
          <p:cNvPr id="3" name="TextBox 2">
            <a:extLst>
              <a:ext uri="{FF2B5EF4-FFF2-40B4-BE49-F238E27FC236}">
                <a16:creationId xmlns:a16="http://schemas.microsoft.com/office/drawing/2014/main" id="{7BD43E5F-9756-4502-BF32-97FCF7AF6833}"/>
              </a:ext>
            </a:extLst>
          </p:cNvPr>
          <p:cNvSpPr txBox="1"/>
          <p:nvPr/>
        </p:nvSpPr>
        <p:spPr>
          <a:xfrm>
            <a:off x="1240465" y="363410"/>
            <a:ext cx="10951535" cy="523220"/>
          </a:xfrm>
          <a:prstGeom prst="rect">
            <a:avLst/>
          </a:prstGeom>
          <a:noFill/>
        </p:spPr>
        <p:txBody>
          <a:bodyPr wrap="square" rtlCol="0">
            <a:spAutoFit/>
          </a:bodyPr>
          <a:lstStyle/>
          <a:p>
            <a:pPr algn="ctr"/>
            <a:r>
              <a:rPr lang="en-US" sz="2800" b="1" dirty="0">
                <a:latin typeface="Garamond" panose="02020404030301010803" pitchFamily="18" charset="0"/>
              </a:rPr>
              <a:t>Travel Voucher Check List</a:t>
            </a:r>
          </a:p>
        </p:txBody>
      </p:sp>
      <p:sp>
        <p:nvSpPr>
          <p:cNvPr id="4" name="Slide Number Placeholder 3">
            <a:extLst>
              <a:ext uri="{FF2B5EF4-FFF2-40B4-BE49-F238E27FC236}">
                <a16:creationId xmlns:a16="http://schemas.microsoft.com/office/drawing/2014/main" id="{9EE94CB7-4264-4C48-AA7C-27AF773BF895}"/>
              </a:ext>
            </a:extLst>
          </p:cNvPr>
          <p:cNvSpPr>
            <a:spLocks noGrp="1"/>
          </p:cNvSpPr>
          <p:nvPr>
            <p:ph type="sldNum" sz="quarter" idx="12"/>
          </p:nvPr>
        </p:nvSpPr>
        <p:spPr/>
        <p:txBody>
          <a:bodyPr/>
          <a:lstStyle/>
          <a:p>
            <a:fld id="{F3C2BC28-6765-4D49-B162-BB3187242FB9}" type="slidenum">
              <a:rPr lang="en-US" smtClean="0"/>
              <a:t>22</a:t>
            </a:fld>
            <a:endParaRPr lang="en-US" dirty="0"/>
          </a:p>
        </p:txBody>
      </p:sp>
    </p:spTree>
    <p:extLst>
      <p:ext uri="{BB962C8B-B14F-4D97-AF65-F5344CB8AC3E}">
        <p14:creationId xmlns:p14="http://schemas.microsoft.com/office/powerpoint/2010/main" val="15195455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DDDB-FB6C-479C-B648-047F02420DC7}"/>
              </a:ext>
            </a:extLst>
          </p:cNvPr>
          <p:cNvSpPr>
            <a:spLocks noGrp="1"/>
          </p:cNvSpPr>
          <p:nvPr>
            <p:ph type="title"/>
          </p:nvPr>
        </p:nvSpPr>
        <p:spPr>
          <a:xfrm>
            <a:off x="1233377" y="0"/>
            <a:ext cx="10958623" cy="1295400"/>
          </a:xfrm>
        </p:spPr>
        <p:txBody>
          <a:bodyPr/>
          <a:lstStyle/>
          <a:p>
            <a:r>
              <a:rPr lang="en-US" i="0" dirty="0"/>
              <a:t>Local</a:t>
            </a:r>
            <a:r>
              <a:rPr lang="en-US" i="0" dirty="0">
                <a:solidFill>
                  <a:srgbClr val="FF0000"/>
                </a:solidFill>
              </a:rPr>
              <a:t> </a:t>
            </a:r>
            <a:r>
              <a:rPr lang="en-US" i="0" dirty="0"/>
              <a:t>Travel Vouchers</a:t>
            </a:r>
          </a:p>
        </p:txBody>
      </p:sp>
      <p:sp>
        <p:nvSpPr>
          <p:cNvPr id="3" name="Slide Number Placeholder 2">
            <a:extLst>
              <a:ext uri="{FF2B5EF4-FFF2-40B4-BE49-F238E27FC236}">
                <a16:creationId xmlns:a16="http://schemas.microsoft.com/office/drawing/2014/main" id="{5DD03662-8B38-44A6-A2E6-DE2CD6B25A20}"/>
              </a:ext>
            </a:extLst>
          </p:cNvPr>
          <p:cNvSpPr>
            <a:spLocks noGrp="1"/>
          </p:cNvSpPr>
          <p:nvPr>
            <p:ph type="sldNum" sz="quarter" idx="11"/>
          </p:nvPr>
        </p:nvSpPr>
        <p:spPr/>
        <p:txBody>
          <a:bodyPr/>
          <a:lstStyle/>
          <a:p>
            <a:fld id="{9E6294A1-0B33-4906-BB6A-09B0D383EC92}" type="slidenum">
              <a:rPr lang="en-US" altLang="en-US" smtClean="0"/>
              <a:pPr/>
              <a:t>23</a:t>
            </a:fld>
            <a:endParaRPr lang="en-US" altLang="en-US" dirty="0"/>
          </a:p>
        </p:txBody>
      </p:sp>
      <p:sp>
        <p:nvSpPr>
          <p:cNvPr id="7" name="TextBox 6">
            <a:extLst>
              <a:ext uri="{FF2B5EF4-FFF2-40B4-BE49-F238E27FC236}">
                <a16:creationId xmlns:a16="http://schemas.microsoft.com/office/drawing/2014/main" id="{93C243AB-4358-4FDD-81E6-E95E14116AEA}"/>
              </a:ext>
            </a:extLst>
          </p:cNvPr>
          <p:cNvSpPr txBox="1"/>
          <p:nvPr/>
        </p:nvSpPr>
        <p:spPr>
          <a:xfrm>
            <a:off x="1233377" y="1524003"/>
            <a:ext cx="10958623" cy="5221942"/>
          </a:xfrm>
          <a:prstGeom prst="rect">
            <a:avLst/>
          </a:prstGeom>
          <a:noFill/>
        </p:spPr>
        <p:txBody>
          <a:bodyPr wrap="square">
            <a:spAutoFit/>
          </a:bodyPr>
          <a:lstStyle/>
          <a:p>
            <a:pPr marL="557212" indent="-457200" fontAlgn="base">
              <a:spcBef>
                <a:spcPct val="20000"/>
              </a:spcBef>
              <a:spcAft>
                <a:spcPct val="0"/>
              </a:spcAft>
              <a:buSzPct val="85000"/>
              <a:buFont typeface="Wingdings" panose="05000000000000000000" pitchFamily="2" charset="2"/>
              <a:buChar char="§"/>
              <a:defRPr/>
            </a:pPr>
            <a:r>
              <a:rPr lang="en-US" altLang="en-US" sz="2400" b="1" kern="0" dirty="0">
                <a:solidFill>
                  <a:srgbClr val="000000"/>
                </a:solidFill>
                <a:latin typeface="Garamond" panose="02020404030301010803" pitchFamily="18" charset="0"/>
              </a:rPr>
              <a:t>Local vouchers</a:t>
            </a:r>
          </a:p>
          <a:p>
            <a:pPr marL="733425" lvl="1" indent="-285750" fontAlgn="base">
              <a:spcBef>
                <a:spcPct val="20000"/>
              </a:spcBef>
              <a:spcAft>
                <a:spcPct val="0"/>
              </a:spcAft>
              <a:buSzPct val="75000"/>
              <a:buFont typeface="Wingdings" panose="05000000000000000000" pitchFamily="2" charset="2"/>
              <a:buChar char="§"/>
              <a:defRPr/>
            </a:pPr>
            <a:r>
              <a:rPr lang="en-US" altLang="en-US" sz="2400" kern="0" dirty="0">
                <a:solidFill>
                  <a:srgbClr val="000000"/>
                </a:solidFill>
                <a:latin typeface="Garamond" panose="02020404030301010803" pitchFamily="18" charset="0"/>
              </a:rPr>
              <a:t>Expenses incurred in and around local travel.</a:t>
            </a:r>
            <a:endParaRPr lang="en-US" sz="2400" b="1" dirty="0">
              <a:solidFill>
                <a:srgbClr val="FF0000"/>
              </a:solidFill>
              <a:latin typeface="Garamond" panose="02020404030301010803" pitchFamily="18" charset="0"/>
              <a:cs typeface="Arial" panose="020B0604020202020204" pitchFamily="34" charset="0"/>
            </a:endParaRPr>
          </a:p>
          <a:p>
            <a:pPr marL="457200" indent="-457200" defTabSz="914400">
              <a:lnSpc>
                <a:spcPct val="90000"/>
              </a:lnSpc>
              <a:spcBef>
                <a:spcPts val="1000"/>
              </a:spcBef>
              <a:buFont typeface="Wingdings" panose="05000000000000000000" pitchFamily="2" charset="2"/>
              <a:buChar char="§"/>
              <a:defRPr/>
            </a:pPr>
            <a:r>
              <a:rPr lang="en-US" sz="2400" b="1" dirty="0">
                <a:solidFill>
                  <a:prstClr val="black"/>
                </a:solidFill>
                <a:latin typeface="Garamond" panose="02020404030301010803" pitchFamily="18" charset="0"/>
                <a:cs typeface="Arial" panose="020B0604020202020204" pitchFamily="34" charset="0"/>
              </a:rPr>
              <a:t>Local Travel</a:t>
            </a:r>
          </a:p>
          <a:p>
            <a:pPr marL="742950" lvl="1" indent="-285750">
              <a:lnSpc>
                <a:spcPct val="90000"/>
              </a:lnSpc>
              <a:spcBef>
                <a:spcPts val="1000"/>
              </a:spcBef>
              <a:buFont typeface="Wingdings" panose="05000000000000000000" pitchFamily="2" charset="2"/>
              <a:buChar char="§"/>
              <a:defRPr/>
            </a:pPr>
            <a:r>
              <a:rPr lang="en-US" sz="2400" dirty="0">
                <a:solidFill>
                  <a:prstClr val="black"/>
                </a:solidFill>
                <a:latin typeface="Garamond" panose="02020404030301010803" pitchFamily="18" charset="0"/>
                <a:cs typeface="Arial" panose="020B0604020202020204" pitchFamily="34" charset="0"/>
              </a:rPr>
              <a:t>Travel within a 50-mile radius of the official duty station that is performed wholly within one day and does not involve an overnight stop or per diem claim.</a:t>
            </a:r>
          </a:p>
          <a:p>
            <a:pPr lvl="1">
              <a:lnSpc>
                <a:spcPct val="90000"/>
              </a:lnSpc>
              <a:spcBef>
                <a:spcPts val="1000"/>
              </a:spcBef>
              <a:defRPr/>
            </a:pPr>
            <a:r>
              <a:rPr lang="en-US" sz="2400" b="1" dirty="0">
                <a:solidFill>
                  <a:prstClr val="black"/>
                </a:solidFill>
                <a:latin typeface="Garamond" panose="02020404030301010803" pitchFamily="18" charset="0"/>
                <a:cs typeface="Arial" panose="020B0604020202020204" pitchFamily="34" charset="0"/>
              </a:rPr>
              <a:t>Entitlement</a:t>
            </a:r>
          </a:p>
          <a:p>
            <a:pPr marL="742950" lvl="1" indent="-285750">
              <a:lnSpc>
                <a:spcPct val="90000"/>
              </a:lnSpc>
              <a:spcBef>
                <a:spcPts val="1000"/>
              </a:spcBef>
              <a:buFont typeface="Wingdings" panose="05000000000000000000" pitchFamily="2" charset="2"/>
              <a:buChar char="§"/>
              <a:defRPr/>
            </a:pPr>
            <a:r>
              <a:rPr lang="en-US" sz="2400" dirty="0">
                <a:solidFill>
                  <a:prstClr val="black"/>
                </a:solidFill>
                <a:latin typeface="Garamond" panose="02020404030301010803" pitchFamily="18" charset="0"/>
                <a:cs typeface="Arial" panose="020B0604020202020204" pitchFamily="34" charset="0"/>
              </a:rPr>
              <a:t>No entitlement to employee for per diem or other subsistence allowances.</a:t>
            </a:r>
          </a:p>
          <a:p>
            <a:pPr marL="1200150" lvl="2" indent="-285750">
              <a:lnSpc>
                <a:spcPct val="90000"/>
              </a:lnSpc>
              <a:buFont typeface="Wingdings" panose="05000000000000000000" pitchFamily="2" charset="2"/>
              <a:buChar char="§"/>
              <a:defRPr/>
            </a:pPr>
            <a:r>
              <a:rPr lang="en-US" sz="2400" dirty="0">
                <a:solidFill>
                  <a:prstClr val="black"/>
                </a:solidFill>
                <a:latin typeface="Garamond" panose="02020404030301010803" pitchFamily="18" charset="0"/>
                <a:cs typeface="Arial" panose="020B0604020202020204" pitchFamily="34" charset="0"/>
              </a:rPr>
              <a:t>Unless travel to recurring worksite </a:t>
            </a:r>
            <a:r>
              <a:rPr lang="en-US" sz="2400" dirty="0">
                <a:solidFill>
                  <a:srgbClr val="000000"/>
                </a:solidFill>
                <a:latin typeface="Garamond" panose="02020404030301010803" pitchFamily="18" charset="0"/>
              </a:rPr>
              <a:t>that is greater than 50 miles, as long as the travel status (from point A to point B back to point A) does not require: </a:t>
            </a:r>
          </a:p>
          <a:p>
            <a:pPr marL="1200150" lvl="2" indent="-285750">
              <a:buFont typeface="Wingdings" panose="05000000000000000000" pitchFamily="2" charset="2"/>
              <a:buChar char="§"/>
            </a:pPr>
            <a:r>
              <a:rPr lang="en-US" sz="2400" dirty="0">
                <a:solidFill>
                  <a:srgbClr val="000000"/>
                </a:solidFill>
                <a:latin typeface="Garamond" panose="02020404030301010803" pitchFamily="18" charset="0"/>
              </a:rPr>
              <a:t>Travel status that exceeds 12 hours (in this case meals and incidentals  </a:t>
            </a:r>
          </a:p>
          <a:p>
            <a:pPr lvl="2"/>
            <a:r>
              <a:rPr lang="en-US" sz="2400" dirty="0">
                <a:solidFill>
                  <a:srgbClr val="000000"/>
                </a:solidFill>
                <a:latin typeface="Garamond" panose="02020404030301010803" pitchFamily="18" charset="0"/>
              </a:rPr>
              <a:t>      are authorized);</a:t>
            </a:r>
          </a:p>
          <a:p>
            <a:pPr marL="1200150" lvl="2" indent="-285750">
              <a:buFont typeface="Wingdings" panose="05000000000000000000" pitchFamily="2" charset="2"/>
              <a:buChar char="§"/>
            </a:pPr>
            <a:r>
              <a:rPr lang="en-US" sz="2400" dirty="0">
                <a:solidFill>
                  <a:srgbClr val="000000"/>
                </a:solidFill>
                <a:latin typeface="Garamond" panose="02020404030301010803" pitchFamily="18" charset="0"/>
              </a:rPr>
              <a:t>Lodging; and </a:t>
            </a:r>
          </a:p>
          <a:p>
            <a:pPr marL="1200150" lvl="2" indent="-285750">
              <a:buFont typeface="Wingdings" panose="05000000000000000000" pitchFamily="2" charset="2"/>
              <a:buChar char="§"/>
            </a:pPr>
            <a:r>
              <a:rPr lang="en-US" sz="2400" dirty="0">
                <a:solidFill>
                  <a:srgbClr val="000000"/>
                </a:solidFill>
                <a:latin typeface="Garamond" panose="02020404030301010803" pitchFamily="18" charset="0"/>
              </a:rPr>
              <a:t>Use of a rental vehicle </a:t>
            </a:r>
            <a:endParaRPr lang="en-US" sz="2400" dirty="0">
              <a:solidFill>
                <a:prstClr val="black"/>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9462706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61730" y="1524001"/>
            <a:ext cx="10930270" cy="4782848"/>
          </a:xfrm>
        </p:spPr>
        <p:txBody>
          <a:bodyPr wrap="square">
            <a:spAutoFit/>
          </a:bodyPr>
          <a:lstStyle/>
          <a:p>
            <a:pPr>
              <a:buFont typeface="Wingdings" panose="05000000000000000000" pitchFamily="2" charset="2"/>
              <a:buChar char="§"/>
            </a:pPr>
            <a:r>
              <a:rPr lang="en-US" sz="2400" dirty="0"/>
              <a:t>Meals and Incidental Expenses</a:t>
            </a:r>
          </a:p>
          <a:p>
            <a:pPr lvl="1">
              <a:buFont typeface="Wingdings" panose="05000000000000000000" pitchFamily="2" charset="2"/>
              <a:buChar char="§"/>
              <a:defRPr/>
            </a:pPr>
            <a:r>
              <a:rPr lang="en-US" sz="2400" b="0" dirty="0">
                <a:solidFill>
                  <a:schemeClr val="tx1"/>
                </a:solidFill>
              </a:rPr>
              <a:t>First and last day – 75% of the rate</a:t>
            </a:r>
          </a:p>
          <a:p>
            <a:pPr lvl="1">
              <a:buFont typeface="Wingdings" panose="05000000000000000000" pitchFamily="2" charset="2"/>
              <a:buChar char="§"/>
              <a:defRPr/>
            </a:pPr>
            <a:r>
              <a:rPr lang="en-US" sz="2400" b="0" dirty="0">
                <a:solidFill>
                  <a:schemeClr val="tx1"/>
                </a:solidFill>
              </a:rPr>
              <a:t>All other days – authorized rate unless meals provided</a:t>
            </a:r>
          </a:p>
          <a:p>
            <a:pPr lvl="1" fontAlgn="base">
              <a:spcAft>
                <a:spcPct val="0"/>
              </a:spcAft>
              <a:buFont typeface="Wingdings" panose="05000000000000000000" pitchFamily="2" charset="2"/>
              <a:buChar char="§"/>
            </a:pPr>
            <a:r>
              <a:rPr lang="en-US" altLang="en-US" sz="2400" b="0" dirty="0">
                <a:solidFill>
                  <a:prstClr val="black"/>
                </a:solidFill>
              </a:rPr>
              <a:t>Provided – Government purchased meals such as in a conference/registration fee or meeting</a:t>
            </a:r>
          </a:p>
          <a:p>
            <a:pPr lvl="1" fontAlgn="base">
              <a:spcAft>
                <a:spcPct val="0"/>
              </a:spcAft>
              <a:buFont typeface="Wingdings" panose="05000000000000000000" pitchFamily="2" charset="2"/>
              <a:buChar char="§"/>
            </a:pPr>
            <a:r>
              <a:rPr lang="en-US" altLang="en-US" sz="2400" b="0" dirty="0">
                <a:solidFill>
                  <a:prstClr val="black"/>
                </a:solidFill>
              </a:rPr>
              <a:t>Complementary – on flights, in hotels; traveler receives full M&amp;IE rate</a:t>
            </a:r>
          </a:p>
          <a:p>
            <a:pPr lvl="0" fontAlgn="base">
              <a:spcAft>
                <a:spcPct val="0"/>
              </a:spcAft>
              <a:buFont typeface="Wingdings" panose="05000000000000000000" pitchFamily="2" charset="2"/>
              <a:buChar char="§"/>
            </a:pPr>
            <a:r>
              <a:rPr lang="en-US" altLang="en-US" sz="2400" dirty="0">
                <a:solidFill>
                  <a:prstClr val="black"/>
                </a:solidFill>
              </a:rPr>
              <a:t>Incidental Expenses:</a:t>
            </a:r>
          </a:p>
          <a:p>
            <a:pPr lvl="1" fontAlgn="base">
              <a:spcAft>
                <a:spcPct val="0"/>
              </a:spcAft>
              <a:buFont typeface="Wingdings" panose="05000000000000000000" pitchFamily="2" charset="2"/>
              <a:buChar char="§"/>
            </a:pPr>
            <a:r>
              <a:rPr lang="en-US" altLang="en-US" sz="2400" b="0" dirty="0">
                <a:solidFill>
                  <a:prstClr val="black"/>
                </a:solidFill>
              </a:rPr>
              <a:t>Designed to cover small out-of-pocket costs </a:t>
            </a:r>
          </a:p>
          <a:p>
            <a:pPr lvl="1" fontAlgn="base">
              <a:spcAft>
                <a:spcPct val="0"/>
              </a:spcAft>
              <a:buFont typeface="Wingdings" panose="05000000000000000000" pitchFamily="2" charset="2"/>
              <a:buChar char="§"/>
            </a:pPr>
            <a:r>
              <a:rPr lang="en-US" altLang="en-US" sz="2400" b="0" dirty="0">
                <a:solidFill>
                  <a:prstClr val="black"/>
                </a:solidFill>
              </a:rPr>
              <a:t>Received by traveler even if meals provided</a:t>
            </a:r>
          </a:p>
          <a:p>
            <a:pPr lvl="1" fontAlgn="base">
              <a:spcAft>
                <a:spcPct val="0"/>
              </a:spcAft>
              <a:buFont typeface="Wingdings" panose="05000000000000000000" pitchFamily="2" charset="2"/>
              <a:buChar char="q"/>
            </a:pPr>
            <a:endParaRPr lang="en-US" altLang="en-US" sz="1800" dirty="0">
              <a:solidFill>
                <a:prstClr val="black"/>
              </a:solidFill>
            </a:endParaRPr>
          </a:p>
          <a:p>
            <a:pPr lvl="1"/>
            <a:endParaRPr lang="en-US" dirty="0"/>
          </a:p>
        </p:txBody>
      </p:sp>
      <p:sp>
        <p:nvSpPr>
          <p:cNvPr id="3" name="TextBox 2">
            <a:extLst>
              <a:ext uri="{FF2B5EF4-FFF2-40B4-BE49-F238E27FC236}">
                <a16:creationId xmlns:a16="http://schemas.microsoft.com/office/drawing/2014/main" id="{A120800F-08F8-45B5-9103-2C3CBD39530D}"/>
              </a:ext>
            </a:extLst>
          </p:cNvPr>
          <p:cNvSpPr txBox="1"/>
          <p:nvPr/>
        </p:nvSpPr>
        <p:spPr>
          <a:xfrm>
            <a:off x="3733800" y="228600"/>
            <a:ext cx="6934200" cy="523220"/>
          </a:xfrm>
          <a:prstGeom prst="rect">
            <a:avLst/>
          </a:prstGeom>
          <a:noFill/>
        </p:spPr>
        <p:txBody>
          <a:bodyPr wrap="square" rtlCol="0">
            <a:spAutoFit/>
          </a:bodyPr>
          <a:lstStyle/>
          <a:p>
            <a:pPr algn="ctr"/>
            <a:r>
              <a:rPr lang="en-US" sz="2800" b="1" dirty="0">
                <a:latin typeface="Garamond" panose="02020404030301010803" pitchFamily="18" charset="0"/>
              </a:rPr>
              <a:t>Meals and Incidental Expenses (M&amp;IE)</a:t>
            </a:r>
          </a:p>
        </p:txBody>
      </p:sp>
      <p:sp>
        <p:nvSpPr>
          <p:cNvPr id="4" name="Slide Number Placeholder 3">
            <a:extLst>
              <a:ext uri="{FF2B5EF4-FFF2-40B4-BE49-F238E27FC236}">
                <a16:creationId xmlns:a16="http://schemas.microsoft.com/office/drawing/2014/main" id="{5C7B9BDC-9968-429F-A29E-9B5D3074770F}"/>
              </a:ext>
            </a:extLst>
          </p:cNvPr>
          <p:cNvSpPr>
            <a:spLocks noGrp="1"/>
          </p:cNvSpPr>
          <p:nvPr>
            <p:ph type="sldNum" sz="quarter" idx="12"/>
          </p:nvPr>
        </p:nvSpPr>
        <p:spPr/>
        <p:txBody>
          <a:bodyPr/>
          <a:lstStyle/>
          <a:p>
            <a:fld id="{F3C2BC28-6765-4D49-B162-BB3187242FB9}" type="slidenum">
              <a:rPr lang="en-US" smtClean="0"/>
              <a:t>24</a:t>
            </a:fld>
            <a:endParaRPr lang="en-US" dirty="0"/>
          </a:p>
        </p:txBody>
      </p:sp>
    </p:spTree>
    <p:extLst>
      <p:ext uri="{BB962C8B-B14F-4D97-AF65-F5344CB8AC3E}">
        <p14:creationId xmlns:p14="http://schemas.microsoft.com/office/powerpoint/2010/main" val="9262153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61730" y="1524001"/>
            <a:ext cx="10930270" cy="4081117"/>
          </a:xfrm>
        </p:spPr>
        <p:txBody>
          <a:bodyPr wrap="square">
            <a:spAutoFit/>
          </a:bodyPr>
          <a:lstStyle/>
          <a:p>
            <a:pPr>
              <a:buFont typeface="Wingdings" panose="05000000000000000000" pitchFamily="2" charset="2"/>
              <a:buChar char="§"/>
            </a:pPr>
            <a:r>
              <a:rPr lang="en-US" sz="2400" dirty="0"/>
              <a:t>Vouchers</a:t>
            </a:r>
          </a:p>
          <a:p>
            <a:pPr lvl="1">
              <a:buFont typeface="Wingdings" panose="05000000000000000000" pitchFamily="2" charset="2"/>
              <a:buChar char="§"/>
            </a:pPr>
            <a:r>
              <a:rPr lang="en-US" altLang="en-US" sz="2400" dirty="0">
                <a:solidFill>
                  <a:schemeClr val="tx1"/>
                </a:solidFill>
              </a:rPr>
              <a:t>Vouchers record money spent during travel</a:t>
            </a:r>
          </a:p>
          <a:p>
            <a:pPr lvl="1">
              <a:buFont typeface="Wingdings" panose="05000000000000000000" pitchFamily="2" charset="2"/>
              <a:buChar char="§"/>
            </a:pPr>
            <a:r>
              <a:rPr lang="en-US" altLang="en-US" sz="2400" dirty="0">
                <a:solidFill>
                  <a:schemeClr val="tx1"/>
                </a:solidFill>
              </a:rPr>
              <a:t>Two types of vouchers:</a:t>
            </a:r>
          </a:p>
          <a:p>
            <a:pPr lvl="1">
              <a:buFont typeface="Wingdings" panose="05000000000000000000" pitchFamily="2" charset="2"/>
              <a:buChar char="§"/>
            </a:pPr>
            <a:r>
              <a:rPr lang="en-US" altLang="en-US" sz="2400" dirty="0">
                <a:solidFill>
                  <a:schemeClr val="tx1"/>
                </a:solidFill>
              </a:rPr>
              <a:t>TDY Vouchers </a:t>
            </a:r>
          </a:p>
          <a:p>
            <a:pPr lvl="2">
              <a:buFont typeface="Wingdings" panose="05000000000000000000" pitchFamily="2" charset="2"/>
              <a:buChar char="§"/>
            </a:pPr>
            <a:r>
              <a:rPr lang="en-US" altLang="en-US" b="0" i="0" dirty="0"/>
              <a:t>Expenses incurred during travel</a:t>
            </a:r>
          </a:p>
          <a:p>
            <a:pPr lvl="1">
              <a:buFont typeface="Wingdings" panose="05000000000000000000" pitchFamily="2" charset="2"/>
              <a:buChar char="§"/>
            </a:pPr>
            <a:r>
              <a:rPr lang="en-US" altLang="en-US" sz="2400" dirty="0">
                <a:solidFill>
                  <a:schemeClr val="tx1"/>
                </a:solidFill>
              </a:rPr>
              <a:t>Create a voucher from an authorization</a:t>
            </a:r>
          </a:p>
          <a:p>
            <a:pPr lvl="2">
              <a:buFont typeface="Wingdings" panose="05000000000000000000" pitchFamily="2" charset="2"/>
              <a:buChar char="§"/>
            </a:pPr>
            <a:r>
              <a:rPr lang="en-US" altLang="en-US" b="0" i="0" dirty="0"/>
              <a:t>Trip dates, length, locations</a:t>
            </a:r>
          </a:p>
          <a:p>
            <a:pPr lvl="2">
              <a:buFont typeface="Wingdings" panose="05000000000000000000" pitchFamily="2" charset="2"/>
              <a:buChar char="§"/>
            </a:pPr>
            <a:r>
              <a:rPr lang="en-US" altLang="en-US" b="0" i="0" dirty="0"/>
              <a:t>Expenses; adjust lodging per diem as applicable</a:t>
            </a:r>
          </a:p>
          <a:p>
            <a:pPr marL="742950" lvl="1" indent="0">
              <a:buNone/>
            </a:pPr>
            <a:endParaRPr lang="en-US" dirty="0"/>
          </a:p>
        </p:txBody>
      </p:sp>
      <p:sp>
        <p:nvSpPr>
          <p:cNvPr id="4" name="TextBox 3">
            <a:extLst>
              <a:ext uri="{FF2B5EF4-FFF2-40B4-BE49-F238E27FC236}">
                <a16:creationId xmlns:a16="http://schemas.microsoft.com/office/drawing/2014/main" id="{0541EC56-DA0A-4776-B545-CCEAE8061DCA}"/>
              </a:ext>
            </a:extLst>
          </p:cNvPr>
          <p:cNvSpPr txBox="1"/>
          <p:nvPr/>
        </p:nvSpPr>
        <p:spPr>
          <a:xfrm>
            <a:off x="1261730" y="381001"/>
            <a:ext cx="10930270" cy="523220"/>
          </a:xfrm>
          <a:prstGeom prst="rect">
            <a:avLst/>
          </a:prstGeom>
          <a:noFill/>
        </p:spPr>
        <p:txBody>
          <a:bodyPr wrap="square" rtlCol="0">
            <a:spAutoFit/>
          </a:bodyPr>
          <a:lstStyle/>
          <a:p>
            <a:pPr algn="ctr"/>
            <a:r>
              <a:rPr lang="en-US" sz="2800" b="1" dirty="0">
                <a:latin typeface="Garamond" panose="02020404030301010803" pitchFamily="18" charset="0"/>
              </a:rPr>
              <a:t>Vouchers</a:t>
            </a:r>
          </a:p>
        </p:txBody>
      </p:sp>
      <p:sp>
        <p:nvSpPr>
          <p:cNvPr id="5" name="Slide Number Placeholder 4">
            <a:extLst>
              <a:ext uri="{FF2B5EF4-FFF2-40B4-BE49-F238E27FC236}">
                <a16:creationId xmlns:a16="http://schemas.microsoft.com/office/drawing/2014/main" id="{FF08307A-C784-4A0C-A40E-D6F79359EA89}"/>
              </a:ext>
            </a:extLst>
          </p:cNvPr>
          <p:cNvSpPr>
            <a:spLocks noGrp="1"/>
          </p:cNvSpPr>
          <p:nvPr>
            <p:ph type="sldNum" sz="quarter" idx="12"/>
          </p:nvPr>
        </p:nvSpPr>
        <p:spPr/>
        <p:txBody>
          <a:bodyPr/>
          <a:lstStyle/>
          <a:p>
            <a:fld id="{F3C2BC28-6765-4D49-B162-BB3187242FB9}" type="slidenum">
              <a:rPr lang="en-US" smtClean="0"/>
              <a:t>25</a:t>
            </a:fld>
            <a:endParaRPr lang="en-US" dirty="0"/>
          </a:p>
        </p:txBody>
      </p:sp>
    </p:spTree>
    <p:extLst>
      <p:ext uri="{BB962C8B-B14F-4D97-AF65-F5344CB8AC3E}">
        <p14:creationId xmlns:p14="http://schemas.microsoft.com/office/powerpoint/2010/main" val="5398185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61730" y="1524001"/>
            <a:ext cx="10930270" cy="5853910"/>
          </a:xfrm>
        </p:spPr>
        <p:txBody>
          <a:bodyPr wrap="square">
            <a:spAutoFit/>
          </a:bodyPr>
          <a:lstStyle/>
          <a:p>
            <a:pPr lvl="2">
              <a:buFont typeface="Wingdings" panose="05000000000000000000" pitchFamily="2" charset="2"/>
              <a:buChar char="§"/>
            </a:pPr>
            <a:r>
              <a:rPr lang="en-US" altLang="en-US" b="0" i="0" dirty="0"/>
              <a:t>Claim reimbursement once for expense</a:t>
            </a:r>
          </a:p>
          <a:p>
            <a:pPr lvl="2">
              <a:buFont typeface="Wingdings" panose="05000000000000000000" pitchFamily="2" charset="2"/>
              <a:buChar char="§"/>
            </a:pPr>
            <a:r>
              <a:rPr lang="en-US" altLang="en-US" b="0" i="0" dirty="0"/>
              <a:t>Include ATM fees if </a:t>
            </a:r>
            <a:r>
              <a:rPr lang="en-US" b="0" i="0" dirty="0"/>
              <a:t>Traveler with Government Travel Charge Card</a:t>
            </a:r>
            <a:r>
              <a:rPr lang="en-US" altLang="en-US" b="0" i="0" dirty="0"/>
              <a:t> (GTCC) used</a:t>
            </a:r>
          </a:p>
          <a:p>
            <a:pPr lvl="2">
              <a:buFont typeface="Wingdings" panose="05000000000000000000" pitchFamily="2" charset="2"/>
              <a:buChar char="§"/>
            </a:pPr>
            <a:r>
              <a:rPr lang="en-US" altLang="en-US" b="0" i="0" dirty="0"/>
              <a:t>CTO fees</a:t>
            </a:r>
          </a:p>
          <a:p>
            <a:pPr lvl="1">
              <a:buFont typeface="Wingdings" panose="05000000000000000000" pitchFamily="2" charset="2"/>
              <a:buChar char="§"/>
            </a:pPr>
            <a:r>
              <a:rPr lang="en-US" altLang="en-US" sz="2400" dirty="0">
                <a:solidFill>
                  <a:schemeClr val="tx1"/>
                </a:solidFill>
              </a:rPr>
              <a:t>Traveler responsible for data on voucher</a:t>
            </a:r>
          </a:p>
          <a:p>
            <a:pPr>
              <a:buFont typeface="Wingdings" panose="05000000000000000000" pitchFamily="2" charset="2"/>
              <a:buChar char="§"/>
            </a:pPr>
            <a:r>
              <a:rPr lang="en-US" altLang="en-US" sz="2400" dirty="0"/>
              <a:t>Additional documentation </a:t>
            </a:r>
          </a:p>
          <a:p>
            <a:pPr lvl="1">
              <a:buFont typeface="Wingdings" panose="05000000000000000000" pitchFamily="2" charset="2"/>
              <a:buChar char="§"/>
            </a:pPr>
            <a:r>
              <a:rPr lang="en-US" altLang="en-US" sz="2400" b="0" dirty="0">
                <a:solidFill>
                  <a:schemeClr val="tx1"/>
                </a:solidFill>
              </a:rPr>
              <a:t>AO may request additional receipts or documentation.</a:t>
            </a:r>
          </a:p>
          <a:p>
            <a:pPr>
              <a:buFont typeface="Wingdings" panose="05000000000000000000" pitchFamily="2" charset="2"/>
              <a:buChar char="§"/>
            </a:pPr>
            <a:r>
              <a:rPr lang="en-US" altLang="en-US" sz="2400" dirty="0"/>
              <a:t> Unused tickets must be returned to CWTSato travel</a:t>
            </a:r>
          </a:p>
          <a:p>
            <a:pPr lvl="1">
              <a:buFont typeface="Wingdings" panose="05000000000000000000" pitchFamily="2" charset="2"/>
              <a:buChar char="§"/>
            </a:pPr>
            <a:r>
              <a:rPr lang="en-US" altLang="en-US" sz="2400" b="0" dirty="0">
                <a:solidFill>
                  <a:schemeClr val="tx1"/>
                </a:solidFill>
              </a:rPr>
              <a:t>Ensure change of flight fees are added to voucher, not duplicated.</a:t>
            </a:r>
          </a:p>
          <a:p>
            <a:pPr lvl="1">
              <a:buFont typeface="Wingdings" panose="05000000000000000000" pitchFamily="2" charset="2"/>
              <a:buChar char="§"/>
            </a:pPr>
            <a:endParaRPr lang="en-US" altLang="en-US" sz="2400" dirty="0">
              <a:solidFill>
                <a:schemeClr val="tx1"/>
              </a:solidFill>
            </a:endParaRPr>
          </a:p>
          <a:p>
            <a:pPr lvl="2">
              <a:buFont typeface="Wingdings" panose="05000000000000000000" pitchFamily="2" charset="2"/>
              <a:buChar char="§"/>
            </a:pPr>
            <a:endParaRPr lang="en-US" altLang="en-US" b="0" i="0" dirty="0"/>
          </a:p>
          <a:p>
            <a:pPr marL="742950" lvl="1" indent="0">
              <a:buNone/>
            </a:pPr>
            <a:endParaRPr lang="en-US" altLang="en-US" sz="2400" dirty="0">
              <a:solidFill>
                <a:schemeClr val="tx1"/>
              </a:solidFill>
            </a:endParaRPr>
          </a:p>
          <a:p>
            <a:pPr lvl="1"/>
            <a:endParaRPr lang="en-US" dirty="0"/>
          </a:p>
        </p:txBody>
      </p:sp>
      <p:sp>
        <p:nvSpPr>
          <p:cNvPr id="4" name="TextBox 3">
            <a:extLst>
              <a:ext uri="{FF2B5EF4-FFF2-40B4-BE49-F238E27FC236}">
                <a16:creationId xmlns:a16="http://schemas.microsoft.com/office/drawing/2014/main" id="{0541EC56-DA0A-4776-B545-CCEAE8061DCA}"/>
              </a:ext>
            </a:extLst>
          </p:cNvPr>
          <p:cNvSpPr txBox="1"/>
          <p:nvPr/>
        </p:nvSpPr>
        <p:spPr>
          <a:xfrm>
            <a:off x="1261730" y="381001"/>
            <a:ext cx="10930270" cy="523220"/>
          </a:xfrm>
          <a:prstGeom prst="rect">
            <a:avLst/>
          </a:prstGeom>
          <a:noFill/>
        </p:spPr>
        <p:txBody>
          <a:bodyPr wrap="square" rtlCol="0">
            <a:spAutoFit/>
          </a:bodyPr>
          <a:lstStyle/>
          <a:p>
            <a:pPr algn="ctr"/>
            <a:r>
              <a:rPr lang="en-US" sz="2800" b="1" dirty="0">
                <a:latin typeface="Garamond" panose="02020404030301010803" pitchFamily="18" charset="0"/>
              </a:rPr>
              <a:t>Vouchers</a:t>
            </a:r>
          </a:p>
        </p:txBody>
      </p:sp>
      <p:sp>
        <p:nvSpPr>
          <p:cNvPr id="5" name="Slide Number Placeholder 4">
            <a:extLst>
              <a:ext uri="{FF2B5EF4-FFF2-40B4-BE49-F238E27FC236}">
                <a16:creationId xmlns:a16="http://schemas.microsoft.com/office/drawing/2014/main" id="{FF08307A-C784-4A0C-A40E-D6F79359EA89}"/>
              </a:ext>
            </a:extLst>
          </p:cNvPr>
          <p:cNvSpPr>
            <a:spLocks noGrp="1"/>
          </p:cNvSpPr>
          <p:nvPr>
            <p:ph type="sldNum" sz="quarter" idx="12"/>
          </p:nvPr>
        </p:nvSpPr>
        <p:spPr/>
        <p:txBody>
          <a:bodyPr/>
          <a:lstStyle/>
          <a:p>
            <a:fld id="{F3C2BC28-6765-4D49-B162-BB3187242FB9}" type="slidenum">
              <a:rPr lang="en-US" smtClean="0"/>
              <a:t>26</a:t>
            </a:fld>
            <a:endParaRPr lang="en-US" dirty="0"/>
          </a:p>
        </p:txBody>
      </p:sp>
    </p:spTree>
    <p:extLst>
      <p:ext uri="{BB962C8B-B14F-4D97-AF65-F5344CB8AC3E}">
        <p14:creationId xmlns:p14="http://schemas.microsoft.com/office/powerpoint/2010/main" val="24306554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DC1F-ACA6-BCFB-0896-37CD57404F31}"/>
              </a:ext>
            </a:extLst>
          </p:cNvPr>
          <p:cNvSpPr>
            <a:spLocks noGrp="1"/>
          </p:cNvSpPr>
          <p:nvPr>
            <p:ph type="title"/>
          </p:nvPr>
        </p:nvSpPr>
        <p:spPr/>
        <p:txBody>
          <a:bodyPr/>
          <a:lstStyle/>
          <a:p>
            <a:r>
              <a:rPr lang="en-US" sz="3200" i="0" dirty="0"/>
              <a:t>Voucher Memo</a:t>
            </a:r>
          </a:p>
        </p:txBody>
      </p:sp>
      <p:sp>
        <p:nvSpPr>
          <p:cNvPr id="3" name="Slide Number Placeholder 2">
            <a:extLst>
              <a:ext uri="{FF2B5EF4-FFF2-40B4-BE49-F238E27FC236}">
                <a16:creationId xmlns:a16="http://schemas.microsoft.com/office/drawing/2014/main" id="{98339C30-7A2D-4E73-4A20-A4B33A3E7E18}"/>
              </a:ext>
            </a:extLst>
          </p:cNvPr>
          <p:cNvSpPr>
            <a:spLocks noGrp="1"/>
          </p:cNvSpPr>
          <p:nvPr>
            <p:ph type="sldNum" sz="quarter" idx="11"/>
          </p:nvPr>
        </p:nvSpPr>
        <p:spPr/>
        <p:txBody>
          <a:bodyPr/>
          <a:lstStyle/>
          <a:p>
            <a:fld id="{9E6294A1-0B33-4906-BB6A-09B0D383EC92}" type="slidenum">
              <a:rPr lang="en-US" altLang="en-US" smtClean="0"/>
              <a:pPr/>
              <a:t>27</a:t>
            </a:fld>
            <a:endParaRPr lang="en-US" altLang="en-US" dirty="0"/>
          </a:p>
        </p:txBody>
      </p:sp>
      <p:pic>
        <p:nvPicPr>
          <p:cNvPr id="5" name="Picture 4">
            <a:extLst>
              <a:ext uri="{FF2B5EF4-FFF2-40B4-BE49-F238E27FC236}">
                <a16:creationId xmlns:a16="http://schemas.microsoft.com/office/drawing/2014/main" id="{604D8F5F-91BD-7940-6B11-8DD8D34E5864}"/>
              </a:ext>
            </a:extLst>
          </p:cNvPr>
          <p:cNvPicPr>
            <a:picLocks noChangeAspect="1"/>
          </p:cNvPicPr>
          <p:nvPr/>
        </p:nvPicPr>
        <p:blipFill>
          <a:blip r:embed="rId2"/>
          <a:stretch>
            <a:fillRect/>
          </a:stretch>
        </p:blipFill>
        <p:spPr>
          <a:xfrm>
            <a:off x="4953000" y="1543988"/>
            <a:ext cx="4343400" cy="5314013"/>
          </a:xfrm>
          <a:prstGeom prst="rect">
            <a:avLst/>
          </a:prstGeom>
        </p:spPr>
      </p:pic>
    </p:spTree>
    <p:extLst>
      <p:ext uri="{BB962C8B-B14F-4D97-AF65-F5344CB8AC3E}">
        <p14:creationId xmlns:p14="http://schemas.microsoft.com/office/powerpoint/2010/main" val="24132710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61730" y="1524001"/>
            <a:ext cx="10930270" cy="5238357"/>
          </a:xfrm>
        </p:spPr>
        <p:txBody>
          <a:bodyPr wrap="square">
            <a:spAutoFit/>
          </a:bodyPr>
          <a:lstStyle/>
          <a:p>
            <a:pPr>
              <a:buFont typeface="Wingdings" panose="05000000000000000000" pitchFamily="2" charset="2"/>
              <a:buChar char="§"/>
            </a:pPr>
            <a:r>
              <a:rPr lang="en-US" sz="2400" dirty="0">
                <a:solidFill>
                  <a:schemeClr val="tx1"/>
                </a:solidFill>
              </a:rPr>
              <a:t>Reimbursement for per diem or actual expenses on leave or non-workdays while on official travel</a:t>
            </a:r>
          </a:p>
          <a:p>
            <a:pPr lvl="1">
              <a:buFont typeface="Wingdings" panose="05000000000000000000" pitchFamily="2" charset="2"/>
              <a:buChar char="§"/>
            </a:pPr>
            <a:r>
              <a:rPr lang="en-US" sz="2400" b="0" dirty="0">
                <a:solidFill>
                  <a:schemeClr val="tx1"/>
                </a:solidFill>
              </a:rPr>
              <a:t>Personal leave must be authorized on travel order.</a:t>
            </a:r>
          </a:p>
          <a:p>
            <a:pPr lvl="1">
              <a:buFont typeface="Wingdings" panose="05000000000000000000" pitchFamily="2" charset="2"/>
              <a:buChar char="§"/>
            </a:pPr>
            <a:r>
              <a:rPr lang="en-US" sz="2400" b="0" i="0" dirty="0">
                <a:solidFill>
                  <a:schemeClr val="tx1"/>
                </a:solidFill>
              </a:rPr>
              <a:t>If travel status requires stay to include a non-workday and not for the convenience of the traveler.</a:t>
            </a:r>
          </a:p>
          <a:p>
            <a:pPr lvl="1">
              <a:buFont typeface="Wingdings" panose="05000000000000000000" pitchFamily="2" charset="2"/>
              <a:buChar char="§"/>
            </a:pPr>
            <a:r>
              <a:rPr lang="en-US" sz="2400" b="0" i="0" dirty="0">
                <a:solidFill>
                  <a:schemeClr val="tx1"/>
                </a:solidFill>
              </a:rPr>
              <a:t>Agency determines reimbursement for non-workdays when leave is taken immediately before or after non-workdays.</a:t>
            </a:r>
          </a:p>
          <a:p>
            <a:pPr lvl="1">
              <a:buFont typeface="Wingdings" panose="05000000000000000000" pitchFamily="2" charset="2"/>
              <a:buChar char="§"/>
            </a:pPr>
            <a:r>
              <a:rPr lang="en-US" sz="2400" b="0" i="0" dirty="0">
                <a:solidFill>
                  <a:schemeClr val="tx1"/>
                </a:solidFill>
              </a:rPr>
              <a:t>Traveler may not claim per diem for any day that four hours of leave is used except for emergency sick leave.</a:t>
            </a:r>
          </a:p>
          <a:p>
            <a:pPr lvl="1">
              <a:buFont typeface="Wingdings" panose="05000000000000000000" pitchFamily="2" charset="2"/>
              <a:buChar char="§"/>
            </a:pPr>
            <a:endParaRPr lang="en-US" b="0" i="0" dirty="0">
              <a:solidFill>
                <a:schemeClr val="tx1"/>
              </a:solidFill>
            </a:endParaRPr>
          </a:p>
          <a:p>
            <a:pPr marL="904875" lvl="2" indent="0">
              <a:buNone/>
            </a:pPr>
            <a:endParaRPr lang="en-US" i="0" dirty="0"/>
          </a:p>
          <a:p>
            <a:pPr lvl="2"/>
            <a:endParaRPr lang="en-US" dirty="0"/>
          </a:p>
        </p:txBody>
      </p:sp>
      <p:sp>
        <p:nvSpPr>
          <p:cNvPr id="4" name="TextBox 3">
            <a:extLst>
              <a:ext uri="{FF2B5EF4-FFF2-40B4-BE49-F238E27FC236}">
                <a16:creationId xmlns:a16="http://schemas.microsoft.com/office/drawing/2014/main" id="{14DA1D8A-E517-4A45-BF27-0BEA11CF3729}"/>
              </a:ext>
            </a:extLst>
          </p:cNvPr>
          <p:cNvSpPr txBox="1"/>
          <p:nvPr/>
        </p:nvSpPr>
        <p:spPr>
          <a:xfrm>
            <a:off x="3962400" y="344943"/>
            <a:ext cx="5562600" cy="523220"/>
          </a:xfrm>
          <a:prstGeom prst="rect">
            <a:avLst/>
          </a:prstGeom>
          <a:noFill/>
        </p:spPr>
        <p:txBody>
          <a:bodyPr wrap="square">
            <a:spAutoFit/>
          </a:bodyPr>
          <a:lstStyle/>
          <a:p>
            <a:pPr algn="ctr"/>
            <a:r>
              <a:rPr lang="en-US" sz="2800" b="1" dirty="0">
                <a:latin typeface="Garamond" panose="02020404030301010803" pitchFamily="18" charset="0"/>
              </a:rPr>
              <a:t>Leave while on TDY</a:t>
            </a:r>
          </a:p>
        </p:txBody>
      </p:sp>
      <p:sp>
        <p:nvSpPr>
          <p:cNvPr id="3" name="Slide Number Placeholder 2">
            <a:extLst>
              <a:ext uri="{FF2B5EF4-FFF2-40B4-BE49-F238E27FC236}">
                <a16:creationId xmlns:a16="http://schemas.microsoft.com/office/drawing/2014/main" id="{553B88EF-9555-4B3D-BC4F-221B14044880}"/>
              </a:ext>
            </a:extLst>
          </p:cNvPr>
          <p:cNvSpPr>
            <a:spLocks noGrp="1"/>
          </p:cNvSpPr>
          <p:nvPr>
            <p:ph type="sldNum" sz="quarter" idx="12"/>
          </p:nvPr>
        </p:nvSpPr>
        <p:spPr/>
        <p:txBody>
          <a:bodyPr/>
          <a:lstStyle/>
          <a:p>
            <a:fld id="{F3C2BC28-6765-4D49-B162-BB3187242FB9}" type="slidenum">
              <a:rPr lang="en-US" smtClean="0"/>
              <a:t>28</a:t>
            </a:fld>
            <a:endParaRPr lang="en-US" dirty="0"/>
          </a:p>
        </p:txBody>
      </p:sp>
    </p:spTree>
    <p:extLst>
      <p:ext uri="{BB962C8B-B14F-4D97-AF65-F5344CB8AC3E}">
        <p14:creationId xmlns:p14="http://schemas.microsoft.com/office/powerpoint/2010/main" val="4478443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524000"/>
            <a:ext cx="10972800" cy="5334000"/>
          </a:xfrm>
        </p:spPr>
        <p:txBody>
          <a:bodyPr>
            <a:normAutofit/>
          </a:bodyPr>
          <a:lstStyle/>
          <a:p>
            <a:pPr>
              <a:buFont typeface="Wingdings" panose="05000000000000000000" pitchFamily="2" charset="2"/>
              <a:buChar char="§"/>
            </a:pPr>
            <a:r>
              <a:rPr lang="en-US" sz="2400" dirty="0"/>
              <a:t>GTCC and Traveler without</a:t>
            </a:r>
          </a:p>
          <a:p>
            <a:pPr lvl="1">
              <a:buFont typeface="Wingdings" panose="05000000000000000000" pitchFamily="2" charset="2"/>
              <a:buChar char="§"/>
            </a:pPr>
            <a:r>
              <a:rPr lang="en-US" altLang="en-US" sz="2400" b="0" dirty="0">
                <a:solidFill>
                  <a:schemeClr val="tx1"/>
                </a:solidFill>
              </a:rPr>
              <a:t>Centrally Billed Accounts (</a:t>
            </a:r>
            <a:r>
              <a:rPr lang="en-US" sz="2400" b="0" dirty="0">
                <a:solidFill>
                  <a:schemeClr val="tx1"/>
                </a:solidFill>
              </a:rPr>
              <a:t>CBA)  </a:t>
            </a:r>
          </a:p>
          <a:p>
            <a:pPr lvl="2">
              <a:buFont typeface="Wingdings" panose="05000000000000000000" pitchFamily="2" charset="2"/>
              <a:buChar char="§"/>
            </a:pPr>
            <a:r>
              <a:rPr lang="en-US" altLang="en-US" b="0" i="0" dirty="0"/>
              <a:t>CBA:  For travelers without GTCC</a:t>
            </a:r>
          </a:p>
          <a:p>
            <a:pPr lvl="2">
              <a:buFont typeface="Wingdings" panose="05000000000000000000" pitchFamily="2" charset="2"/>
              <a:buChar char="§"/>
            </a:pPr>
            <a:r>
              <a:rPr lang="en-US" altLang="en-US" b="0" i="0" dirty="0"/>
              <a:t>Reimbursement responsibility of Government, non-reimbursable to traveler</a:t>
            </a:r>
          </a:p>
          <a:p>
            <a:pPr lvl="1">
              <a:buFont typeface="Wingdings" panose="05000000000000000000" pitchFamily="2" charset="2"/>
              <a:buChar char="§"/>
            </a:pPr>
            <a:r>
              <a:rPr lang="en-US" altLang="en-US" sz="2400" dirty="0">
                <a:solidFill>
                  <a:schemeClr val="tx1"/>
                </a:solidFill>
              </a:rPr>
              <a:t>Individually Billed Account (IBA)</a:t>
            </a:r>
          </a:p>
          <a:p>
            <a:pPr lvl="2">
              <a:buFont typeface="Wingdings" panose="05000000000000000000" pitchFamily="2" charset="2"/>
              <a:buChar char="§"/>
            </a:pPr>
            <a:r>
              <a:rPr lang="en-US" altLang="en-US" b="0" i="0" dirty="0"/>
              <a:t>Payment is responsibility of card holder even if they have not been reimbursed by the servicing finance office. Should only be used:</a:t>
            </a:r>
          </a:p>
          <a:p>
            <a:pPr marL="1287383" lvl="2" indent="-342900">
              <a:spcBef>
                <a:spcPts val="480"/>
              </a:spcBef>
              <a:buSzPct val="85000"/>
              <a:buFont typeface="Wingdings" panose="05000000000000000000" pitchFamily="2" charset="2"/>
              <a:buChar char="§"/>
              <a:tabLst>
                <a:tab pos="986155" algn="l"/>
                <a:tab pos="986790" algn="l"/>
              </a:tabLst>
            </a:pPr>
            <a:r>
              <a:rPr lang="en-US" b="0" i="0" spc="-5" dirty="0">
                <a:cs typeface="Times New Roman"/>
              </a:rPr>
              <a:t>By traveler</a:t>
            </a:r>
            <a:r>
              <a:rPr lang="en-US" b="0" i="0" spc="-95" dirty="0">
                <a:cs typeface="Times New Roman"/>
              </a:rPr>
              <a:t> </a:t>
            </a:r>
            <a:r>
              <a:rPr lang="en-US" b="0" i="0" dirty="0">
                <a:cs typeface="Times New Roman"/>
              </a:rPr>
              <a:t>only</a:t>
            </a:r>
          </a:p>
          <a:p>
            <a:pPr marL="1287383" lvl="2" indent="-342900">
              <a:spcBef>
                <a:spcPts val="480"/>
              </a:spcBef>
              <a:buSzPct val="85000"/>
              <a:buFont typeface="Wingdings" panose="05000000000000000000" pitchFamily="2" charset="2"/>
              <a:buChar char="§"/>
              <a:tabLst>
                <a:tab pos="986155" algn="l"/>
                <a:tab pos="986790" algn="l"/>
              </a:tabLst>
            </a:pPr>
            <a:r>
              <a:rPr lang="en-US" b="0" i="0" dirty="0">
                <a:cs typeface="Times New Roman"/>
              </a:rPr>
              <a:t>While on </a:t>
            </a:r>
            <a:r>
              <a:rPr lang="en-US" b="0" i="0" spc="-5" dirty="0">
                <a:cs typeface="Times New Roman"/>
              </a:rPr>
              <a:t>official travel</a:t>
            </a:r>
            <a:r>
              <a:rPr lang="en-US" b="0" i="0" spc="-110" dirty="0">
                <a:cs typeface="Times New Roman"/>
              </a:rPr>
              <a:t> </a:t>
            </a:r>
            <a:r>
              <a:rPr lang="en-US" b="0" i="0" dirty="0">
                <a:cs typeface="Times New Roman"/>
              </a:rPr>
              <a:t>only</a:t>
            </a:r>
          </a:p>
          <a:p>
            <a:pPr marL="1287383" marR="351790" lvl="2" indent="-342900">
              <a:spcBef>
                <a:spcPts val="480"/>
              </a:spcBef>
              <a:buSzPct val="85000"/>
              <a:buFont typeface="Wingdings" panose="05000000000000000000" pitchFamily="2" charset="2"/>
              <a:buChar char="§"/>
              <a:tabLst>
                <a:tab pos="986155" algn="l"/>
                <a:tab pos="986790" algn="l"/>
              </a:tabLst>
            </a:pPr>
            <a:r>
              <a:rPr lang="en-US" b="0" i="0" spc="-5" dirty="0">
                <a:cs typeface="Times New Roman"/>
              </a:rPr>
              <a:t>P</a:t>
            </a:r>
            <a:r>
              <a:rPr lang="en-US" b="0" i="0" dirty="0">
                <a:cs typeface="Times New Roman"/>
              </a:rPr>
              <a:t>ay for </a:t>
            </a:r>
            <a:r>
              <a:rPr lang="en-US" b="0" i="0" spc="-5" dirty="0">
                <a:cs typeface="Times New Roman"/>
              </a:rPr>
              <a:t>Travel-Related </a:t>
            </a:r>
            <a:r>
              <a:rPr lang="en-US" b="0" i="0" dirty="0">
                <a:cs typeface="Times New Roman"/>
              </a:rPr>
              <a:t>expenses like lodging, </a:t>
            </a:r>
            <a:r>
              <a:rPr lang="en-US" b="0" i="0" spc="-5" dirty="0">
                <a:cs typeface="Times New Roman"/>
              </a:rPr>
              <a:t>rental </a:t>
            </a:r>
            <a:r>
              <a:rPr lang="en-US" b="0" i="0" dirty="0">
                <a:cs typeface="Times New Roman"/>
              </a:rPr>
              <a:t>car,</a:t>
            </a:r>
            <a:r>
              <a:rPr lang="en-US" b="0" i="0" spc="-175" dirty="0">
                <a:cs typeface="Times New Roman"/>
              </a:rPr>
              <a:t> </a:t>
            </a:r>
            <a:r>
              <a:rPr lang="en-US" b="0" i="0" dirty="0">
                <a:cs typeface="Times New Roman"/>
              </a:rPr>
              <a:t>and  </a:t>
            </a:r>
            <a:r>
              <a:rPr lang="en-US" b="0" i="0" spc="-10" dirty="0">
                <a:cs typeface="Times New Roman"/>
              </a:rPr>
              <a:t>meals</a:t>
            </a:r>
            <a:endParaRPr lang="en-US" b="0" i="0" dirty="0">
              <a:cs typeface="Times New Roman"/>
            </a:endParaRPr>
          </a:p>
          <a:p>
            <a:pPr marL="1287383" lvl="2" indent="-342900">
              <a:spcBef>
                <a:spcPts val="480"/>
              </a:spcBef>
              <a:buSzPct val="85000"/>
              <a:buFont typeface="Wingdings" panose="05000000000000000000" pitchFamily="2" charset="2"/>
              <a:buChar char="§"/>
              <a:tabLst>
                <a:tab pos="986155" algn="l"/>
                <a:tab pos="986790" algn="l"/>
              </a:tabLst>
            </a:pPr>
            <a:r>
              <a:rPr lang="en-US" b="0" i="0" dirty="0">
                <a:cs typeface="Times New Roman"/>
              </a:rPr>
              <a:t>ATM</a:t>
            </a:r>
            <a:r>
              <a:rPr lang="en-US" b="0" i="0" spc="-114" dirty="0">
                <a:cs typeface="Times New Roman"/>
              </a:rPr>
              <a:t> </a:t>
            </a:r>
            <a:r>
              <a:rPr lang="en-US" b="0" i="0" dirty="0">
                <a:cs typeface="Times New Roman"/>
              </a:rPr>
              <a:t>advances</a:t>
            </a:r>
          </a:p>
          <a:p>
            <a:pPr marL="904875" lvl="2" indent="0">
              <a:buNone/>
            </a:pPr>
            <a:endParaRPr lang="en-US" altLang="en-US" b="0" i="0" dirty="0"/>
          </a:p>
          <a:p>
            <a:pPr marL="904875" lvl="2" indent="0">
              <a:buNone/>
            </a:pPr>
            <a:endParaRPr lang="en-US" altLang="en-US" b="0" i="0" dirty="0"/>
          </a:p>
          <a:p>
            <a:pPr lvl="1">
              <a:buFont typeface="Wingdings" panose="05000000000000000000" pitchFamily="2" charset="2"/>
              <a:buChar char="q"/>
            </a:pPr>
            <a:endParaRPr lang="en-US" b="0" dirty="0">
              <a:solidFill>
                <a:schemeClr val="tx1"/>
              </a:solidFill>
            </a:endParaRPr>
          </a:p>
        </p:txBody>
      </p:sp>
      <p:sp>
        <p:nvSpPr>
          <p:cNvPr id="3" name="TextBox 2">
            <a:extLst>
              <a:ext uri="{FF2B5EF4-FFF2-40B4-BE49-F238E27FC236}">
                <a16:creationId xmlns:a16="http://schemas.microsoft.com/office/drawing/2014/main" id="{8A272D50-43E4-42A9-99B4-25ED25472E44}"/>
              </a:ext>
            </a:extLst>
          </p:cNvPr>
          <p:cNvSpPr txBox="1"/>
          <p:nvPr/>
        </p:nvSpPr>
        <p:spPr>
          <a:xfrm>
            <a:off x="1371600" y="346365"/>
            <a:ext cx="10820400" cy="523220"/>
          </a:xfrm>
          <a:prstGeom prst="rect">
            <a:avLst/>
          </a:prstGeom>
          <a:noFill/>
        </p:spPr>
        <p:txBody>
          <a:bodyPr wrap="square" rtlCol="0">
            <a:spAutoFit/>
          </a:bodyPr>
          <a:lstStyle/>
          <a:p>
            <a:pPr algn="ctr"/>
            <a:r>
              <a:rPr lang="en-US" sz="2800" b="1" dirty="0">
                <a:latin typeface="Garamond" panose="02020404030301010803" pitchFamily="18" charset="0"/>
              </a:rPr>
              <a:t>Methods of Payments </a:t>
            </a:r>
          </a:p>
        </p:txBody>
      </p:sp>
      <p:sp>
        <p:nvSpPr>
          <p:cNvPr id="4" name="Slide Number Placeholder 3">
            <a:extLst>
              <a:ext uri="{FF2B5EF4-FFF2-40B4-BE49-F238E27FC236}">
                <a16:creationId xmlns:a16="http://schemas.microsoft.com/office/drawing/2014/main" id="{0AFD8A00-1251-4D71-8261-C3726CA3A8B4}"/>
              </a:ext>
            </a:extLst>
          </p:cNvPr>
          <p:cNvSpPr>
            <a:spLocks noGrp="1"/>
          </p:cNvSpPr>
          <p:nvPr>
            <p:ph type="sldNum" sz="quarter" idx="12"/>
          </p:nvPr>
        </p:nvSpPr>
        <p:spPr/>
        <p:txBody>
          <a:bodyPr/>
          <a:lstStyle/>
          <a:p>
            <a:fld id="{F3C2BC28-6765-4D49-B162-BB3187242FB9}" type="slidenum">
              <a:rPr lang="en-US" smtClean="0"/>
              <a:t>29</a:t>
            </a:fld>
            <a:endParaRPr lang="en-US" dirty="0"/>
          </a:p>
        </p:txBody>
      </p:sp>
    </p:spTree>
    <p:extLst>
      <p:ext uri="{BB962C8B-B14F-4D97-AF65-F5344CB8AC3E}">
        <p14:creationId xmlns:p14="http://schemas.microsoft.com/office/powerpoint/2010/main" val="28501459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34207-9EE5-5502-7188-2DC9C470309E}"/>
              </a:ext>
            </a:extLst>
          </p:cNvPr>
          <p:cNvSpPr>
            <a:spLocks noGrp="1"/>
          </p:cNvSpPr>
          <p:nvPr>
            <p:ph type="title"/>
          </p:nvPr>
        </p:nvSpPr>
        <p:spPr>
          <a:xfrm>
            <a:off x="1205023" y="0"/>
            <a:ext cx="10986977" cy="1295400"/>
          </a:xfrm>
        </p:spPr>
        <p:txBody>
          <a:bodyPr/>
          <a:lstStyle/>
          <a:p>
            <a:r>
              <a:rPr lang="en-US" i="0" dirty="0">
                <a:effectLst/>
                <a:ea typeface="Times New Roman" panose="02020603050405020304" pitchFamily="18" charset="0"/>
                <a:cs typeface="Times New Roman" panose="02020603050405020304" pitchFamily="18" charset="0"/>
              </a:rPr>
              <a:t>Central Mailbox Use</a:t>
            </a:r>
            <a:endParaRPr lang="en-US" i="0"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ABD0D75-B50E-C626-67C0-EC5EE47D57FE}"/>
              </a:ext>
            </a:extLst>
          </p:cNvPr>
          <p:cNvSpPr>
            <a:spLocks noGrp="1"/>
          </p:cNvSpPr>
          <p:nvPr>
            <p:ph type="sldNum" sz="quarter" idx="11"/>
          </p:nvPr>
        </p:nvSpPr>
        <p:spPr/>
        <p:txBody>
          <a:bodyPr/>
          <a:lstStyle/>
          <a:p>
            <a:fld id="{9E6294A1-0B33-4906-BB6A-09B0D383EC92}" type="slidenum">
              <a:rPr lang="en-US" altLang="en-US" smtClean="0"/>
              <a:pPr/>
              <a:t>3</a:t>
            </a:fld>
            <a:endParaRPr lang="en-US" altLang="en-US"/>
          </a:p>
        </p:txBody>
      </p:sp>
      <p:sp>
        <p:nvSpPr>
          <p:cNvPr id="5" name="TextBox 4">
            <a:extLst>
              <a:ext uri="{FF2B5EF4-FFF2-40B4-BE49-F238E27FC236}">
                <a16:creationId xmlns:a16="http://schemas.microsoft.com/office/drawing/2014/main" id="{5E2F7BC2-D095-5173-6FBC-03486F6D6049}"/>
              </a:ext>
            </a:extLst>
          </p:cNvPr>
          <p:cNvSpPr txBox="1"/>
          <p:nvPr/>
        </p:nvSpPr>
        <p:spPr>
          <a:xfrm>
            <a:off x="1205023" y="1536012"/>
            <a:ext cx="10986977" cy="3908762"/>
          </a:xfrm>
          <a:prstGeom prst="rect">
            <a:avLst/>
          </a:prstGeom>
          <a:noFill/>
        </p:spPr>
        <p:txBody>
          <a:bodyPr wrap="square">
            <a:spAutoFit/>
          </a:bodyPr>
          <a:lstStyle/>
          <a:p>
            <a:pPr marL="0" marR="0">
              <a:spcBef>
                <a:spcPts val="0"/>
              </a:spcBef>
              <a:spcAft>
                <a:spcPts val="0"/>
              </a:spcAft>
            </a:pPr>
            <a:r>
              <a:rPr lang="en-US" sz="24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Travel Management Division (TMD) central mailboxes:</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i="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Direct Travel Policy questions to: </a:t>
            </a:r>
            <a:r>
              <a:rPr lang="en-US" sz="2400" u="sng"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OFM-DOCTravelPolicyHelpdesk@doc.gov</a:t>
            </a:r>
            <a:endParaRPr lang="en-US" sz="2400"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Direct Travel Card Program questions to: </a:t>
            </a:r>
            <a:r>
              <a:rPr lang="en-US" sz="2400" u="sng"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OFM-DOCTravelCardProgram@doc.gov</a:t>
            </a:r>
            <a:endParaRPr lang="en-US" sz="2400"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Direct Conference Policy questions, pre-approval, and reporting submissions to: </a:t>
            </a:r>
            <a:r>
              <a:rPr lang="en-US" sz="2400" u="sng"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DOCConferences@doc.gov</a:t>
            </a:r>
            <a:endParaRPr lang="en-US" sz="2400"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Direct Premium Travel  questions to</a:t>
            </a:r>
            <a:r>
              <a:rPr lang="en-US" sz="2400"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rPr>
              <a:t>: </a:t>
            </a:r>
            <a:r>
              <a:rPr lang="en-US" sz="2400" u="sng"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OFM-DOCPremiumTravelHelpdesk@doc.gov</a:t>
            </a:r>
            <a:endParaRPr lang="en-US" sz="2400"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Direct Passport and Visa questions to: </a:t>
            </a:r>
            <a:r>
              <a:rPr lang="en-US" sz="2400" u="sng"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OFM-DOCPassportVisaHelpdesk@doc.gov</a:t>
            </a:r>
            <a:endParaRPr lang="en-US" sz="2400" u="sng"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i="1" u="sng" dirty="0">
              <a:solidFill>
                <a:schemeClr val="accent2"/>
              </a:solidFill>
              <a:latin typeface="Garamond" panose="02020404030301010803"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1600" i="1" u="sng" dirty="0">
              <a:solidFill>
                <a:schemeClr val="accent2"/>
              </a:solidFill>
              <a:effectLst/>
              <a:latin typeface="Garamond" panose="02020404030301010803"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1600" dirty="0">
              <a:solidFill>
                <a:schemeClr val="accent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484369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E990-2E34-AA1C-0540-6BA0ACD3AB99}"/>
              </a:ext>
            </a:extLst>
          </p:cNvPr>
          <p:cNvSpPr>
            <a:spLocks noGrp="1"/>
          </p:cNvSpPr>
          <p:nvPr>
            <p:ph type="title"/>
          </p:nvPr>
        </p:nvSpPr>
        <p:spPr>
          <a:xfrm>
            <a:off x="1200727" y="0"/>
            <a:ext cx="10991273" cy="1295400"/>
          </a:xfrm>
        </p:spPr>
        <p:txBody>
          <a:bodyPr/>
          <a:lstStyle/>
          <a:p>
            <a:r>
              <a:rPr lang="en-US" sz="2800" i="0" dirty="0">
                <a:effectLst/>
                <a:ea typeface="Times New Roman" panose="02020603050405020304" pitchFamily="18" charset="0"/>
                <a:cs typeface="Times New Roman" panose="02020603050405020304" pitchFamily="18" charset="0"/>
              </a:rPr>
              <a:t>Verbal Orders, Post approvals, Queue, &amp; Roles</a:t>
            </a:r>
            <a:endParaRPr lang="en-US" i="0" dirty="0"/>
          </a:p>
        </p:txBody>
      </p:sp>
      <p:sp>
        <p:nvSpPr>
          <p:cNvPr id="3" name="Slide Number Placeholder 2">
            <a:extLst>
              <a:ext uri="{FF2B5EF4-FFF2-40B4-BE49-F238E27FC236}">
                <a16:creationId xmlns:a16="http://schemas.microsoft.com/office/drawing/2014/main" id="{C25D727F-E9C5-9E56-DAA5-CF2525FCC184}"/>
              </a:ext>
            </a:extLst>
          </p:cNvPr>
          <p:cNvSpPr>
            <a:spLocks noGrp="1"/>
          </p:cNvSpPr>
          <p:nvPr>
            <p:ph type="sldNum" sz="quarter" idx="11"/>
          </p:nvPr>
        </p:nvSpPr>
        <p:spPr/>
        <p:txBody>
          <a:bodyPr/>
          <a:lstStyle/>
          <a:p>
            <a:fld id="{9E6294A1-0B33-4906-BB6A-09B0D383EC92}" type="slidenum">
              <a:rPr lang="en-US" altLang="en-US" smtClean="0"/>
              <a:pPr/>
              <a:t>30</a:t>
            </a:fld>
            <a:endParaRPr lang="en-US" altLang="en-US"/>
          </a:p>
        </p:txBody>
      </p:sp>
      <p:sp>
        <p:nvSpPr>
          <p:cNvPr id="5" name="TextBox 4">
            <a:extLst>
              <a:ext uri="{FF2B5EF4-FFF2-40B4-BE49-F238E27FC236}">
                <a16:creationId xmlns:a16="http://schemas.microsoft.com/office/drawing/2014/main" id="{A837A925-3CEC-CEEA-9AA5-61B9EB786D51}"/>
              </a:ext>
            </a:extLst>
          </p:cNvPr>
          <p:cNvSpPr txBox="1"/>
          <p:nvPr/>
        </p:nvSpPr>
        <p:spPr>
          <a:xfrm>
            <a:off x="1275907" y="1761688"/>
            <a:ext cx="10916093" cy="5027210"/>
          </a:xfrm>
          <a:prstGeom prst="rect">
            <a:avLst/>
          </a:prstGeom>
          <a:noFill/>
        </p:spPr>
        <p:txBody>
          <a:bodyPr wrap="square">
            <a:spAutoFit/>
          </a:bodyPr>
          <a:lstStyle/>
          <a:p>
            <a:pPr marL="171450" marR="0" lvl="0" indent="-1714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Verbal Orders- </a:t>
            </a:r>
            <a:r>
              <a:rPr kumimoji="0" lang="en-US" sz="24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(Also known by some as "Short Notice") Mission requirements may dictate the need to deviate from the standard process of using E-2. While we would like to utilize E-2 at the fullest capacity, TMD understands unforeseen circumstances do exist. (It is recommended that each Bureau have a process in place to for approval of emergency orders).  </a:t>
            </a:r>
          </a:p>
          <a:p>
            <a:pPr marL="628650" lvl="1" indent="-171450">
              <a:lnSpc>
                <a:spcPct val="107000"/>
              </a:lnSpc>
              <a:spcAft>
                <a:spcPts val="800"/>
              </a:spcAft>
              <a:buFont typeface="Arial" panose="020B0604020202020204" pitchFamily="34" charset="0"/>
              <a:buChar char="•"/>
              <a:defRPr/>
            </a:pPr>
            <a:r>
              <a:rPr lang="en-US" sz="24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The following individuals are </a:t>
            </a:r>
            <a:r>
              <a:rPr lang="en-US" sz="24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only</a:t>
            </a:r>
            <a:r>
              <a:rPr lang="en-US" sz="24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 authorized to approve verbal orders at CWTSato Travel: Steve Kunze, Julie Tao, Cecelia Kizer and Vernita  Tyler- Brown. </a:t>
            </a:r>
            <a:r>
              <a:rPr kumimoji="0" lang="en-US" sz="24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 </a:t>
            </a:r>
          </a:p>
          <a:p>
            <a:pPr marL="171450" marR="0" lvl="0" indent="-1714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Post-Approvals-</a:t>
            </a:r>
            <a:r>
              <a:rPr kumimoji="0" lang="en-US" sz="24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 After travel, expenses that were not authorized on the "initial" travel authorization are considered post-approved. While post-approvals happen, we prefer to have the best estimates upfront. Note: Future discussions or system enhancements may include post-approvals happening with the "liquidation/voucher" and away from the "obligation/authorization" instead.  </a:t>
            </a:r>
          </a:p>
        </p:txBody>
      </p:sp>
    </p:spTree>
    <p:extLst>
      <p:ext uri="{BB962C8B-B14F-4D97-AF65-F5344CB8AC3E}">
        <p14:creationId xmlns:p14="http://schemas.microsoft.com/office/powerpoint/2010/main" val="37810181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E990-2E34-AA1C-0540-6BA0ACD3AB99}"/>
              </a:ext>
            </a:extLst>
          </p:cNvPr>
          <p:cNvSpPr>
            <a:spLocks noGrp="1"/>
          </p:cNvSpPr>
          <p:nvPr>
            <p:ph type="title"/>
          </p:nvPr>
        </p:nvSpPr>
        <p:spPr>
          <a:xfrm>
            <a:off x="1200727" y="0"/>
            <a:ext cx="10991273" cy="1295400"/>
          </a:xfrm>
        </p:spPr>
        <p:txBody>
          <a:bodyPr/>
          <a:lstStyle/>
          <a:p>
            <a:r>
              <a:rPr lang="en-US" sz="2800" i="0" dirty="0">
                <a:effectLst/>
                <a:ea typeface="Times New Roman" panose="02020603050405020304" pitchFamily="18" charset="0"/>
                <a:cs typeface="Times New Roman" panose="02020603050405020304" pitchFamily="18" charset="0"/>
              </a:rPr>
              <a:t>	Verbal Orders, Post approvals, Queue, &amp; Roles</a:t>
            </a:r>
            <a:endParaRPr lang="en-US" i="0" dirty="0"/>
          </a:p>
        </p:txBody>
      </p:sp>
      <p:sp>
        <p:nvSpPr>
          <p:cNvPr id="3" name="Slide Number Placeholder 2">
            <a:extLst>
              <a:ext uri="{FF2B5EF4-FFF2-40B4-BE49-F238E27FC236}">
                <a16:creationId xmlns:a16="http://schemas.microsoft.com/office/drawing/2014/main" id="{C25D727F-E9C5-9E56-DAA5-CF2525FCC184}"/>
              </a:ext>
            </a:extLst>
          </p:cNvPr>
          <p:cNvSpPr>
            <a:spLocks noGrp="1"/>
          </p:cNvSpPr>
          <p:nvPr>
            <p:ph type="sldNum" sz="quarter" idx="11"/>
          </p:nvPr>
        </p:nvSpPr>
        <p:spPr/>
        <p:txBody>
          <a:bodyPr/>
          <a:lstStyle/>
          <a:p>
            <a:fld id="{9E6294A1-0B33-4906-BB6A-09B0D383EC92}" type="slidenum">
              <a:rPr lang="en-US" altLang="en-US" smtClean="0"/>
              <a:pPr/>
              <a:t>31</a:t>
            </a:fld>
            <a:endParaRPr lang="en-US" altLang="en-US"/>
          </a:p>
        </p:txBody>
      </p:sp>
      <p:sp>
        <p:nvSpPr>
          <p:cNvPr id="5" name="TextBox 4">
            <a:extLst>
              <a:ext uri="{FF2B5EF4-FFF2-40B4-BE49-F238E27FC236}">
                <a16:creationId xmlns:a16="http://schemas.microsoft.com/office/drawing/2014/main" id="{A837A925-3CEC-CEEA-9AA5-61B9EB786D51}"/>
              </a:ext>
            </a:extLst>
          </p:cNvPr>
          <p:cNvSpPr txBox="1"/>
          <p:nvPr/>
        </p:nvSpPr>
        <p:spPr>
          <a:xfrm>
            <a:off x="1394691" y="1563168"/>
            <a:ext cx="10566400" cy="1865832"/>
          </a:xfrm>
          <a:prstGeom prst="rect">
            <a:avLst/>
          </a:prstGeom>
          <a:noFill/>
        </p:spPr>
        <p:txBody>
          <a:bodyPr wrap="square">
            <a:spAutoFit/>
          </a:bodyPr>
          <a:lstStyle/>
          <a:p>
            <a:pPr marL="171450" marR="0" lvl="0" indent="-1714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Queue- </a:t>
            </a:r>
            <a:r>
              <a:rPr kumimoji="0" lang="en-US" sz="24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A list of "pending" PCTs/STOs retrieved from E-2 in a definite order, usually the order of insertion</a:t>
            </a:r>
            <a:r>
              <a:rPr kumimoji="0" lang="en-US" sz="2400" b="1"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 </a:t>
            </a:r>
          </a:p>
          <a:p>
            <a:pPr marL="171450" marR="0" lvl="0" indent="-171450" algn="l" defTabSz="457200" rtl="0" eaLnBrk="1" fontAlgn="auto" latinLnBrk="0" hangingPunct="1">
              <a:lnSpc>
                <a:spcPct val="107000"/>
              </a:lnSpc>
              <a:spcBef>
                <a:spcPts val="0"/>
              </a:spcBef>
              <a:spcAft>
                <a:spcPts val="80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5564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E990-2E34-AA1C-0540-6BA0ACD3AB99}"/>
              </a:ext>
            </a:extLst>
          </p:cNvPr>
          <p:cNvSpPr>
            <a:spLocks noGrp="1"/>
          </p:cNvSpPr>
          <p:nvPr>
            <p:ph type="title"/>
          </p:nvPr>
        </p:nvSpPr>
        <p:spPr>
          <a:xfrm>
            <a:off x="1219200" y="0"/>
            <a:ext cx="10972800" cy="1295400"/>
          </a:xfrm>
        </p:spPr>
        <p:txBody>
          <a:bodyPr/>
          <a:lstStyle/>
          <a:p>
            <a:r>
              <a:rPr lang="en-US" sz="2800" i="0" dirty="0">
                <a:effectLst/>
                <a:ea typeface="Times New Roman" panose="02020603050405020304" pitchFamily="18" charset="0"/>
                <a:cs typeface="Times New Roman" panose="02020603050405020304" pitchFamily="18" charset="0"/>
              </a:rPr>
              <a:t>Verbal Orders, Post approvals, Queue, &amp; Roles </a:t>
            </a:r>
            <a:br>
              <a:rPr lang="en-US" sz="2800" i="0" dirty="0">
                <a:effectLst/>
                <a:ea typeface="Times New Roman" panose="02020603050405020304" pitchFamily="18" charset="0"/>
                <a:cs typeface="Times New Roman" panose="02020603050405020304" pitchFamily="18" charset="0"/>
              </a:rPr>
            </a:br>
            <a:r>
              <a:rPr lang="en-US" sz="2800" i="0" dirty="0">
                <a:effectLst/>
                <a:ea typeface="Times New Roman" panose="02020603050405020304" pitchFamily="18" charset="0"/>
                <a:cs typeface="Times New Roman" panose="02020603050405020304" pitchFamily="18" charset="0"/>
              </a:rPr>
              <a:t>(Continued)</a:t>
            </a:r>
            <a:endParaRPr lang="en-US" i="0" dirty="0"/>
          </a:p>
        </p:txBody>
      </p:sp>
      <p:sp>
        <p:nvSpPr>
          <p:cNvPr id="3" name="Slide Number Placeholder 2">
            <a:extLst>
              <a:ext uri="{FF2B5EF4-FFF2-40B4-BE49-F238E27FC236}">
                <a16:creationId xmlns:a16="http://schemas.microsoft.com/office/drawing/2014/main" id="{C25D727F-E9C5-9E56-DAA5-CF2525FCC184}"/>
              </a:ext>
            </a:extLst>
          </p:cNvPr>
          <p:cNvSpPr>
            <a:spLocks noGrp="1"/>
          </p:cNvSpPr>
          <p:nvPr>
            <p:ph type="sldNum" sz="quarter" idx="11"/>
          </p:nvPr>
        </p:nvSpPr>
        <p:spPr/>
        <p:txBody>
          <a:bodyPr/>
          <a:lstStyle/>
          <a:p>
            <a:fld id="{9E6294A1-0B33-4906-BB6A-09B0D383EC92}" type="slidenum">
              <a:rPr lang="en-US" altLang="en-US" smtClean="0"/>
              <a:pPr/>
              <a:t>32</a:t>
            </a:fld>
            <a:endParaRPr lang="en-US" altLang="en-US"/>
          </a:p>
        </p:txBody>
      </p:sp>
      <p:sp>
        <p:nvSpPr>
          <p:cNvPr id="5" name="TextBox 4">
            <a:extLst>
              <a:ext uri="{FF2B5EF4-FFF2-40B4-BE49-F238E27FC236}">
                <a16:creationId xmlns:a16="http://schemas.microsoft.com/office/drawing/2014/main" id="{A837A925-3CEC-CEEA-9AA5-61B9EB786D51}"/>
              </a:ext>
            </a:extLst>
          </p:cNvPr>
          <p:cNvSpPr txBox="1"/>
          <p:nvPr/>
        </p:nvSpPr>
        <p:spPr>
          <a:xfrm>
            <a:off x="1219200" y="1634688"/>
            <a:ext cx="10972800" cy="5518177"/>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Roles </a:t>
            </a:r>
            <a:r>
              <a:rPr lang="en-US" sz="24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 </a:t>
            </a:r>
            <a:r>
              <a:rPr lang="en-US" sz="2400" b="1" i="0" u="none" strike="noStrike" baseline="0" dirty="0">
                <a:solidFill>
                  <a:srgbClr val="000000"/>
                </a:solidFill>
                <a:latin typeface="Garamond" panose="02020404030301010803" pitchFamily="18" charset="0"/>
                <a:cs typeface="Times New Roman" panose="02020603050405020304" pitchFamily="18" charset="0"/>
              </a:rPr>
              <a:t>Chief Financial Officer/Assistant Secretary for Administration (CFO/ASA) - </a:t>
            </a:r>
            <a:r>
              <a:rPr lang="en-US" sz="2400" b="0" i="0" u="none" strike="noStrike" baseline="0" dirty="0">
                <a:solidFill>
                  <a:srgbClr val="0000FF"/>
                </a:solidFill>
                <a:latin typeface="Garamond" panose="02020404030301010803" pitchFamily="18" charset="0"/>
                <a:cs typeface="Times New Roman" panose="02020603050405020304" pitchFamily="18" charset="0"/>
              </a:rPr>
              <a:t>Department Organizational Order (DOO) 10-5 </a:t>
            </a:r>
            <a:r>
              <a:rPr lang="en-US" sz="2400" b="0" i="0" u="none" strike="noStrike" baseline="0" dirty="0">
                <a:solidFill>
                  <a:srgbClr val="000000"/>
                </a:solidFill>
                <a:latin typeface="Garamond" panose="02020404030301010803" pitchFamily="18" charset="0"/>
                <a:cs typeface="Times New Roman" panose="02020603050405020304" pitchFamily="18" charset="0"/>
              </a:rPr>
              <a:t>authorizes the Chief Financial Officer and Assistant Secretary for Administration (CFO/ASA) to serve as "agency head" under the authorities in 5 U.S.C., Chapter 57 regarding official travel, transportation, and subsistence of the Department employees and other individuals traveling on official business for the Department. </a:t>
            </a:r>
          </a:p>
          <a:p>
            <a:pPr marL="342900" indent="-342900">
              <a:buFont typeface="Arial" panose="020B0604020202020204" pitchFamily="34" charset="0"/>
              <a:buChar char="•"/>
            </a:pPr>
            <a:endParaRPr lang="en-US" sz="2400" dirty="0">
              <a:solidFill>
                <a:srgbClr val="000000"/>
              </a:solidFill>
              <a:latin typeface="Garamond" panose="02020404030301010803" pitchFamily="18" charset="0"/>
              <a:cs typeface="Times New Roman" panose="02020603050405020304" pitchFamily="18" charset="0"/>
            </a:endParaRPr>
          </a:p>
          <a:p>
            <a:pPr marL="342900" indent="-342900">
              <a:buFont typeface="Arial" panose="020B0604020202020204" pitchFamily="34" charset="0"/>
              <a:buChar char="•"/>
            </a:pPr>
            <a:r>
              <a:rPr lang="en-US" sz="2400" b="1" i="0" u="none" strike="noStrike" baseline="0" dirty="0">
                <a:solidFill>
                  <a:srgbClr val="000000"/>
                </a:solidFill>
                <a:latin typeface="Garamond" panose="02020404030301010803" pitchFamily="18" charset="0"/>
                <a:cs typeface="Times New Roman" panose="02020603050405020304" pitchFamily="18" charset="0"/>
              </a:rPr>
              <a:t>Office of the Secretary (OS) Chief of Staff (COS) or Deputy Chief of Staff (DCOS) - </a:t>
            </a:r>
            <a:r>
              <a:rPr lang="en-US" sz="2400" b="0" i="0" u="none" strike="noStrike" baseline="0" dirty="0">
                <a:solidFill>
                  <a:srgbClr val="000000"/>
                </a:solidFill>
                <a:latin typeface="Garamond" panose="02020404030301010803" pitchFamily="18" charset="0"/>
                <a:cs typeface="Times New Roman" panose="02020603050405020304" pitchFamily="18" charset="0"/>
              </a:rPr>
              <a:t>The Chief of Staff is responsible for approving travel authorizations and vouchers for the CFO/ASA, Secretarial Officers, Heads of Departmental Offices, and Heads of Operating Units reporting directly to the Secretary. When the COS is not available, the DCOS is also responsible for approving travel authorizations and vouchers for above-mentioned individuals who report directly to the Secretary.  </a:t>
            </a:r>
          </a:p>
          <a:p>
            <a:endParaRPr kumimoji="0" lang="en-US" sz="2400" kern="1200" cap="none" spc="0" normalizeH="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7068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E990-2E34-AA1C-0540-6BA0ACD3AB99}"/>
              </a:ext>
            </a:extLst>
          </p:cNvPr>
          <p:cNvSpPr>
            <a:spLocks noGrp="1"/>
          </p:cNvSpPr>
          <p:nvPr>
            <p:ph type="title"/>
          </p:nvPr>
        </p:nvSpPr>
        <p:spPr>
          <a:xfrm>
            <a:off x="1219200" y="0"/>
            <a:ext cx="10972800" cy="1295400"/>
          </a:xfrm>
        </p:spPr>
        <p:txBody>
          <a:bodyPr/>
          <a:lstStyle/>
          <a:p>
            <a:r>
              <a:rPr lang="en-US" sz="2800" i="0" dirty="0">
                <a:effectLst/>
                <a:ea typeface="Times New Roman" panose="02020603050405020304" pitchFamily="18" charset="0"/>
                <a:cs typeface="Times New Roman" panose="02020603050405020304" pitchFamily="18" charset="0"/>
              </a:rPr>
              <a:t>Verbal Orders, Post approvals, Queue, &amp; Roles </a:t>
            </a:r>
            <a:br>
              <a:rPr lang="en-US" sz="2800" i="0" dirty="0">
                <a:effectLst/>
                <a:ea typeface="Times New Roman" panose="02020603050405020304" pitchFamily="18" charset="0"/>
                <a:cs typeface="Times New Roman" panose="02020603050405020304" pitchFamily="18" charset="0"/>
              </a:rPr>
            </a:br>
            <a:r>
              <a:rPr lang="en-US" sz="2800" i="0" dirty="0">
                <a:effectLst/>
                <a:ea typeface="Times New Roman" panose="02020603050405020304" pitchFamily="18" charset="0"/>
                <a:cs typeface="Times New Roman" panose="02020603050405020304" pitchFamily="18" charset="0"/>
              </a:rPr>
              <a:t>(Continued)</a:t>
            </a:r>
            <a:endParaRPr lang="en-US" i="0" dirty="0"/>
          </a:p>
        </p:txBody>
      </p:sp>
      <p:sp>
        <p:nvSpPr>
          <p:cNvPr id="3" name="Slide Number Placeholder 2">
            <a:extLst>
              <a:ext uri="{FF2B5EF4-FFF2-40B4-BE49-F238E27FC236}">
                <a16:creationId xmlns:a16="http://schemas.microsoft.com/office/drawing/2014/main" id="{C25D727F-E9C5-9E56-DAA5-CF2525FCC184}"/>
              </a:ext>
            </a:extLst>
          </p:cNvPr>
          <p:cNvSpPr>
            <a:spLocks noGrp="1"/>
          </p:cNvSpPr>
          <p:nvPr>
            <p:ph type="sldNum" sz="quarter" idx="11"/>
          </p:nvPr>
        </p:nvSpPr>
        <p:spPr/>
        <p:txBody>
          <a:bodyPr/>
          <a:lstStyle/>
          <a:p>
            <a:fld id="{9E6294A1-0B33-4906-BB6A-09B0D383EC92}" type="slidenum">
              <a:rPr lang="en-US" altLang="en-US" smtClean="0"/>
              <a:pPr/>
              <a:t>33</a:t>
            </a:fld>
            <a:endParaRPr lang="en-US" altLang="en-US"/>
          </a:p>
        </p:txBody>
      </p:sp>
      <p:sp>
        <p:nvSpPr>
          <p:cNvPr id="5" name="TextBox 4">
            <a:extLst>
              <a:ext uri="{FF2B5EF4-FFF2-40B4-BE49-F238E27FC236}">
                <a16:creationId xmlns:a16="http://schemas.microsoft.com/office/drawing/2014/main" id="{A837A925-3CEC-CEEA-9AA5-61B9EB786D51}"/>
              </a:ext>
            </a:extLst>
          </p:cNvPr>
          <p:cNvSpPr txBox="1"/>
          <p:nvPr/>
        </p:nvSpPr>
        <p:spPr>
          <a:xfrm>
            <a:off x="1357746" y="1643925"/>
            <a:ext cx="10972800" cy="4561185"/>
          </a:xfrm>
          <a:prstGeom prst="rect">
            <a:avLst/>
          </a:prstGeom>
          <a:noFill/>
        </p:spPr>
        <p:txBody>
          <a:bodyPr wrap="square">
            <a:spAutoFit/>
          </a:bodyPr>
          <a:lstStyle/>
          <a:p>
            <a:pPr marL="342900" indent="-342900">
              <a:buFont typeface="Arial" panose="020B0604020202020204" pitchFamily="34" charset="0"/>
              <a:buChar char="•"/>
            </a:pPr>
            <a:r>
              <a:rPr lang="en-US" sz="2400" b="1" i="0" u="none" strike="noStrike" baseline="0" dirty="0">
                <a:solidFill>
                  <a:srgbClr val="000000"/>
                </a:solidFill>
                <a:latin typeface="Garamond" panose="02020404030301010803" pitchFamily="18" charset="0"/>
                <a:cs typeface="Times New Roman" panose="02020603050405020304" pitchFamily="18" charset="0"/>
              </a:rPr>
              <a:t>Secretarial Officers and Heads of Bureaus/Operating Units - </a:t>
            </a:r>
            <a:r>
              <a:rPr lang="en-US" sz="2400" b="0" i="0" u="none" strike="noStrike" baseline="0" dirty="0">
                <a:solidFill>
                  <a:srgbClr val="000000"/>
                </a:solidFill>
                <a:latin typeface="Garamond" panose="02020404030301010803" pitchFamily="18" charset="0"/>
                <a:cs typeface="Times New Roman" panose="02020603050405020304" pitchFamily="18" charset="0"/>
              </a:rPr>
              <a:t>This authority is delegated to Secretarial Officers and heads of Bureaus/Operating Units (as defined in </a:t>
            </a:r>
            <a:r>
              <a:rPr lang="en-US" sz="2400" b="0" i="0" u="none" strike="noStrike" baseline="0" dirty="0">
                <a:solidFill>
                  <a:srgbClr val="0000FF"/>
                </a:solidFill>
                <a:latin typeface="Garamond" panose="02020404030301010803" pitchFamily="18" charset="0"/>
                <a:cs typeface="Times New Roman" panose="02020603050405020304" pitchFamily="18" charset="0"/>
              </a:rPr>
              <a:t>DOO 1-1</a:t>
            </a:r>
            <a:r>
              <a:rPr lang="en-US" sz="2400" b="0" i="0" u="none" strike="noStrike" baseline="0" dirty="0">
                <a:solidFill>
                  <a:srgbClr val="000000"/>
                </a:solidFill>
                <a:latin typeface="Garamond" panose="02020404030301010803" pitchFamily="18" charset="0"/>
                <a:cs typeface="Times New Roman" panose="02020603050405020304" pitchFamily="18" charset="0"/>
              </a:rPr>
              <a:t>), to authorize travel for personnel under their supervision. Under Secretaries, Assistant Secretaries, Directors, Chief Financial Officers, Chief Administrative Officers, and other designated key senior management officials are responsible for ensuring compliance with the policies and procedures contained in this Handbook and subsequent internal guidance. </a:t>
            </a:r>
            <a:endParaRPr kumimoji="0" lang="en-US" sz="2400" kern="1200" cap="none" spc="0" normalizeH="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endParaRPr kumimoji="0" lang="en-US" sz="24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	</a:t>
            </a:r>
            <a:r>
              <a:rPr kumimoji="0" lang="en-US" sz="2400" b="1" i="0" u="sng"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Note:</a:t>
            </a:r>
            <a:r>
              <a:rPr kumimoji="0" lang="en-US" sz="24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 Please ensure that the </a:t>
            </a:r>
            <a:r>
              <a:rPr kumimoji="0" lang="en-US" sz="2400" b="0" i="0" u="none" strike="noStrike" kern="1200" cap="none" spc="0" normalizeH="0" baseline="0" noProof="0" dirty="0">
                <a:ln>
                  <a:noFill/>
                </a:ln>
                <a:solidFill>
                  <a:srgbClr val="000000"/>
                </a:solidFill>
                <a:effectLst/>
                <a:highlight>
                  <a:srgbClr val="FFFF00"/>
                </a:highlight>
                <a:uLnTx/>
                <a:uFillTx/>
                <a:latin typeface="Garamond" panose="02020404030301010803" pitchFamily="18" charset="0"/>
                <a:ea typeface="Calibri" panose="020F0502020204030204" pitchFamily="34" charset="0"/>
                <a:cs typeface="Times New Roman" panose="02020603050405020304" pitchFamily="18" charset="0"/>
              </a:rPr>
              <a:t>signed</a:t>
            </a:r>
            <a:r>
              <a:rPr kumimoji="0" lang="en-US" sz="24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 CD-334 is forwarded the same day it's entered into 	E-2 and/or our Queue.</a:t>
            </a:r>
          </a:p>
          <a:p>
            <a:pPr marL="0" marR="0" lvl="0" indent="0" algn="l" defTabSz="457200" rtl="0" eaLnBrk="1" fontAlgn="auto" latinLnBrk="0" hangingPunct="1">
              <a:lnSpc>
                <a:spcPct val="107000"/>
              </a:lnSpc>
              <a:spcBef>
                <a:spcPts val="0"/>
              </a:spcBef>
              <a:spcAft>
                <a:spcPts val="800"/>
              </a:spcAft>
              <a:buClrTx/>
              <a:buSzTx/>
              <a:buFontTx/>
              <a:buNone/>
              <a:tabLst/>
              <a:defRPr/>
            </a:pPr>
            <a:endParaRPr lang="en-US" sz="1600" dirty="0">
              <a:solidFill>
                <a:srgbClr val="000000"/>
              </a:solidFill>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2194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6ABAB1-0929-6763-53CC-6A81D71182CA}"/>
              </a:ext>
            </a:extLst>
          </p:cNvPr>
          <p:cNvSpPr>
            <a:spLocks noGrp="1"/>
          </p:cNvSpPr>
          <p:nvPr>
            <p:ph idx="1"/>
          </p:nvPr>
        </p:nvSpPr>
        <p:spPr>
          <a:xfrm>
            <a:off x="1320800" y="1676399"/>
            <a:ext cx="10672588" cy="5159829"/>
          </a:xfrm>
        </p:spPr>
        <p:txBody>
          <a:bodyPr/>
          <a:lstStyle/>
          <a:p>
            <a:pPr marL="342900" marR="0" lvl="1" indent="0" algn="l" defTabSz="914400" rtl="0" eaLnBrk="1" fontAlgn="base" latinLnBrk="0" hangingPunct="1">
              <a:lnSpc>
                <a:spcPct val="100000"/>
              </a:lnSpc>
              <a:spcBef>
                <a:spcPct val="20000"/>
              </a:spcBef>
              <a:spcAft>
                <a:spcPct val="0"/>
              </a:spcAft>
              <a:buClrTx/>
              <a:buSzPct val="85000"/>
              <a:buNone/>
              <a:tabLst/>
              <a:defRPr/>
            </a:pPr>
            <a:endParaRPr lang="en-US" sz="3200" dirty="0"/>
          </a:p>
          <a:p>
            <a:pPr marL="342900" marR="0" lvl="1" indent="0" algn="l" defTabSz="914400" rtl="0" eaLnBrk="1" fontAlgn="base" latinLnBrk="0" hangingPunct="1">
              <a:lnSpc>
                <a:spcPct val="100000"/>
              </a:lnSpc>
              <a:spcBef>
                <a:spcPct val="20000"/>
              </a:spcBef>
              <a:spcAft>
                <a:spcPct val="0"/>
              </a:spcAft>
              <a:buClrTx/>
              <a:buSzPct val="85000"/>
              <a:buNone/>
              <a:tabLst/>
              <a:defRPr/>
            </a:pPr>
            <a:endParaRPr lang="en-US" sz="3200" dirty="0"/>
          </a:p>
          <a:p>
            <a:pPr marL="342900" marR="0" lvl="1" indent="0" algn="ctr" defTabSz="914400" rtl="0" eaLnBrk="1" fontAlgn="base" latinLnBrk="0" hangingPunct="1">
              <a:lnSpc>
                <a:spcPct val="100000"/>
              </a:lnSpc>
              <a:spcBef>
                <a:spcPct val="20000"/>
              </a:spcBef>
              <a:spcAft>
                <a:spcPct val="0"/>
              </a:spcAft>
              <a:buClrTx/>
              <a:buSzPct val="85000"/>
              <a:buNone/>
              <a:tabLst/>
              <a:defRPr/>
            </a:pPr>
            <a:r>
              <a:rPr lang="en-US" dirty="0">
                <a:solidFill>
                  <a:schemeClr val="tx1"/>
                </a:solidFill>
                <a:latin typeface="Garamond" panose="02020404030301010803" pitchFamily="18" charset="0"/>
              </a:rPr>
              <a:t>Premium Class Travel (PCT) Packages</a:t>
            </a:r>
          </a:p>
        </p:txBody>
      </p:sp>
      <p:sp>
        <p:nvSpPr>
          <p:cNvPr id="4" name="Slide Number Placeholder 3">
            <a:extLst>
              <a:ext uri="{FF2B5EF4-FFF2-40B4-BE49-F238E27FC236}">
                <a16:creationId xmlns:a16="http://schemas.microsoft.com/office/drawing/2014/main" id="{D03AB2D9-118C-72BB-7776-B4A6E3B0F522}"/>
              </a:ext>
            </a:extLst>
          </p:cNvPr>
          <p:cNvSpPr>
            <a:spLocks noGrp="1"/>
          </p:cNvSpPr>
          <p:nvPr>
            <p:ph type="sldNum" sz="quarter" idx="12"/>
          </p:nvPr>
        </p:nvSpPr>
        <p:spPr/>
        <p:txBody>
          <a:bodyPr/>
          <a:lstStyle/>
          <a:p>
            <a:fld id="{376F5D7D-A77E-40E7-972D-A890C3B8144B}" type="slidenum">
              <a:rPr lang="en-US" smtClean="0"/>
              <a:t>34</a:t>
            </a:fld>
            <a:endParaRPr lang="en-US"/>
          </a:p>
        </p:txBody>
      </p:sp>
    </p:spTree>
    <p:extLst>
      <p:ext uri="{BB962C8B-B14F-4D97-AF65-F5344CB8AC3E}">
        <p14:creationId xmlns:p14="http://schemas.microsoft.com/office/powerpoint/2010/main" val="11130608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FEDB-D28C-4CF4-895F-350C3E4EC57C}"/>
              </a:ext>
            </a:extLst>
          </p:cNvPr>
          <p:cNvSpPr>
            <a:spLocks noGrp="1"/>
          </p:cNvSpPr>
          <p:nvPr>
            <p:ph type="title"/>
          </p:nvPr>
        </p:nvSpPr>
        <p:spPr>
          <a:xfrm>
            <a:off x="1226288" y="0"/>
            <a:ext cx="10965712" cy="1295400"/>
          </a:xfrm>
        </p:spPr>
        <p:txBody>
          <a:bodyPr/>
          <a:lstStyle/>
          <a:p>
            <a:r>
              <a:rPr lang="en-US" i="0" dirty="0"/>
              <a:t>Premium Class Travel (PCT) Packages</a:t>
            </a:r>
          </a:p>
        </p:txBody>
      </p:sp>
      <p:sp>
        <p:nvSpPr>
          <p:cNvPr id="3" name="Content Placeholder 2">
            <a:extLst>
              <a:ext uri="{FF2B5EF4-FFF2-40B4-BE49-F238E27FC236}">
                <a16:creationId xmlns:a16="http://schemas.microsoft.com/office/drawing/2014/main" id="{5B6ABAB1-0929-6763-53CC-6A81D71182CA}"/>
              </a:ext>
            </a:extLst>
          </p:cNvPr>
          <p:cNvSpPr>
            <a:spLocks noGrp="1"/>
          </p:cNvSpPr>
          <p:nvPr>
            <p:ph idx="1"/>
          </p:nvPr>
        </p:nvSpPr>
        <p:spPr>
          <a:xfrm>
            <a:off x="1459344" y="1597891"/>
            <a:ext cx="10732655" cy="5238337"/>
          </a:xfrm>
        </p:spPr>
        <p:txBody>
          <a:bodyPr/>
          <a:lstStyle/>
          <a:p>
            <a:pPr marL="0" indent="0">
              <a:buClr>
                <a:srgbClr val="000000"/>
              </a:buClr>
              <a:buNone/>
              <a:defRPr/>
            </a:pPr>
            <a:r>
              <a:rPr lang="en-US" sz="2400" b="1" dirty="0">
                <a:effectLst/>
                <a:latin typeface="Garamond" panose="02020404030301010803" pitchFamily="18" charset="0"/>
                <a:ea typeface="Calibri" panose="020F0502020204030204" pitchFamily="34" charset="0"/>
                <a:cs typeface="Times New Roman" panose="02020603050405020304" pitchFamily="18" charset="0"/>
              </a:rPr>
              <a:t>Premium Class Travel (PCT)</a:t>
            </a:r>
          </a:p>
          <a:p>
            <a:pPr marL="0" indent="0">
              <a:buClr>
                <a:srgbClr val="000000"/>
              </a:buClr>
              <a:buNone/>
              <a:defRPr/>
            </a:pPr>
            <a:r>
              <a:rPr lang="en-US" sz="2400" b="0" dirty="0">
                <a:effectLst/>
                <a:latin typeface="Garamond" panose="02020404030301010803" pitchFamily="18" charset="0"/>
                <a:ea typeface="Calibri" panose="020F0502020204030204" pitchFamily="34" charset="0"/>
                <a:cs typeface="Times New Roman" panose="02020603050405020304" pitchFamily="18" charset="0"/>
              </a:rPr>
              <a:t>Regularly scheduled flights between origin/destination points (including connecting points) provide only such accommodations. CFR, Title 41, </a:t>
            </a:r>
            <a:r>
              <a:rPr lang="en-US" sz="2400" b="0" dirty="0" err="1">
                <a:effectLst/>
                <a:latin typeface="Garamond" panose="02020404030301010803" pitchFamily="18" charset="0"/>
                <a:ea typeface="Calibri" panose="020F0502020204030204" pitchFamily="34" charset="0"/>
                <a:cs typeface="Times New Roman" panose="02020603050405020304" pitchFamily="18" charset="0"/>
              </a:rPr>
              <a:t>Chpt</a:t>
            </a:r>
            <a:r>
              <a:rPr lang="en-US" sz="2400" b="0" dirty="0">
                <a:effectLst/>
                <a:latin typeface="Garamond" panose="02020404030301010803" pitchFamily="18" charset="0"/>
                <a:ea typeface="Calibri" panose="020F0502020204030204" pitchFamily="34" charset="0"/>
                <a:cs typeface="Times New Roman" panose="02020603050405020304" pitchFamily="18" charset="0"/>
              </a:rPr>
              <a:t>. 301, Sub </a:t>
            </a:r>
            <a:r>
              <a:rPr lang="en-US" sz="2400" b="0" dirty="0" err="1">
                <a:effectLst/>
                <a:latin typeface="Garamond" panose="02020404030301010803" pitchFamily="18" charset="0"/>
                <a:ea typeface="Calibri" panose="020F0502020204030204" pitchFamily="34" charset="0"/>
                <a:cs typeface="Times New Roman" panose="02020603050405020304" pitchFamily="18" charset="0"/>
              </a:rPr>
              <a:t>Chpt</a:t>
            </a:r>
            <a:r>
              <a:rPr lang="en-US" sz="2400" b="0" dirty="0">
                <a:effectLst/>
                <a:latin typeface="Garamond" panose="02020404030301010803" pitchFamily="18" charset="0"/>
                <a:ea typeface="Calibri" panose="020F0502020204030204" pitchFamily="34" charset="0"/>
                <a:cs typeface="Times New Roman" panose="02020603050405020304" pitchFamily="18" charset="0"/>
              </a:rPr>
              <a:t>. B, PART 301-10 - TRANSPORTATION EXPENSES </a:t>
            </a:r>
            <a:r>
              <a:rPr lang="en-US" sz="2400" u="sng" dirty="0">
                <a:solidFill>
                  <a:schemeClr val="accent6"/>
                </a:solidFill>
                <a:effectLst/>
                <a:latin typeface="Garamond" panose="02020404030301010803"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https://www.ecfr.gov/current/title-41/part-301-10</a:t>
            </a:r>
            <a:endParaRPr lang="en-US" sz="2400" u="sng" dirty="0">
              <a:solidFill>
                <a:schemeClr val="accent6"/>
              </a:solidFill>
              <a:latin typeface="Garamond" panose="02020404030301010803" pitchFamily="18" charset="0"/>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ct val="20000"/>
              </a:spcBef>
              <a:spcAft>
                <a:spcPct val="0"/>
              </a:spcAft>
              <a:buClr>
                <a:srgbClr val="000000"/>
              </a:buClr>
              <a:buSzPct val="80000"/>
              <a:buFont typeface="Wingdings" panose="05000000000000000000" pitchFamily="2" charset="2"/>
              <a:buChar char="§"/>
              <a:tabLst/>
              <a:defRPr/>
            </a:pPr>
            <a:r>
              <a:rPr kumimoji="0" lang="en-US" sz="2400" b="1"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When submitting, remember to check for and/or provide the following info:</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CD-334 </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“Travel Order Number” inserted (Blk. 7)</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The correct “Purpose Code” (Blk. 10)</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The correct “Travel Exception Code” (Blk. 11)</a:t>
            </a:r>
          </a:p>
          <a:p>
            <a:endParaRPr lang="en-US" dirty="0"/>
          </a:p>
        </p:txBody>
      </p:sp>
      <p:sp>
        <p:nvSpPr>
          <p:cNvPr id="4" name="Slide Number Placeholder 3">
            <a:extLst>
              <a:ext uri="{FF2B5EF4-FFF2-40B4-BE49-F238E27FC236}">
                <a16:creationId xmlns:a16="http://schemas.microsoft.com/office/drawing/2014/main" id="{D03AB2D9-118C-72BB-7776-B4A6E3B0F522}"/>
              </a:ext>
            </a:extLst>
          </p:cNvPr>
          <p:cNvSpPr>
            <a:spLocks noGrp="1"/>
          </p:cNvSpPr>
          <p:nvPr>
            <p:ph type="sldNum" sz="quarter" idx="12"/>
          </p:nvPr>
        </p:nvSpPr>
        <p:spPr/>
        <p:txBody>
          <a:bodyPr/>
          <a:lstStyle/>
          <a:p>
            <a:fld id="{376F5D7D-A77E-40E7-972D-A890C3B8144B}" type="slidenum">
              <a:rPr lang="en-US" smtClean="0"/>
              <a:t>35</a:t>
            </a:fld>
            <a:endParaRPr lang="en-US"/>
          </a:p>
        </p:txBody>
      </p:sp>
    </p:spTree>
    <p:extLst>
      <p:ext uri="{BB962C8B-B14F-4D97-AF65-F5344CB8AC3E}">
        <p14:creationId xmlns:p14="http://schemas.microsoft.com/office/powerpoint/2010/main" val="18452766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FEDB-D28C-4CF4-895F-350C3E4EC57C}"/>
              </a:ext>
            </a:extLst>
          </p:cNvPr>
          <p:cNvSpPr>
            <a:spLocks noGrp="1"/>
          </p:cNvSpPr>
          <p:nvPr>
            <p:ph type="title"/>
          </p:nvPr>
        </p:nvSpPr>
        <p:spPr>
          <a:xfrm>
            <a:off x="1240465" y="0"/>
            <a:ext cx="10951535" cy="1295400"/>
          </a:xfrm>
        </p:spPr>
        <p:txBody>
          <a:bodyPr/>
          <a:lstStyle/>
          <a:p>
            <a:r>
              <a:rPr lang="en-US" i="0" dirty="0"/>
              <a:t>Premium Class Travel (PCT) Packages </a:t>
            </a:r>
            <a:br>
              <a:rPr lang="en-US" i="0" dirty="0"/>
            </a:br>
            <a:r>
              <a:rPr lang="en-US" i="0" dirty="0"/>
              <a:t>(Continued)</a:t>
            </a:r>
          </a:p>
        </p:txBody>
      </p:sp>
      <p:sp>
        <p:nvSpPr>
          <p:cNvPr id="3" name="Content Placeholder 2">
            <a:extLst>
              <a:ext uri="{FF2B5EF4-FFF2-40B4-BE49-F238E27FC236}">
                <a16:creationId xmlns:a16="http://schemas.microsoft.com/office/drawing/2014/main" id="{5B6ABAB1-0929-6763-53CC-6A81D71182CA}"/>
              </a:ext>
            </a:extLst>
          </p:cNvPr>
          <p:cNvSpPr>
            <a:spLocks noGrp="1"/>
          </p:cNvSpPr>
          <p:nvPr>
            <p:ph idx="1"/>
          </p:nvPr>
        </p:nvSpPr>
        <p:spPr>
          <a:xfrm>
            <a:off x="1240465" y="1592579"/>
            <a:ext cx="10951535" cy="5159829"/>
          </a:xfrm>
        </p:spPr>
        <p:txBody>
          <a:bodyPr/>
          <a:lstStyle/>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Correct “Justification” for (Blk. 13). Note: should align with “Travel Exception Code”</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Specify “Business/First” Class (Blk. 15)</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Correct “Calculations” in (Blk. 15/16)</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Receipts</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Break-down of “Foreign Currency”</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Post required documents only. Note: refrain from posting the same document more than once.</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If required content is missing, the document will be “Recalled”</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Please send your packages to TMD central mailbox</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Reasonable Accommodation Letter (RAC)</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Signatures in assigned places</a:t>
            </a:r>
          </a:p>
          <a:p>
            <a:pPr marL="514350" marR="0" lvl="1" indent="-171450" algn="l" defTabSz="914400" rtl="0" eaLnBrk="1" fontAlgn="base" latinLnBrk="0" hangingPunct="1">
              <a:lnSpc>
                <a:spcPct val="100000"/>
              </a:lnSpc>
              <a:spcBef>
                <a:spcPct val="20000"/>
              </a:spcBef>
              <a:spcAft>
                <a:spcPct val="0"/>
              </a:spcAft>
              <a:buClrTx/>
              <a:buSzPct val="85000"/>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cs typeface="Times New Roman" panose="02020603050405020304" pitchFamily="18" charset="0"/>
              </a:rPr>
              <a:t>Contractors are NOT allowed to approve in E-2/call CWTSATO for Verbal Approval </a:t>
            </a:r>
          </a:p>
          <a:p>
            <a:endParaRPr lang="en-US" dirty="0"/>
          </a:p>
        </p:txBody>
      </p:sp>
      <p:sp>
        <p:nvSpPr>
          <p:cNvPr id="4" name="Slide Number Placeholder 3">
            <a:extLst>
              <a:ext uri="{FF2B5EF4-FFF2-40B4-BE49-F238E27FC236}">
                <a16:creationId xmlns:a16="http://schemas.microsoft.com/office/drawing/2014/main" id="{D03AB2D9-118C-72BB-7776-B4A6E3B0F522}"/>
              </a:ext>
            </a:extLst>
          </p:cNvPr>
          <p:cNvSpPr>
            <a:spLocks noGrp="1"/>
          </p:cNvSpPr>
          <p:nvPr>
            <p:ph type="sldNum" sz="quarter" idx="12"/>
          </p:nvPr>
        </p:nvSpPr>
        <p:spPr/>
        <p:txBody>
          <a:bodyPr/>
          <a:lstStyle/>
          <a:p>
            <a:fld id="{376F5D7D-A77E-40E7-972D-A890C3B8144B}" type="slidenum">
              <a:rPr lang="en-US" smtClean="0"/>
              <a:t>36</a:t>
            </a:fld>
            <a:endParaRPr lang="en-US"/>
          </a:p>
        </p:txBody>
      </p:sp>
    </p:spTree>
    <p:extLst>
      <p:ext uri="{BB962C8B-B14F-4D97-AF65-F5344CB8AC3E}">
        <p14:creationId xmlns:p14="http://schemas.microsoft.com/office/powerpoint/2010/main" val="24544508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5631-38E6-CD21-C669-6DD3A2EEDF24}"/>
              </a:ext>
            </a:extLst>
          </p:cNvPr>
          <p:cNvSpPr>
            <a:spLocks noGrp="1"/>
          </p:cNvSpPr>
          <p:nvPr>
            <p:ph type="title"/>
          </p:nvPr>
        </p:nvSpPr>
        <p:spPr>
          <a:xfrm>
            <a:off x="1191492" y="182880"/>
            <a:ext cx="11000508" cy="1165614"/>
          </a:xfrm>
        </p:spPr>
        <p:txBody>
          <a:bodyPr/>
          <a:lstStyle/>
          <a:p>
            <a:r>
              <a:rPr kumimoji="0" lang="en-US" sz="2800" i="0" u="none" strike="noStrike" kern="0" cap="none" spc="0" normalizeH="0" baseline="0" noProof="0" dirty="0">
                <a:ln>
                  <a:noFill/>
                </a:ln>
                <a:solidFill>
                  <a:srgbClr val="000000"/>
                </a:solidFill>
                <a:effectLst/>
                <a:uLnTx/>
                <a:uFillTx/>
                <a:ea typeface="+mn-ea"/>
                <a:cs typeface="+mn-cs"/>
              </a:rPr>
              <a:t>CD-334 Form </a:t>
            </a:r>
            <a:br>
              <a:rPr kumimoji="0" lang="en-US" sz="2800" b="1" i="0" u="none" strike="noStrike" kern="0" cap="none" spc="0" normalizeH="0" baseline="0" noProof="0" dirty="0">
                <a:ln>
                  <a:noFill/>
                </a:ln>
                <a:solidFill>
                  <a:srgbClr val="000000"/>
                </a:solidFill>
                <a:effectLst/>
                <a:uLnTx/>
                <a:uFillTx/>
                <a:ea typeface="+mn-ea"/>
                <a:cs typeface="+mn-cs"/>
              </a:rPr>
            </a:br>
            <a:endParaRPr lang="en-US" dirty="0"/>
          </a:p>
        </p:txBody>
      </p:sp>
      <p:pic>
        <p:nvPicPr>
          <p:cNvPr id="6" name="Content Placeholder 5">
            <a:extLst>
              <a:ext uri="{FF2B5EF4-FFF2-40B4-BE49-F238E27FC236}">
                <a16:creationId xmlns:a16="http://schemas.microsoft.com/office/drawing/2014/main" id="{49DB665C-D7DD-64EB-26C5-2B8B7C8D158B}"/>
              </a:ext>
            </a:extLst>
          </p:cNvPr>
          <p:cNvPicPr>
            <a:picLocks noGrp="1" noChangeAspect="1"/>
          </p:cNvPicPr>
          <p:nvPr>
            <p:ph idx="1"/>
          </p:nvPr>
        </p:nvPicPr>
        <p:blipFill>
          <a:blip r:embed="rId2"/>
          <a:stretch>
            <a:fillRect/>
          </a:stretch>
        </p:blipFill>
        <p:spPr>
          <a:xfrm>
            <a:off x="4508223" y="1676399"/>
            <a:ext cx="3973593" cy="5159829"/>
          </a:xfrm>
          <a:prstGeom prst="rect">
            <a:avLst/>
          </a:prstGeom>
        </p:spPr>
      </p:pic>
      <p:sp>
        <p:nvSpPr>
          <p:cNvPr id="4" name="Slide Number Placeholder 3">
            <a:extLst>
              <a:ext uri="{FF2B5EF4-FFF2-40B4-BE49-F238E27FC236}">
                <a16:creationId xmlns:a16="http://schemas.microsoft.com/office/drawing/2014/main" id="{17E108EB-EF78-90ED-C9E0-192842B332A5}"/>
              </a:ext>
            </a:extLst>
          </p:cNvPr>
          <p:cNvSpPr>
            <a:spLocks noGrp="1"/>
          </p:cNvSpPr>
          <p:nvPr>
            <p:ph type="sldNum" sz="quarter" idx="12"/>
          </p:nvPr>
        </p:nvSpPr>
        <p:spPr/>
        <p:txBody>
          <a:bodyPr/>
          <a:lstStyle/>
          <a:p>
            <a:fld id="{376F5D7D-A77E-40E7-972D-A890C3B8144B}" type="slidenum">
              <a:rPr lang="en-US" smtClean="0"/>
              <a:t>37</a:t>
            </a:fld>
            <a:endParaRPr lang="en-US"/>
          </a:p>
        </p:txBody>
      </p:sp>
    </p:spTree>
    <p:extLst>
      <p:ext uri="{BB962C8B-B14F-4D97-AF65-F5344CB8AC3E}">
        <p14:creationId xmlns:p14="http://schemas.microsoft.com/office/powerpoint/2010/main" val="14382129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70748B-CE28-FCF0-21BC-89CCC23722AA}"/>
              </a:ext>
            </a:extLst>
          </p:cNvPr>
          <p:cNvSpPr>
            <a:spLocks noGrp="1"/>
          </p:cNvSpPr>
          <p:nvPr>
            <p:ph idx="1"/>
          </p:nvPr>
        </p:nvSpPr>
        <p:spPr>
          <a:xfrm>
            <a:off x="1320800" y="1676400"/>
            <a:ext cx="10871200" cy="4876800"/>
          </a:xfrm>
        </p:spPr>
        <p:txBody>
          <a:bodyPr/>
          <a:lstStyle/>
          <a:p>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latin typeface="Garamond" panose="02020404030301010803" pitchFamily="18" charset="0"/>
              <a:ea typeface="Times New Roman" panose="02020603050405020304" pitchFamily="18" charset="0"/>
              <a:cs typeface="Times New Roman" panose="02020603050405020304" pitchFamily="18" charset="0"/>
            </a:endParaRPr>
          </a:p>
          <a:p>
            <a:pPr marL="0" indent="0" algn="ctr">
              <a:buNone/>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     Routing List Update and The Ripple Impact</a:t>
            </a:r>
            <a:endParaRPr lang="en-US" sz="28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21803DB2-EE2D-4635-A486-9503CEF7078C}"/>
              </a:ext>
            </a:extLst>
          </p:cNvPr>
          <p:cNvSpPr>
            <a:spLocks noGrp="1"/>
          </p:cNvSpPr>
          <p:nvPr>
            <p:ph type="sldNum" sz="quarter" idx="12"/>
          </p:nvPr>
        </p:nvSpPr>
        <p:spPr/>
        <p:txBody>
          <a:bodyPr/>
          <a:lstStyle/>
          <a:p>
            <a:fld id="{376F5D7D-A77E-40E7-972D-A890C3B8144B}" type="slidenum">
              <a:rPr lang="en-US" smtClean="0"/>
              <a:t>38</a:t>
            </a:fld>
            <a:endParaRPr lang="en-US"/>
          </a:p>
        </p:txBody>
      </p:sp>
    </p:spTree>
    <p:extLst>
      <p:ext uri="{BB962C8B-B14F-4D97-AF65-F5344CB8AC3E}">
        <p14:creationId xmlns:p14="http://schemas.microsoft.com/office/powerpoint/2010/main" val="29568110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D46F-FF9A-D616-D5E3-08146A1923C0}"/>
              </a:ext>
            </a:extLst>
          </p:cNvPr>
          <p:cNvSpPr>
            <a:spLocks noGrp="1"/>
          </p:cNvSpPr>
          <p:nvPr>
            <p:ph type="title"/>
          </p:nvPr>
        </p:nvSpPr>
        <p:spPr>
          <a:xfrm>
            <a:off x="1219200" y="0"/>
            <a:ext cx="10972800" cy="1295400"/>
          </a:xfrm>
        </p:spPr>
        <p:txBody>
          <a:bodyPr/>
          <a:lstStyle/>
          <a:p>
            <a:r>
              <a:rPr lang="en-US" i="0" dirty="0">
                <a:effectLst/>
                <a:ea typeface="Times New Roman" panose="02020603050405020304" pitchFamily="18" charset="0"/>
                <a:cs typeface="Times New Roman" panose="02020603050405020304" pitchFamily="18" charset="0"/>
              </a:rPr>
              <a:t>Routing List Update and The Ripple Impact</a:t>
            </a:r>
            <a:endParaRPr lang="en-US" i="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EB70748B-CE28-FCF0-21BC-89CCC23722AA}"/>
              </a:ext>
            </a:extLst>
          </p:cNvPr>
          <p:cNvSpPr>
            <a:spLocks noGrp="1"/>
          </p:cNvSpPr>
          <p:nvPr>
            <p:ph idx="1"/>
          </p:nvPr>
        </p:nvSpPr>
        <p:spPr>
          <a:xfrm>
            <a:off x="1219200" y="1545265"/>
            <a:ext cx="10972800" cy="5007935"/>
          </a:xfrm>
        </p:spPr>
        <p:txBody>
          <a:bodyPr/>
          <a:lstStyle/>
          <a:p>
            <a:r>
              <a:rPr lang="en-US" sz="2400" u="sng" dirty="0">
                <a:latin typeface="Garamond" panose="02020404030301010803" pitchFamily="18" charset="0"/>
                <a:cs typeface="Times New Roman" panose="02020603050405020304" pitchFamily="18" charset="0"/>
              </a:rPr>
              <a:t>C</a:t>
            </a:r>
            <a:r>
              <a:rPr lang="en-US" sz="2400" b="0" dirty="0">
                <a:latin typeface="Garamond" panose="02020404030301010803" pitchFamily="18" charset="0"/>
                <a:cs typeface="Times New Roman" panose="02020603050405020304" pitchFamily="18" charset="0"/>
              </a:rPr>
              <a:t>ollaborating and </a:t>
            </a:r>
            <a:r>
              <a:rPr lang="en-US" sz="2400" u="sng" dirty="0">
                <a:latin typeface="Garamond" panose="02020404030301010803" pitchFamily="18" charset="0"/>
                <a:cs typeface="Times New Roman" panose="02020603050405020304" pitchFamily="18" charset="0"/>
              </a:rPr>
              <a:t>C</a:t>
            </a:r>
            <a:r>
              <a:rPr lang="en-US" sz="2400" b="0" dirty="0">
                <a:latin typeface="Garamond" panose="02020404030301010803" pitchFamily="18" charset="0"/>
                <a:cs typeface="Times New Roman" panose="02020603050405020304" pitchFamily="18" charset="0"/>
              </a:rPr>
              <a:t>ommunicating with TMD and </a:t>
            </a:r>
            <a:r>
              <a:rPr lang="en-US" sz="2400" u="sng" dirty="0">
                <a:latin typeface="Garamond" panose="02020404030301010803" pitchFamily="18" charset="0"/>
                <a:cs typeface="Times New Roman" panose="02020603050405020304" pitchFamily="18" charset="0"/>
              </a:rPr>
              <a:t>C</a:t>
            </a:r>
            <a:r>
              <a:rPr lang="en-US" sz="2400" b="0" dirty="0">
                <a:latin typeface="Garamond" panose="02020404030301010803" pitchFamily="18" charset="0"/>
                <a:cs typeface="Times New Roman" panose="02020603050405020304" pitchFamily="18" charset="0"/>
              </a:rPr>
              <a:t>oordinating with various helpdesks on the updated Routing, Updating, and In/Out-processing (replacements, changes, back-ups and more).</a:t>
            </a:r>
          </a:p>
          <a:p>
            <a:r>
              <a:rPr lang="en-US" sz="2400" b="0" dirty="0">
                <a:latin typeface="Garamond" panose="02020404030301010803" pitchFamily="18" charset="0"/>
                <a:cs typeface="Times New Roman" panose="02020603050405020304" pitchFamily="18" charset="0"/>
              </a:rPr>
              <a:t>Schedule a demo of ripple effects (as requested/if needed) when routing pools or other actions are changes without working with helpdesk or testing before publishing or going live.</a:t>
            </a:r>
          </a:p>
          <a:p>
            <a:r>
              <a:rPr lang="en-US" sz="2400" b="0" dirty="0">
                <a:latin typeface="Garamond" panose="02020404030301010803" pitchFamily="18" charset="0"/>
                <a:cs typeface="Times New Roman" panose="02020603050405020304" pitchFamily="18" charset="0"/>
              </a:rPr>
              <a:t>Work changes to routing pools directly with Cecelia Kizer, Rholondra Louis, and /or Linda Munday as needed until Project is turn back over to Linda Munday’s team (TBD).</a:t>
            </a:r>
          </a:p>
          <a:p>
            <a:endParaRPr lang="en-US" dirty="0"/>
          </a:p>
        </p:txBody>
      </p:sp>
      <p:sp>
        <p:nvSpPr>
          <p:cNvPr id="4" name="Slide Number Placeholder 3">
            <a:extLst>
              <a:ext uri="{FF2B5EF4-FFF2-40B4-BE49-F238E27FC236}">
                <a16:creationId xmlns:a16="http://schemas.microsoft.com/office/drawing/2014/main" id="{21803DB2-EE2D-4635-A486-9503CEF7078C}"/>
              </a:ext>
            </a:extLst>
          </p:cNvPr>
          <p:cNvSpPr>
            <a:spLocks noGrp="1"/>
          </p:cNvSpPr>
          <p:nvPr>
            <p:ph type="sldNum" sz="quarter" idx="12"/>
          </p:nvPr>
        </p:nvSpPr>
        <p:spPr/>
        <p:txBody>
          <a:bodyPr/>
          <a:lstStyle/>
          <a:p>
            <a:fld id="{376F5D7D-A77E-40E7-972D-A890C3B8144B}" type="slidenum">
              <a:rPr lang="en-US" smtClean="0"/>
              <a:t>39</a:t>
            </a:fld>
            <a:endParaRPr lang="en-US"/>
          </a:p>
        </p:txBody>
      </p:sp>
    </p:spTree>
    <p:extLst>
      <p:ext uri="{BB962C8B-B14F-4D97-AF65-F5344CB8AC3E}">
        <p14:creationId xmlns:p14="http://schemas.microsoft.com/office/powerpoint/2010/main" val="38475281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7E6A06DE-06DD-4DFD-82FD-EED3824B855B}"/>
              </a:ext>
            </a:extLst>
          </p:cNvPr>
          <p:cNvSpPr>
            <a:spLocks noGrp="1"/>
          </p:cNvSpPr>
          <p:nvPr>
            <p:ph type="subTitle" idx="1"/>
          </p:nvPr>
        </p:nvSpPr>
        <p:spPr>
          <a:xfrm>
            <a:off x="1155032" y="1545772"/>
            <a:ext cx="11036968" cy="5312229"/>
          </a:xfrm>
        </p:spPr>
        <p:txBody>
          <a:bodyPr/>
          <a:lstStyle/>
          <a:p>
            <a:pPr algn="l"/>
            <a:r>
              <a:rPr lang="en-US" sz="3200" dirty="0">
                <a:latin typeface="Times New Roman" panose="02020603050405020304" pitchFamily="18" charset="0"/>
                <a:cs typeface="Times New Roman" panose="02020603050405020304" pitchFamily="18" charset="0"/>
              </a:rPr>
              <a:t>                </a:t>
            </a:r>
          </a:p>
          <a:p>
            <a:pPr algn="l"/>
            <a:r>
              <a:rPr lang="en-US" dirty="0">
                <a:latin typeface="Times New Roman" panose="02020603050405020304" pitchFamily="18" charset="0"/>
                <a:cs typeface="Times New Roman" panose="02020603050405020304" pitchFamily="18" charset="0"/>
              </a:rPr>
              <a:t>          </a:t>
            </a:r>
          </a:p>
          <a:p>
            <a:r>
              <a:rPr lang="en-US" sz="3200" dirty="0">
                <a:latin typeface="+mj-lt"/>
                <a:cs typeface="Times New Roman" panose="02020603050405020304" pitchFamily="18" charset="0"/>
              </a:rPr>
              <a:t> </a:t>
            </a:r>
            <a:r>
              <a:rPr lang="en-US" sz="2800" dirty="0">
                <a:cs typeface="Times New Roman" panose="02020603050405020304" pitchFamily="18" charset="0"/>
              </a:rPr>
              <a:t>Senior Travel Official (STO) Packages</a:t>
            </a:r>
            <a:endParaRPr lang="en-US" sz="2800" dirty="0"/>
          </a:p>
        </p:txBody>
      </p:sp>
      <p:sp>
        <p:nvSpPr>
          <p:cNvPr id="3" name="Slide Number Placeholder 2">
            <a:extLst>
              <a:ext uri="{FF2B5EF4-FFF2-40B4-BE49-F238E27FC236}">
                <a16:creationId xmlns:a16="http://schemas.microsoft.com/office/drawing/2014/main" id="{94B62A83-A8D5-4D35-968E-31808E1AB69F}"/>
              </a:ext>
            </a:extLst>
          </p:cNvPr>
          <p:cNvSpPr>
            <a:spLocks noGrp="1"/>
          </p:cNvSpPr>
          <p:nvPr>
            <p:ph type="sldNum" sz="quarter" idx="11"/>
          </p:nvPr>
        </p:nvSpPr>
        <p:spPr/>
        <p:txBody>
          <a:bodyPr/>
          <a:lstStyle/>
          <a:p>
            <a:fld id="{9E6294A1-0B33-4906-BB6A-09B0D383EC92}" type="slidenum">
              <a:rPr lang="en-US" altLang="en-US" smtClean="0"/>
              <a:pPr/>
              <a:t>4</a:t>
            </a:fld>
            <a:endParaRPr lang="en-US" altLang="en-US" dirty="0"/>
          </a:p>
        </p:txBody>
      </p:sp>
    </p:spTree>
    <p:extLst>
      <p:ext uri="{BB962C8B-B14F-4D97-AF65-F5344CB8AC3E}">
        <p14:creationId xmlns:p14="http://schemas.microsoft.com/office/powerpoint/2010/main" val="26879282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F2EC-44B3-268D-1785-F44F1F0E5FC8}"/>
              </a:ext>
            </a:extLst>
          </p:cNvPr>
          <p:cNvSpPr>
            <a:spLocks noGrp="1"/>
          </p:cNvSpPr>
          <p:nvPr>
            <p:ph type="title"/>
          </p:nvPr>
        </p:nvSpPr>
        <p:spPr>
          <a:xfrm>
            <a:off x="1203649" y="0"/>
            <a:ext cx="10988351" cy="1295400"/>
          </a:xfrm>
        </p:spPr>
        <p:txBody>
          <a:bodyPr/>
          <a:lstStyle/>
          <a:p>
            <a:r>
              <a:rPr lang="en-US" sz="2800" b="1" i="0" dirty="0">
                <a:solidFill>
                  <a:prstClr val="black"/>
                </a:solidFill>
                <a:cs typeface="Times New Roman" panose="02020603050405020304" pitchFamily="18" charset="0"/>
              </a:rPr>
              <a:t>APC Digest Information</a:t>
            </a:r>
            <a:r>
              <a:rPr lang="en-US" sz="2800" b="0" i="0" dirty="0">
                <a:solidFill>
                  <a:srgbClr val="000000"/>
                </a:solidFill>
                <a:effectLst/>
                <a:ea typeface="Calibri" panose="020F0502020204030204" pitchFamily="34" charset="0"/>
                <a:cs typeface="Times New Roman" panose="02020603050405020304" pitchFamily="18" charset="0"/>
              </a:rPr>
              <a:t> </a:t>
            </a:r>
            <a:br>
              <a:rPr lang="en-US" sz="2800" b="0" i="0" dirty="0">
                <a:effectLst/>
                <a:ea typeface="Calibri" panose="020F0502020204030204" pitchFamily="34" charset="0"/>
                <a:cs typeface="Times New Roman" panose="02020603050405020304" pitchFamily="18" charset="0"/>
              </a:rPr>
            </a:br>
            <a:endParaRPr lang="en-US" i="0" dirty="0"/>
          </a:p>
        </p:txBody>
      </p:sp>
      <p:sp>
        <p:nvSpPr>
          <p:cNvPr id="3" name="Content Placeholder 2">
            <a:extLst>
              <a:ext uri="{FF2B5EF4-FFF2-40B4-BE49-F238E27FC236}">
                <a16:creationId xmlns:a16="http://schemas.microsoft.com/office/drawing/2014/main" id="{BE98831E-D9D1-40A0-60B3-889D4A7514CB}"/>
              </a:ext>
            </a:extLst>
          </p:cNvPr>
          <p:cNvSpPr>
            <a:spLocks noGrp="1"/>
          </p:cNvSpPr>
          <p:nvPr>
            <p:ph idx="1"/>
          </p:nvPr>
        </p:nvSpPr>
        <p:spPr>
          <a:xfrm>
            <a:off x="1203650" y="1676400"/>
            <a:ext cx="10827930" cy="4876800"/>
          </a:xfrm>
        </p:spPr>
        <p:txBody>
          <a:bodyPr/>
          <a:lstStyle/>
          <a:p>
            <a:pPr marL="0" indent="0">
              <a:buNone/>
            </a:pPr>
            <a:r>
              <a:rPr lang="en-US" sz="1600" b="1" dirty="0">
                <a:solidFill>
                  <a:prstClr val="black"/>
                </a:solidFill>
                <a:latin typeface="Times New Roman" panose="02020603050405020304" pitchFamily="18" charset="0"/>
                <a:cs typeface="Times New Roman" panose="02020603050405020304" pitchFamily="18" charset="0"/>
              </a:rPr>
              <a:t>                                                               </a:t>
            </a:r>
          </a:p>
          <a:p>
            <a:pPr marL="0" indent="0" algn="ctr">
              <a:buNone/>
            </a:pPr>
            <a:r>
              <a:rPr lang="en-US" sz="2400" dirty="0">
                <a:solidFill>
                  <a:prstClr val="black"/>
                </a:solidFill>
                <a:latin typeface="Times New Roman" panose="02020603050405020304" pitchFamily="18" charset="0"/>
                <a:cs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971321E4-BA20-F690-515D-F15EA5861CBC}"/>
              </a:ext>
            </a:extLst>
          </p:cNvPr>
          <p:cNvSpPr>
            <a:spLocks noGrp="1"/>
          </p:cNvSpPr>
          <p:nvPr>
            <p:ph type="sldNum" sz="quarter" idx="12"/>
          </p:nvPr>
        </p:nvSpPr>
        <p:spPr/>
        <p:txBody>
          <a:bodyPr/>
          <a:lstStyle/>
          <a:p>
            <a:fld id="{376F5D7D-A77E-40E7-972D-A890C3B8144B}" type="slidenum">
              <a:rPr lang="en-US" smtClean="0"/>
              <a:t>40</a:t>
            </a:fld>
            <a:endParaRPr lang="en-US"/>
          </a:p>
        </p:txBody>
      </p:sp>
      <p:pic>
        <p:nvPicPr>
          <p:cNvPr id="8" name="Picture 7" descr="Graphical user interface, text&#10;&#10;Description automatically generated">
            <a:extLst>
              <a:ext uri="{FF2B5EF4-FFF2-40B4-BE49-F238E27FC236}">
                <a16:creationId xmlns:a16="http://schemas.microsoft.com/office/drawing/2014/main" id="{81A718A0-697E-B94C-D213-53BB78B4CC06}"/>
              </a:ext>
            </a:extLst>
          </p:cNvPr>
          <p:cNvPicPr>
            <a:picLocks noChangeAspect="1"/>
          </p:cNvPicPr>
          <p:nvPr/>
        </p:nvPicPr>
        <p:blipFill>
          <a:blip r:embed="rId2"/>
          <a:stretch>
            <a:fillRect/>
          </a:stretch>
        </p:blipFill>
        <p:spPr>
          <a:xfrm>
            <a:off x="2997301" y="1950720"/>
            <a:ext cx="7213398" cy="3773899"/>
          </a:xfrm>
          <a:prstGeom prst="rect">
            <a:avLst/>
          </a:prstGeom>
        </p:spPr>
      </p:pic>
    </p:spTree>
    <p:extLst>
      <p:ext uri="{BB962C8B-B14F-4D97-AF65-F5344CB8AC3E}">
        <p14:creationId xmlns:p14="http://schemas.microsoft.com/office/powerpoint/2010/main" val="2856440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F2EC-44B3-268D-1785-F44F1F0E5FC8}"/>
              </a:ext>
            </a:extLst>
          </p:cNvPr>
          <p:cNvSpPr>
            <a:spLocks noGrp="1"/>
          </p:cNvSpPr>
          <p:nvPr>
            <p:ph type="title"/>
          </p:nvPr>
        </p:nvSpPr>
        <p:spPr>
          <a:xfrm>
            <a:off x="1203649" y="0"/>
            <a:ext cx="10988351" cy="1295400"/>
          </a:xfrm>
        </p:spPr>
        <p:txBody>
          <a:bodyPr/>
          <a:lstStyle/>
          <a:p>
            <a:r>
              <a:rPr lang="en-US" sz="2800" b="1" i="0" dirty="0">
                <a:solidFill>
                  <a:prstClr val="black"/>
                </a:solidFill>
                <a:latin typeface="+mj-lt"/>
                <a:cs typeface="Times New Roman" panose="02020603050405020304" pitchFamily="18" charset="0"/>
              </a:rPr>
              <a:t>APC Digest Information</a:t>
            </a:r>
            <a:endParaRPr lang="en-US" i="0" dirty="0">
              <a:latin typeface="+mj-lt"/>
            </a:endParaRPr>
          </a:p>
        </p:txBody>
      </p:sp>
      <p:sp>
        <p:nvSpPr>
          <p:cNvPr id="3" name="Content Placeholder 2">
            <a:extLst>
              <a:ext uri="{FF2B5EF4-FFF2-40B4-BE49-F238E27FC236}">
                <a16:creationId xmlns:a16="http://schemas.microsoft.com/office/drawing/2014/main" id="{BE98831E-D9D1-40A0-60B3-889D4A7514CB}"/>
              </a:ext>
            </a:extLst>
          </p:cNvPr>
          <p:cNvSpPr>
            <a:spLocks noGrp="1"/>
          </p:cNvSpPr>
          <p:nvPr>
            <p:ph idx="1"/>
          </p:nvPr>
        </p:nvSpPr>
        <p:spPr>
          <a:xfrm>
            <a:off x="1203650" y="1502735"/>
            <a:ext cx="10988350" cy="5050465"/>
          </a:xfrm>
        </p:spPr>
        <p:txBody>
          <a:bodyPr/>
          <a:lstStyle/>
          <a:p>
            <a:pPr>
              <a:buFont typeface="Wingdings" panose="05000000000000000000" pitchFamily="2" charset="2"/>
              <a:buChar char="q"/>
            </a:pPr>
            <a:r>
              <a:rPr lang="en-US" sz="2400" b="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The APC Digest</a:t>
            </a:r>
            <a:r>
              <a:rPr lang="en-US" sz="2400" b="0" i="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en-US" sz="2400" b="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is a distribution to keep the DOC Travel Charge Card community connected regarding program enhancements, policy updates, and best practices.  </a:t>
            </a:r>
          </a:p>
          <a:p>
            <a:pPr>
              <a:buFont typeface="Wingdings" panose="05000000000000000000" pitchFamily="2" charset="2"/>
              <a:buChar char="q"/>
            </a:pPr>
            <a:r>
              <a:rPr lang="en-US" sz="2400" b="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The APC Digest</a:t>
            </a:r>
            <a:r>
              <a:rPr lang="en-US" sz="2400" b="0" i="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en-US" sz="2400" b="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for</a:t>
            </a:r>
            <a:r>
              <a:rPr lang="en-US" sz="2400" b="0" i="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en-US" sz="2400" b="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June 2022 </a:t>
            </a:r>
            <a:r>
              <a:rPr lang="en-US" sz="2400" b="0" dirty="0">
                <a:solidFill>
                  <a:srgbClr val="000000"/>
                </a:solidFill>
                <a:latin typeface="Garamond" panose="02020404030301010803" pitchFamily="18" charset="0"/>
                <a:ea typeface="Calibri" panose="020F0502020204030204" pitchFamily="34" charset="0"/>
                <a:cs typeface="Times New Roman" panose="02020603050405020304" pitchFamily="18" charset="0"/>
              </a:rPr>
              <a:t>was</a:t>
            </a:r>
            <a:r>
              <a:rPr lang="en-US" sz="2400" b="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disseminated to the A/OPCs on June 7, 2022. </a:t>
            </a:r>
            <a:endParaRPr lang="en-US" sz="2400" b="0" dirty="0">
              <a:effectLst/>
              <a:latin typeface="Garamond" panose="02020404030301010803"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971321E4-BA20-F690-515D-F15EA5861CBC}"/>
              </a:ext>
            </a:extLst>
          </p:cNvPr>
          <p:cNvSpPr>
            <a:spLocks noGrp="1"/>
          </p:cNvSpPr>
          <p:nvPr>
            <p:ph type="sldNum" sz="quarter" idx="12"/>
          </p:nvPr>
        </p:nvSpPr>
        <p:spPr/>
        <p:txBody>
          <a:bodyPr/>
          <a:lstStyle/>
          <a:p>
            <a:fld id="{376F5D7D-A77E-40E7-972D-A890C3B8144B}" type="slidenum">
              <a:rPr lang="en-US" smtClean="0"/>
              <a:t>41</a:t>
            </a:fld>
            <a:endParaRPr lang="en-US"/>
          </a:p>
        </p:txBody>
      </p:sp>
      <p:graphicFrame>
        <p:nvGraphicFramePr>
          <p:cNvPr id="7" name="Object 6">
            <a:extLst>
              <a:ext uri="{FF2B5EF4-FFF2-40B4-BE49-F238E27FC236}">
                <a16:creationId xmlns:a16="http://schemas.microsoft.com/office/drawing/2014/main" id="{85077F6A-83BE-3AC3-95A8-986407D7E83E}"/>
              </a:ext>
            </a:extLst>
          </p:cNvPr>
          <p:cNvGraphicFramePr>
            <a:graphicFrameLocks noChangeAspect="1"/>
          </p:cNvGraphicFramePr>
          <p:nvPr>
            <p:extLst>
              <p:ext uri="{D42A27DB-BD31-4B8C-83A1-F6EECF244321}">
                <p14:modId xmlns:p14="http://schemas.microsoft.com/office/powerpoint/2010/main" val="2302075896"/>
              </p:ext>
            </p:extLst>
          </p:nvPr>
        </p:nvGraphicFramePr>
        <p:xfrm>
          <a:off x="4294423" y="3269062"/>
          <a:ext cx="915988" cy="771525"/>
        </p:xfrm>
        <a:graphic>
          <a:graphicData uri="http://schemas.openxmlformats.org/presentationml/2006/ole">
            <mc:AlternateContent xmlns:mc="http://schemas.openxmlformats.org/markup-compatibility/2006">
              <mc:Choice xmlns:v="urn:schemas-microsoft-com:vml" Requires="v">
                <p:oleObj name="Acrobat Document" showAsIcon="1" r:id="rId2" imgW="916200" imgH="772200" progId="Acrobat.Document.DC">
                  <p:embed/>
                </p:oleObj>
              </mc:Choice>
              <mc:Fallback>
                <p:oleObj name="Acrobat Document" showAsIcon="1" r:id="rId2" imgW="916200" imgH="772200" progId="Acrobat.Document.DC">
                  <p:embed/>
                  <p:pic>
                    <p:nvPicPr>
                      <p:cNvPr id="7" name="Object 6">
                        <a:extLst>
                          <a:ext uri="{FF2B5EF4-FFF2-40B4-BE49-F238E27FC236}">
                            <a16:creationId xmlns:a16="http://schemas.microsoft.com/office/drawing/2014/main" id="{85077F6A-83BE-3AC3-95A8-986407D7E83E}"/>
                          </a:ext>
                        </a:extLst>
                      </p:cNvPr>
                      <p:cNvPicPr/>
                      <p:nvPr/>
                    </p:nvPicPr>
                    <p:blipFill>
                      <a:blip r:embed="rId3"/>
                      <a:stretch>
                        <a:fillRect/>
                      </a:stretch>
                    </p:blipFill>
                    <p:spPr>
                      <a:xfrm>
                        <a:off x="4294423" y="3269062"/>
                        <a:ext cx="915988" cy="771525"/>
                      </a:xfrm>
                      <a:prstGeom prst="rect">
                        <a:avLst/>
                      </a:prstGeom>
                    </p:spPr>
                  </p:pic>
                </p:oleObj>
              </mc:Fallback>
            </mc:AlternateContent>
          </a:graphicData>
        </a:graphic>
      </p:graphicFrame>
    </p:spTree>
    <p:extLst>
      <p:ext uri="{BB962C8B-B14F-4D97-AF65-F5344CB8AC3E}">
        <p14:creationId xmlns:p14="http://schemas.microsoft.com/office/powerpoint/2010/main" val="14648541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8965-DBEB-4294-92A8-85D365457029}"/>
              </a:ext>
            </a:extLst>
          </p:cNvPr>
          <p:cNvSpPr>
            <a:spLocks noGrp="1"/>
          </p:cNvSpPr>
          <p:nvPr>
            <p:ph type="title"/>
          </p:nvPr>
        </p:nvSpPr>
        <p:spPr>
          <a:xfrm>
            <a:off x="1250302" y="167956"/>
            <a:ext cx="10941698" cy="1295400"/>
          </a:xfrm>
        </p:spPr>
        <p:txBody>
          <a:bodyPr/>
          <a:lstStyle/>
          <a:p>
            <a:r>
              <a:rPr lang="en-US" sz="2800" b="1" i="0" dirty="0">
                <a:solidFill>
                  <a:prstClr val="black"/>
                </a:solidFill>
                <a:cs typeface="Times New Roman" panose="02020603050405020304" pitchFamily="18" charset="0"/>
              </a:rPr>
              <a:t>Travel Card </a:t>
            </a:r>
            <a:r>
              <a:rPr lang="en-US" i="0" dirty="0">
                <a:solidFill>
                  <a:prstClr val="black"/>
                </a:solidFill>
                <a:cs typeface="Times New Roman" panose="02020603050405020304" pitchFamily="18" charset="0"/>
              </a:rPr>
              <a:t>(IBA/CBA)</a:t>
            </a:r>
            <a:br>
              <a:rPr lang="en-US" sz="2800" i="0" dirty="0">
                <a:latin typeface="+mj-lt"/>
              </a:rPr>
            </a:br>
            <a:endParaRPr lang="en-US" sz="2800" b="1" i="0" dirty="0">
              <a:solidFill>
                <a:prstClr val="black"/>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189A00-BDCC-1CC6-4BA6-CEAC224AF836}"/>
              </a:ext>
            </a:extLst>
          </p:cNvPr>
          <p:cNvSpPr>
            <a:spLocks noGrp="1"/>
          </p:cNvSpPr>
          <p:nvPr>
            <p:ph type="sldNum" sz="quarter" idx="12"/>
          </p:nvPr>
        </p:nvSpPr>
        <p:spPr/>
        <p:txBody>
          <a:bodyPr/>
          <a:lstStyle/>
          <a:p>
            <a:fld id="{376F5D7D-A77E-40E7-972D-A890C3B8144B}" type="slidenum">
              <a:rPr lang="en-US" smtClean="0"/>
              <a:t>42</a:t>
            </a:fld>
            <a:endParaRPr lang="en-US"/>
          </a:p>
        </p:txBody>
      </p:sp>
      <p:pic>
        <p:nvPicPr>
          <p:cNvPr id="7" name="Content Placeholder 6">
            <a:extLst>
              <a:ext uri="{FF2B5EF4-FFF2-40B4-BE49-F238E27FC236}">
                <a16:creationId xmlns:a16="http://schemas.microsoft.com/office/drawing/2014/main" id="{D64CE025-9B7A-0A08-BB1B-F3A69DA77618}"/>
              </a:ext>
            </a:extLst>
          </p:cNvPr>
          <p:cNvPicPr>
            <a:picLocks noGrp="1" noChangeAspect="1"/>
          </p:cNvPicPr>
          <p:nvPr>
            <p:ph idx="1"/>
          </p:nvPr>
        </p:nvPicPr>
        <p:blipFill>
          <a:blip r:embed="rId2"/>
          <a:stretch>
            <a:fillRect/>
          </a:stretch>
        </p:blipFill>
        <p:spPr>
          <a:xfrm>
            <a:off x="6723733" y="2684323"/>
            <a:ext cx="3791867" cy="2464713"/>
          </a:xfrm>
        </p:spPr>
      </p:pic>
      <p:sp>
        <p:nvSpPr>
          <p:cNvPr id="8" name="TextBox 7">
            <a:extLst>
              <a:ext uri="{FF2B5EF4-FFF2-40B4-BE49-F238E27FC236}">
                <a16:creationId xmlns:a16="http://schemas.microsoft.com/office/drawing/2014/main" id="{43D63E71-E358-7C4E-E403-ABE43CBFFB80}"/>
              </a:ext>
            </a:extLst>
          </p:cNvPr>
          <p:cNvSpPr txBox="1"/>
          <p:nvPr/>
        </p:nvSpPr>
        <p:spPr>
          <a:xfrm>
            <a:off x="1595534" y="5673012"/>
            <a:ext cx="6938865" cy="461665"/>
          </a:xfrm>
          <a:prstGeom prst="rect">
            <a:avLst/>
          </a:prstGeom>
          <a:noFill/>
        </p:spPr>
        <p:txBody>
          <a:bodyPr wrap="square" rtlCol="0">
            <a:spAutoFit/>
          </a:bodyPr>
          <a:lstStyle/>
          <a:p>
            <a:r>
              <a:rPr lang="en-US" sz="2400" b="1" dirty="0">
                <a:latin typeface="Garamond" panose="02020404030301010803" pitchFamily="18" charset="0"/>
              </a:rPr>
              <a:t>HelpDesk:</a:t>
            </a:r>
            <a:r>
              <a:rPr lang="en-US" sz="2400" dirty="0">
                <a:latin typeface="Garamond" panose="02020404030301010803" pitchFamily="18" charset="0"/>
              </a:rPr>
              <a:t>  ofm-doctravelcardprogram@doc.gov</a:t>
            </a:r>
          </a:p>
        </p:txBody>
      </p:sp>
    </p:spTree>
    <p:extLst>
      <p:ext uri="{BB962C8B-B14F-4D97-AF65-F5344CB8AC3E}">
        <p14:creationId xmlns:p14="http://schemas.microsoft.com/office/powerpoint/2010/main" val="9609643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8965-DBEB-4294-92A8-85D365457029}"/>
              </a:ext>
            </a:extLst>
          </p:cNvPr>
          <p:cNvSpPr>
            <a:spLocks noGrp="1"/>
          </p:cNvSpPr>
          <p:nvPr>
            <p:ph type="title"/>
          </p:nvPr>
        </p:nvSpPr>
        <p:spPr>
          <a:xfrm>
            <a:off x="1212980" y="0"/>
            <a:ext cx="10979020" cy="1295400"/>
          </a:xfrm>
        </p:spPr>
        <p:txBody>
          <a:bodyPr/>
          <a:lstStyle/>
          <a:p>
            <a:r>
              <a:rPr lang="en-US" sz="2800" b="1" i="0" dirty="0">
                <a:solidFill>
                  <a:prstClr val="black"/>
                </a:solidFill>
                <a:cs typeface="Times New Roman" panose="02020603050405020304" pitchFamily="18" charset="0"/>
              </a:rPr>
              <a:t>Travel Card </a:t>
            </a:r>
            <a:r>
              <a:rPr lang="en-US" i="0" dirty="0">
                <a:solidFill>
                  <a:prstClr val="black"/>
                </a:solidFill>
                <a:cs typeface="Times New Roman" panose="02020603050405020304" pitchFamily="18" charset="0"/>
              </a:rPr>
              <a:t>(IBA/CBA)</a:t>
            </a:r>
            <a:endParaRPr lang="en-US" sz="2800" i="0" dirty="0">
              <a:solidFill>
                <a:prstClr val="black"/>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B8A2714E-DD65-717C-902F-0018F066350E}"/>
              </a:ext>
            </a:extLst>
          </p:cNvPr>
          <p:cNvSpPr>
            <a:spLocks noGrp="1"/>
          </p:cNvSpPr>
          <p:nvPr>
            <p:ph idx="1"/>
          </p:nvPr>
        </p:nvSpPr>
        <p:spPr>
          <a:xfrm>
            <a:off x="1212980" y="1495648"/>
            <a:ext cx="10979020" cy="5340582"/>
          </a:xfrm>
        </p:spPr>
        <p:txBody>
          <a:bodyPr/>
          <a:lstStyle/>
          <a:p>
            <a:r>
              <a:rPr lang="en-US" sz="2000" b="1" i="0" dirty="0">
                <a:solidFill>
                  <a:srgbClr val="1B1B1B"/>
                </a:solidFill>
                <a:effectLst/>
                <a:latin typeface="Garamond" panose="02020404030301010803" pitchFamily="18" charset="0"/>
                <a:cs typeface="Times New Roman" panose="02020603050405020304" pitchFamily="18" charset="0"/>
              </a:rPr>
              <a:t>Individually billed accounts (</a:t>
            </a:r>
            <a:r>
              <a:rPr lang="en-US" sz="2000" b="1" i="0" dirty="0" err="1">
                <a:solidFill>
                  <a:srgbClr val="1B1B1B"/>
                </a:solidFill>
                <a:effectLst/>
                <a:latin typeface="Garamond" panose="02020404030301010803" pitchFamily="18" charset="0"/>
                <a:cs typeface="Times New Roman" panose="02020603050405020304" pitchFamily="18" charset="0"/>
              </a:rPr>
              <a:t>IBAs</a:t>
            </a:r>
            <a:r>
              <a:rPr lang="en-US" sz="2000" b="1" i="0" dirty="0">
                <a:solidFill>
                  <a:srgbClr val="1B1B1B"/>
                </a:solidFill>
                <a:effectLst/>
                <a:latin typeface="Garamond" panose="02020404030301010803" pitchFamily="18" charset="0"/>
                <a:cs typeface="Times New Roman" panose="02020603050405020304" pitchFamily="18" charset="0"/>
              </a:rPr>
              <a:t>)</a:t>
            </a:r>
            <a:r>
              <a:rPr lang="en-US" sz="2000" b="0" i="0" dirty="0">
                <a:solidFill>
                  <a:srgbClr val="1B1B1B"/>
                </a:solidFill>
                <a:effectLst/>
                <a:latin typeface="Garamond" panose="02020404030301010803" pitchFamily="18" charset="0"/>
                <a:cs typeface="Times New Roman" panose="02020603050405020304" pitchFamily="18" charset="0"/>
              </a:rPr>
              <a:t> are issued to employees to pay for official travel and </a:t>
            </a:r>
            <a:r>
              <a:rPr lang="en-US" sz="2000" b="0" i="0" dirty="0" err="1">
                <a:solidFill>
                  <a:srgbClr val="1B1B1B"/>
                </a:solidFill>
                <a:effectLst/>
                <a:latin typeface="Garamond" panose="02020404030301010803" pitchFamily="18" charset="0"/>
                <a:cs typeface="Times New Roman" panose="02020603050405020304" pitchFamily="18" charset="0"/>
              </a:rPr>
              <a:t>travel-related</a:t>
            </a:r>
            <a:r>
              <a:rPr lang="en-US" sz="2000" b="0" i="0" dirty="0">
                <a:solidFill>
                  <a:srgbClr val="1B1B1B"/>
                </a:solidFill>
                <a:effectLst/>
                <a:latin typeface="Garamond" panose="02020404030301010803" pitchFamily="18" charset="0"/>
                <a:cs typeface="Times New Roman" panose="02020603050405020304" pitchFamily="18" charset="0"/>
              </a:rPr>
              <a:t> expenses. The government reimburses employees for authorized expenses. The employee is responsible for making payment to the bank.</a:t>
            </a:r>
            <a:endParaRPr lang="en-US" sz="2000" b="1" i="0" dirty="0">
              <a:solidFill>
                <a:srgbClr val="1B1B1B"/>
              </a:solidFill>
              <a:effectLst/>
              <a:latin typeface="Garamond" panose="02020404030301010803" pitchFamily="18" charset="0"/>
              <a:cs typeface="Times New Roman" panose="02020603050405020304" pitchFamily="18" charset="0"/>
            </a:endParaRPr>
          </a:p>
          <a:p>
            <a:r>
              <a:rPr lang="en-US" sz="2000" b="1" i="0" dirty="0">
                <a:solidFill>
                  <a:srgbClr val="1B1B1B"/>
                </a:solidFill>
                <a:effectLst/>
                <a:latin typeface="Garamond" panose="02020404030301010803" pitchFamily="18" charset="0"/>
                <a:cs typeface="Times New Roman" panose="02020603050405020304" pitchFamily="18" charset="0"/>
              </a:rPr>
              <a:t>Centrally billed accounts (CBAs)</a:t>
            </a:r>
            <a:r>
              <a:rPr lang="en-US" sz="2000" b="0" i="0" dirty="0">
                <a:solidFill>
                  <a:srgbClr val="1B1B1B"/>
                </a:solidFill>
                <a:effectLst/>
                <a:latin typeface="Garamond" panose="02020404030301010803" pitchFamily="18" charset="0"/>
                <a:cs typeface="Times New Roman" panose="02020603050405020304" pitchFamily="18" charset="0"/>
              </a:rPr>
              <a:t> are established by some agencies to pay for official travel expenses. Centrally billed accounts are paid directly by the government to the bank.</a:t>
            </a:r>
            <a:endParaRPr lang="en-US" sz="2000" b="1" i="0" dirty="0">
              <a:solidFill>
                <a:srgbClr val="1B1B1B"/>
              </a:solidFill>
              <a:effectLst/>
              <a:latin typeface="Garamond" panose="02020404030301010803" pitchFamily="18" charset="0"/>
              <a:cs typeface="Times New Roman" panose="02020603050405020304" pitchFamily="18" charset="0"/>
            </a:endParaRPr>
          </a:p>
          <a:p>
            <a:r>
              <a:rPr lang="en-US" sz="2000" b="1" i="0" dirty="0">
                <a:solidFill>
                  <a:srgbClr val="1B1B1B"/>
                </a:solidFill>
                <a:effectLst/>
                <a:latin typeface="Garamond" panose="02020404030301010803" pitchFamily="18" charset="0"/>
                <a:cs typeface="Times New Roman" panose="02020603050405020304" pitchFamily="18" charset="0"/>
              </a:rPr>
              <a:t>What is the benefit for federal agencies?</a:t>
            </a:r>
            <a:br>
              <a:rPr lang="en-US" sz="2000" dirty="0">
                <a:latin typeface="Garamond" panose="02020404030301010803" pitchFamily="18" charset="0"/>
                <a:cs typeface="Times New Roman" panose="02020603050405020304" pitchFamily="18" charset="0"/>
              </a:rPr>
            </a:br>
            <a:r>
              <a:rPr lang="en-US" sz="2000" b="0" i="0" dirty="0">
                <a:solidFill>
                  <a:srgbClr val="1B1B1B"/>
                </a:solidFill>
                <a:effectLst/>
                <a:latin typeface="Garamond" panose="02020404030301010803" pitchFamily="18" charset="0"/>
                <a:cs typeface="Times New Roman" panose="02020603050405020304" pitchFamily="18" charset="0"/>
              </a:rPr>
              <a:t>Each agency or organization using the travel charge card receives a rebate based on sales volume. The sale refund is remitted to the organization.</a:t>
            </a:r>
            <a:endParaRPr lang="en-US" sz="2000" b="0" dirty="0">
              <a:solidFill>
                <a:srgbClr val="1B1B1B"/>
              </a:solidFill>
              <a:latin typeface="Garamond" panose="02020404030301010803" pitchFamily="18" charset="0"/>
              <a:cs typeface="Times New Roman" panose="02020603050405020304" pitchFamily="18" charset="0"/>
            </a:endParaRPr>
          </a:p>
          <a:p>
            <a:pPr marL="0" indent="0">
              <a:buNone/>
            </a:pPr>
            <a:r>
              <a:rPr lang="en-US" sz="2000" u="sng" dirty="0">
                <a:solidFill>
                  <a:srgbClr val="1B1B1B"/>
                </a:solidFill>
                <a:latin typeface="Garamond" panose="02020404030301010803" pitchFamily="18" charset="0"/>
                <a:cs typeface="Times New Roman" panose="02020603050405020304" pitchFamily="18" charset="0"/>
              </a:rPr>
              <a:t>Statistical Data:  As of June 1, 2022  </a:t>
            </a:r>
          </a:p>
          <a:p>
            <a:pPr marL="0" indent="0">
              <a:buNone/>
            </a:pPr>
            <a:r>
              <a:rPr lang="en-US" sz="2000" dirty="0">
                <a:solidFill>
                  <a:srgbClr val="1B1B1B"/>
                </a:solidFill>
                <a:latin typeface="Garamond" panose="02020404030301010803" pitchFamily="18" charset="0"/>
                <a:cs typeface="Times New Roman" panose="02020603050405020304" pitchFamily="18" charset="0"/>
              </a:rPr>
              <a:t>Number of </a:t>
            </a:r>
            <a:r>
              <a:rPr lang="en-US" sz="2000" dirty="0" err="1">
                <a:solidFill>
                  <a:srgbClr val="1B1B1B"/>
                </a:solidFill>
                <a:latin typeface="Garamond" panose="02020404030301010803" pitchFamily="18" charset="0"/>
                <a:cs typeface="Times New Roman" panose="02020603050405020304" pitchFamily="18" charset="0"/>
              </a:rPr>
              <a:t>IBA</a:t>
            </a:r>
            <a:r>
              <a:rPr lang="en-US" sz="2000" dirty="0">
                <a:solidFill>
                  <a:srgbClr val="1B1B1B"/>
                </a:solidFill>
                <a:latin typeface="Garamond" panose="02020404030301010803" pitchFamily="18" charset="0"/>
                <a:cs typeface="Times New Roman" panose="02020603050405020304" pitchFamily="18" charset="0"/>
              </a:rPr>
              <a:t> cards: 11,314; Total Transaction Amount - $5,989,440.00</a:t>
            </a:r>
          </a:p>
          <a:p>
            <a:pPr marL="0" indent="0">
              <a:buNone/>
            </a:pPr>
            <a:r>
              <a:rPr lang="en-US" sz="2000" dirty="0">
                <a:solidFill>
                  <a:srgbClr val="1B1B1B"/>
                </a:solidFill>
                <a:latin typeface="Garamond" panose="02020404030301010803" pitchFamily="18" charset="0"/>
                <a:cs typeface="Times New Roman" panose="02020603050405020304" pitchFamily="18" charset="0"/>
              </a:rPr>
              <a:t>Number of CBA cards: 131; Total Transaction Amount - $10,444,940.00</a:t>
            </a:r>
            <a:endParaRPr lang="en-US" sz="2000" u="sng" dirty="0">
              <a:solidFill>
                <a:srgbClr val="1B1B1B"/>
              </a:solidFill>
              <a:latin typeface="Garamond" panose="02020404030301010803" pitchFamily="18" charset="0"/>
              <a:cs typeface="Times New Roman" panose="02020603050405020304" pitchFamily="18" charset="0"/>
            </a:endParaRPr>
          </a:p>
          <a:p>
            <a:pPr marL="0" indent="0">
              <a:buNone/>
            </a:pPr>
            <a:r>
              <a:rPr lang="en-US" sz="2000" u="sng" dirty="0">
                <a:solidFill>
                  <a:srgbClr val="1B1B1B"/>
                </a:solidFill>
                <a:latin typeface="Garamond" panose="02020404030301010803" pitchFamily="18" charset="0"/>
                <a:cs typeface="Times New Roman" panose="02020603050405020304" pitchFamily="18" charset="0"/>
              </a:rPr>
              <a:t>Quarterly Refunds:</a:t>
            </a:r>
            <a:r>
              <a:rPr lang="en-US" sz="2000" dirty="0">
                <a:solidFill>
                  <a:srgbClr val="1B1B1B"/>
                </a:solidFill>
                <a:latin typeface="Garamond" panose="02020404030301010803" pitchFamily="18" charset="0"/>
                <a:cs typeface="Times New Roman" panose="02020603050405020304" pitchFamily="18" charset="0"/>
              </a:rPr>
              <a:t> </a:t>
            </a:r>
          </a:p>
          <a:p>
            <a:pPr marL="0" indent="0">
              <a:buNone/>
            </a:pPr>
            <a:r>
              <a:rPr lang="en-US" sz="2000" dirty="0">
                <a:solidFill>
                  <a:srgbClr val="1B1B1B"/>
                </a:solidFill>
                <a:latin typeface="Garamond" panose="02020404030301010803" pitchFamily="18" charset="0"/>
                <a:cs typeface="Times New Roman" panose="02020603050405020304" pitchFamily="18" charset="0"/>
              </a:rPr>
              <a:t>FY22 Q1 - $79,686.00</a:t>
            </a:r>
          </a:p>
          <a:p>
            <a:pPr marL="0" indent="0">
              <a:buNone/>
            </a:pPr>
            <a:r>
              <a:rPr lang="en-US" sz="2000" dirty="0">
                <a:solidFill>
                  <a:srgbClr val="1B1B1B"/>
                </a:solidFill>
                <a:latin typeface="Garamond" panose="02020404030301010803" pitchFamily="18" charset="0"/>
                <a:cs typeface="Times New Roman" panose="02020603050405020304" pitchFamily="18" charset="0"/>
              </a:rPr>
              <a:t>FY22 Q2 - $45,396.00</a:t>
            </a:r>
          </a:p>
          <a:p>
            <a:pPr marL="0" indent="0">
              <a:buNone/>
            </a:pPr>
            <a:r>
              <a:rPr lang="en-US" sz="2000" dirty="0">
                <a:solidFill>
                  <a:srgbClr val="1B1B1B"/>
                </a:solidFill>
                <a:latin typeface="Garamond" panose="02020404030301010803" pitchFamily="18" charset="0"/>
                <a:cs typeface="Times New Roman" panose="02020603050405020304" pitchFamily="18" charset="0"/>
              </a:rPr>
              <a:t>Total = $125,082.00</a:t>
            </a:r>
          </a:p>
        </p:txBody>
      </p:sp>
      <p:sp>
        <p:nvSpPr>
          <p:cNvPr id="4" name="Slide Number Placeholder 3">
            <a:extLst>
              <a:ext uri="{FF2B5EF4-FFF2-40B4-BE49-F238E27FC236}">
                <a16:creationId xmlns:a16="http://schemas.microsoft.com/office/drawing/2014/main" id="{6E189A00-BDCC-1CC6-4BA6-CEAC224AF836}"/>
              </a:ext>
            </a:extLst>
          </p:cNvPr>
          <p:cNvSpPr>
            <a:spLocks noGrp="1"/>
          </p:cNvSpPr>
          <p:nvPr>
            <p:ph type="sldNum" sz="quarter" idx="12"/>
          </p:nvPr>
        </p:nvSpPr>
        <p:spPr/>
        <p:txBody>
          <a:bodyPr/>
          <a:lstStyle/>
          <a:p>
            <a:fld id="{376F5D7D-A77E-40E7-972D-A890C3B8144B}" type="slidenum">
              <a:rPr lang="en-US" smtClean="0"/>
              <a:t>43</a:t>
            </a:fld>
            <a:endParaRPr lang="en-US"/>
          </a:p>
        </p:txBody>
      </p:sp>
    </p:spTree>
    <p:extLst>
      <p:ext uri="{BB962C8B-B14F-4D97-AF65-F5344CB8AC3E}">
        <p14:creationId xmlns:p14="http://schemas.microsoft.com/office/powerpoint/2010/main" val="30244460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8965-DBEB-4294-92A8-85D365457029}"/>
              </a:ext>
            </a:extLst>
          </p:cNvPr>
          <p:cNvSpPr>
            <a:spLocks noGrp="1"/>
          </p:cNvSpPr>
          <p:nvPr>
            <p:ph type="title"/>
          </p:nvPr>
        </p:nvSpPr>
        <p:spPr>
          <a:xfrm>
            <a:off x="1189822" y="0"/>
            <a:ext cx="11002178" cy="1295400"/>
          </a:xfrm>
        </p:spPr>
        <p:txBody>
          <a:bodyPr/>
          <a:lstStyle/>
          <a:p>
            <a:r>
              <a:rPr lang="en-US" sz="2800" b="1" i="0" dirty="0">
                <a:solidFill>
                  <a:prstClr val="black"/>
                </a:solidFill>
                <a:cs typeface="Times New Roman" panose="02020603050405020304" pitchFamily="18" charset="0"/>
              </a:rPr>
              <a:t>GSA </a:t>
            </a:r>
            <a:r>
              <a:rPr lang="en-US" sz="2800" b="1" i="0" dirty="0" err="1">
                <a:solidFill>
                  <a:prstClr val="black"/>
                </a:solidFill>
                <a:cs typeface="Times New Roman" panose="02020603050405020304" pitchFamily="18" charset="0"/>
              </a:rPr>
              <a:t>SmartPay</a:t>
            </a:r>
            <a:r>
              <a:rPr lang="en-US" sz="2800" b="1" i="0" dirty="0">
                <a:solidFill>
                  <a:prstClr val="black"/>
                </a:solidFill>
                <a:cs typeface="Times New Roman" panose="02020603050405020304" pitchFamily="18" charset="0"/>
              </a:rPr>
              <a:t> Virtual Forum</a:t>
            </a:r>
            <a:endParaRPr lang="en-US" i="0" dirty="0"/>
          </a:p>
        </p:txBody>
      </p:sp>
      <p:sp>
        <p:nvSpPr>
          <p:cNvPr id="3" name="Content Placeholder 2">
            <a:extLst>
              <a:ext uri="{FF2B5EF4-FFF2-40B4-BE49-F238E27FC236}">
                <a16:creationId xmlns:a16="http://schemas.microsoft.com/office/drawing/2014/main" id="{B8A2714E-DD65-717C-902F-0018F066350E}"/>
              </a:ext>
            </a:extLst>
          </p:cNvPr>
          <p:cNvSpPr>
            <a:spLocks noGrp="1"/>
          </p:cNvSpPr>
          <p:nvPr>
            <p:ph idx="1"/>
          </p:nvPr>
        </p:nvSpPr>
        <p:spPr>
          <a:xfrm>
            <a:off x="1268819" y="1573620"/>
            <a:ext cx="10923181" cy="5172414"/>
          </a:xfrm>
        </p:spPr>
        <p:txBody>
          <a:bodyPr/>
          <a:lstStyle/>
          <a:p>
            <a:pPr marL="0" indent="0">
              <a:buNone/>
            </a:pPr>
            <a:r>
              <a:rPr lang="en-US" sz="2400" u="sng" dirty="0">
                <a:latin typeface="Garamond" panose="02020404030301010803"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GSA </a:t>
            </a:r>
            <a:r>
              <a:rPr lang="en-US" sz="2400" u="sng" dirty="0" err="1">
                <a:latin typeface="Garamond" panose="02020404030301010803"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SmartPay</a:t>
            </a:r>
            <a:r>
              <a:rPr lang="en-US" sz="2400" u="sng" dirty="0">
                <a:latin typeface="Garamond" panose="02020404030301010803"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Virtual Training Forum – August 2-4, 2022 </a:t>
            </a:r>
            <a:endParaRPr lang="en-US" sz="2400" u="sng" dirty="0">
              <a:latin typeface="Garamond" panose="02020404030301010803" pitchFamily="18" charset="0"/>
              <a:cs typeface="Times New Roman" panose="02020603050405020304" pitchFamily="18" charset="0"/>
            </a:endParaRPr>
          </a:p>
          <a:p>
            <a:pPr marL="0" indent="0">
              <a:buNone/>
            </a:pPr>
            <a:r>
              <a:rPr lang="en-US" sz="2400" dirty="0">
                <a:latin typeface="Garamond" panose="02020404030301010803" pitchFamily="18" charset="0"/>
                <a:cs typeface="Times New Roman" panose="02020603050405020304" pitchFamily="18" charset="0"/>
              </a:rPr>
              <a:t>The 3-day virtual event will feature comprehensive training covering all aspects of how to successfully manage your charge card program.  </a:t>
            </a:r>
          </a:p>
          <a:p>
            <a:pPr marL="0" indent="0">
              <a:buNone/>
            </a:pPr>
            <a:r>
              <a:rPr lang="en-US" sz="2400" dirty="0">
                <a:solidFill>
                  <a:schemeClr val="tx1"/>
                </a:solidFill>
                <a:latin typeface="Garamond" panose="02020404030301010803" pitchFamily="18" charset="0"/>
                <a:cs typeface="Times New Roman" panose="02020603050405020304" pitchFamily="18" charset="0"/>
              </a:rPr>
              <a:t>Who should attend the training forum?</a:t>
            </a:r>
          </a:p>
          <a:p>
            <a:pPr marL="801688" lvl="1" indent="-171450">
              <a:buFont typeface="Wingdings" panose="05000000000000000000" pitchFamily="2" charset="2"/>
              <a:buChar char="q"/>
            </a:pPr>
            <a:r>
              <a:rPr lang="en-US" sz="2400" b="0" dirty="0">
                <a:solidFill>
                  <a:schemeClr val="tx1"/>
                </a:solidFill>
                <a:latin typeface="Garamond" panose="02020404030301010803" pitchFamily="18" charset="0"/>
                <a:cs typeface="Times New Roman" panose="02020603050405020304" pitchFamily="18" charset="0"/>
              </a:rPr>
              <a:t>Agency/Organization Program Coordinators (A/</a:t>
            </a:r>
            <a:r>
              <a:rPr lang="en-US" sz="2400" b="0" dirty="0" err="1">
                <a:solidFill>
                  <a:schemeClr val="tx1"/>
                </a:solidFill>
                <a:latin typeface="Garamond" panose="02020404030301010803" pitchFamily="18" charset="0"/>
                <a:cs typeface="Times New Roman" panose="02020603050405020304" pitchFamily="18" charset="0"/>
              </a:rPr>
              <a:t>OPCs</a:t>
            </a:r>
            <a:r>
              <a:rPr lang="en-US" sz="2400" b="0" dirty="0">
                <a:solidFill>
                  <a:schemeClr val="tx1"/>
                </a:solidFill>
                <a:latin typeface="Garamond" panose="02020404030301010803" pitchFamily="18" charset="0"/>
                <a:cs typeface="Times New Roman" panose="02020603050405020304" pitchFamily="18" charset="0"/>
              </a:rPr>
              <a:t>)</a:t>
            </a:r>
          </a:p>
          <a:p>
            <a:pPr marL="801688" lvl="1" indent="-171450">
              <a:buFont typeface="Wingdings" panose="05000000000000000000" pitchFamily="2" charset="2"/>
              <a:buChar char="q"/>
            </a:pPr>
            <a:r>
              <a:rPr lang="en-US" sz="2400" b="0" dirty="0">
                <a:solidFill>
                  <a:schemeClr val="tx1"/>
                </a:solidFill>
                <a:latin typeface="Garamond" panose="02020404030301010803" pitchFamily="18" charset="0"/>
                <a:cs typeface="Times New Roman" panose="02020603050405020304" pitchFamily="18" charset="0"/>
              </a:rPr>
              <a:t>Financial Managers</a:t>
            </a:r>
          </a:p>
          <a:p>
            <a:pPr marL="801688" lvl="1" indent="-171450">
              <a:buFont typeface="Wingdings" panose="05000000000000000000" pitchFamily="2" charset="2"/>
              <a:buChar char="q"/>
            </a:pPr>
            <a:r>
              <a:rPr lang="en-US" sz="2400" b="0" dirty="0">
                <a:solidFill>
                  <a:schemeClr val="tx1"/>
                </a:solidFill>
                <a:latin typeface="Garamond" panose="02020404030301010803" pitchFamily="18" charset="0"/>
                <a:cs typeface="Times New Roman" panose="02020603050405020304" pitchFamily="18" charset="0"/>
              </a:rPr>
              <a:t>Approving Officials</a:t>
            </a:r>
          </a:p>
          <a:p>
            <a:pPr marL="801688" lvl="1" indent="-171450">
              <a:buFont typeface="Wingdings" panose="05000000000000000000" pitchFamily="2" charset="2"/>
              <a:buChar char="q"/>
            </a:pPr>
            <a:r>
              <a:rPr lang="en-US" sz="2400" b="0" dirty="0">
                <a:solidFill>
                  <a:schemeClr val="tx1"/>
                </a:solidFill>
                <a:latin typeface="Garamond" panose="02020404030301010803" pitchFamily="18" charset="0"/>
                <a:cs typeface="Times New Roman" panose="02020603050405020304" pitchFamily="18" charset="0"/>
              </a:rPr>
              <a:t>Billing Officials</a:t>
            </a:r>
          </a:p>
          <a:p>
            <a:pPr marL="801688" lvl="1" indent="-171450">
              <a:buFont typeface="Wingdings" panose="05000000000000000000" pitchFamily="2" charset="2"/>
              <a:buChar char="q"/>
            </a:pPr>
            <a:r>
              <a:rPr lang="en-US" sz="2400" b="0" dirty="0">
                <a:solidFill>
                  <a:schemeClr val="tx1"/>
                </a:solidFill>
                <a:latin typeface="Garamond" panose="02020404030301010803" pitchFamily="18" charset="0"/>
                <a:cs typeface="Times New Roman" panose="02020603050405020304" pitchFamily="18" charset="0"/>
              </a:rPr>
              <a:t>Other agency personnel who play a role in managing the Department’s GSA </a:t>
            </a:r>
            <a:r>
              <a:rPr lang="en-US" sz="2400" b="0" dirty="0" err="1">
                <a:solidFill>
                  <a:schemeClr val="tx1"/>
                </a:solidFill>
                <a:latin typeface="Garamond" panose="02020404030301010803" pitchFamily="18" charset="0"/>
                <a:cs typeface="Times New Roman" panose="02020603050405020304" pitchFamily="18" charset="0"/>
              </a:rPr>
              <a:t>SmartPay</a:t>
            </a:r>
            <a:r>
              <a:rPr lang="en-US" sz="2400" b="0" dirty="0">
                <a:solidFill>
                  <a:schemeClr val="tx1"/>
                </a:solidFill>
                <a:latin typeface="Garamond" panose="02020404030301010803" pitchFamily="18" charset="0"/>
                <a:cs typeface="Times New Roman" panose="02020603050405020304" pitchFamily="18" charset="0"/>
              </a:rPr>
              <a:t> charge card program</a:t>
            </a:r>
          </a:p>
          <a:p>
            <a:pPr marL="0" indent="0">
              <a:buNone/>
            </a:pPr>
            <a:endParaRPr lang="en-US" sz="1400" b="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189A00-BDCC-1CC6-4BA6-CEAC224AF836}"/>
              </a:ext>
            </a:extLst>
          </p:cNvPr>
          <p:cNvSpPr>
            <a:spLocks noGrp="1"/>
          </p:cNvSpPr>
          <p:nvPr>
            <p:ph type="sldNum" sz="quarter" idx="12"/>
          </p:nvPr>
        </p:nvSpPr>
        <p:spPr/>
        <p:txBody>
          <a:bodyPr/>
          <a:lstStyle/>
          <a:p>
            <a:fld id="{376F5D7D-A77E-40E7-972D-A890C3B8144B}" type="slidenum">
              <a:rPr lang="en-US" smtClean="0"/>
              <a:t>44</a:t>
            </a:fld>
            <a:endParaRPr lang="en-US"/>
          </a:p>
        </p:txBody>
      </p:sp>
    </p:spTree>
    <p:extLst>
      <p:ext uri="{BB962C8B-B14F-4D97-AF65-F5344CB8AC3E}">
        <p14:creationId xmlns:p14="http://schemas.microsoft.com/office/powerpoint/2010/main" val="3947678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8965-DBEB-4294-92A8-85D365457029}"/>
              </a:ext>
            </a:extLst>
          </p:cNvPr>
          <p:cNvSpPr>
            <a:spLocks noGrp="1"/>
          </p:cNvSpPr>
          <p:nvPr>
            <p:ph type="title"/>
          </p:nvPr>
        </p:nvSpPr>
        <p:spPr>
          <a:xfrm>
            <a:off x="1189822" y="0"/>
            <a:ext cx="11002178" cy="1295400"/>
          </a:xfrm>
        </p:spPr>
        <p:txBody>
          <a:bodyPr/>
          <a:lstStyle/>
          <a:p>
            <a:r>
              <a:rPr lang="en-US" sz="2800" b="1" i="0" dirty="0">
                <a:solidFill>
                  <a:prstClr val="black"/>
                </a:solidFill>
                <a:cs typeface="Times New Roman" panose="02020603050405020304" pitchFamily="18" charset="0"/>
              </a:rPr>
              <a:t>GSA </a:t>
            </a:r>
            <a:r>
              <a:rPr lang="en-US" sz="2800" b="1" i="0" dirty="0" err="1">
                <a:solidFill>
                  <a:prstClr val="black"/>
                </a:solidFill>
                <a:cs typeface="Times New Roman" panose="02020603050405020304" pitchFamily="18" charset="0"/>
              </a:rPr>
              <a:t>SmartPay</a:t>
            </a:r>
            <a:r>
              <a:rPr lang="en-US" sz="2800" b="1" i="0" dirty="0">
                <a:solidFill>
                  <a:prstClr val="black"/>
                </a:solidFill>
                <a:cs typeface="Times New Roman" panose="02020603050405020304" pitchFamily="18" charset="0"/>
              </a:rPr>
              <a:t> Virtual Forum</a:t>
            </a:r>
            <a:endParaRPr lang="en-US" i="0" dirty="0"/>
          </a:p>
        </p:txBody>
      </p:sp>
      <p:sp>
        <p:nvSpPr>
          <p:cNvPr id="3" name="Content Placeholder 2">
            <a:extLst>
              <a:ext uri="{FF2B5EF4-FFF2-40B4-BE49-F238E27FC236}">
                <a16:creationId xmlns:a16="http://schemas.microsoft.com/office/drawing/2014/main" id="{B8A2714E-DD65-717C-902F-0018F066350E}"/>
              </a:ext>
            </a:extLst>
          </p:cNvPr>
          <p:cNvSpPr>
            <a:spLocks noGrp="1"/>
          </p:cNvSpPr>
          <p:nvPr>
            <p:ph idx="1"/>
          </p:nvPr>
        </p:nvSpPr>
        <p:spPr>
          <a:xfrm>
            <a:off x="1268819" y="1573620"/>
            <a:ext cx="10923181" cy="5172414"/>
          </a:xfrm>
        </p:spPr>
        <p:txBody>
          <a:bodyPr/>
          <a:lstStyle/>
          <a:p>
            <a:pPr>
              <a:buFont typeface="Wingdings" panose="05000000000000000000" pitchFamily="2" charset="2"/>
              <a:buChar char="Ø"/>
            </a:pPr>
            <a:r>
              <a:rPr lang="en-US" sz="2400" dirty="0">
                <a:solidFill>
                  <a:schemeClr val="tx1"/>
                </a:solidFill>
                <a:latin typeface="Garamond" panose="02020404030301010803" pitchFamily="18" charset="0"/>
                <a:cs typeface="Times New Roman" panose="02020603050405020304" pitchFamily="18" charset="0"/>
              </a:rPr>
              <a:t>This event is not intended for cardholders.</a:t>
            </a:r>
          </a:p>
          <a:p>
            <a:pPr marL="0" indent="0">
              <a:buNone/>
            </a:pPr>
            <a:br>
              <a:rPr lang="en-US" sz="2400" dirty="0">
                <a:latin typeface="Garamond" panose="02020404030301010803" pitchFamily="18" charset="0"/>
                <a:cs typeface="Times New Roman" panose="02020603050405020304" pitchFamily="18" charset="0"/>
              </a:rPr>
            </a:br>
            <a:r>
              <a:rPr lang="en-US" sz="2400" b="0" dirty="0">
                <a:latin typeface="Garamond" panose="02020404030301010803" pitchFamily="18" charset="0"/>
                <a:cs typeface="Times New Roman" panose="02020603050405020304" pitchFamily="18" charset="0"/>
              </a:rPr>
              <a:t>During the 3-day virtual event, GSA will hold scheduled training sessions with the opportunity to chat with presenters. Registrants who are unable to attend the scheduled training sessions will be able to view the courses on-demand through Wednesday, August 31, 2022.</a:t>
            </a:r>
          </a:p>
          <a:p>
            <a:pPr marL="0" indent="0">
              <a:buNone/>
            </a:pPr>
            <a:endParaRPr lang="en-US" sz="2400" b="0" dirty="0">
              <a:latin typeface="Garamond" panose="02020404030301010803" pitchFamily="18" charset="0"/>
              <a:cs typeface="Times New Roman" panose="02020603050405020304" pitchFamily="18" charset="0"/>
            </a:endParaRPr>
          </a:p>
          <a:p>
            <a:pPr marL="0" indent="0">
              <a:buNone/>
            </a:pPr>
            <a:r>
              <a:rPr lang="en-US" sz="2400" dirty="0">
                <a:effectLst/>
                <a:latin typeface="Garamond" panose="02020404030301010803" pitchFamily="18" charset="0"/>
                <a:ea typeface="Calibri" panose="020F0502020204030204" pitchFamily="34" charset="0"/>
                <a:cs typeface="Times New Roman" panose="02020603050405020304" pitchFamily="18" charset="0"/>
              </a:rPr>
              <a:t>DOC Travel Business Line Day is scheduled for Monday, August 1, 2022.  </a:t>
            </a:r>
            <a:endParaRPr lang="en-US" sz="2400" dirty="0">
              <a:latin typeface="Garamond" panose="02020404030301010803"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189A00-BDCC-1CC6-4BA6-CEAC224AF836}"/>
              </a:ext>
            </a:extLst>
          </p:cNvPr>
          <p:cNvSpPr>
            <a:spLocks noGrp="1"/>
          </p:cNvSpPr>
          <p:nvPr>
            <p:ph type="sldNum" sz="quarter" idx="12"/>
          </p:nvPr>
        </p:nvSpPr>
        <p:spPr/>
        <p:txBody>
          <a:bodyPr/>
          <a:lstStyle/>
          <a:p>
            <a:fld id="{376F5D7D-A77E-40E7-972D-A890C3B8144B}" type="slidenum">
              <a:rPr lang="en-US" smtClean="0"/>
              <a:t>45</a:t>
            </a:fld>
            <a:endParaRPr lang="en-US"/>
          </a:p>
        </p:txBody>
      </p:sp>
    </p:spTree>
    <p:extLst>
      <p:ext uri="{BB962C8B-B14F-4D97-AF65-F5344CB8AC3E}">
        <p14:creationId xmlns:p14="http://schemas.microsoft.com/office/powerpoint/2010/main" val="12601617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56771" y="0"/>
            <a:ext cx="11035229" cy="1470025"/>
          </a:xfrm>
        </p:spPr>
        <p:txBody>
          <a:bodyPr/>
          <a:lstStyle/>
          <a:p>
            <a:r>
              <a:rPr lang="en-US" b="1" i="0" dirty="0">
                <a:solidFill>
                  <a:prstClr val="black"/>
                </a:solidFill>
                <a:cs typeface="Times New Roman" panose="02020603050405020304" pitchFamily="18" charset="0"/>
              </a:rPr>
              <a:t>Passport/Visa</a:t>
            </a:r>
            <a:endParaRPr lang="en-US" b="1" i="0" dirty="0">
              <a:cs typeface="Times New Roman" panose="02020603050405020304" pitchFamily="18" charset="0"/>
            </a:endParaRPr>
          </a:p>
        </p:txBody>
      </p:sp>
      <p:sp>
        <p:nvSpPr>
          <p:cNvPr id="4" name="Subtitle 3"/>
          <p:cNvSpPr>
            <a:spLocks noGrp="1"/>
          </p:cNvSpPr>
          <p:nvPr>
            <p:ph type="subTitle" idx="1"/>
          </p:nvPr>
        </p:nvSpPr>
        <p:spPr>
          <a:xfrm>
            <a:off x="1286933" y="5105400"/>
            <a:ext cx="5824755" cy="1752600"/>
          </a:xfrm>
        </p:spPr>
        <p:txBody>
          <a:bodyPr>
            <a:normAutofit/>
          </a:bodyPr>
          <a:lstStyle/>
          <a:p>
            <a:pPr algn="l"/>
            <a:endParaRPr lang="en-US" altLang="en-US" sz="1400" b="0" dirty="0">
              <a:solidFill>
                <a:schemeClr val="tx1"/>
              </a:solidFill>
              <a:latin typeface="+mj-lt"/>
              <a:cs typeface="Times New Roman" panose="02020603050405020304" pitchFamily="18" charset="0"/>
            </a:endParaRPr>
          </a:p>
          <a:p>
            <a:pPr algn="l"/>
            <a:endParaRPr lang="en-US" altLang="en-US" sz="1400" b="0" dirty="0">
              <a:latin typeface="+mj-lt"/>
              <a:cs typeface="Times New Roman" panose="02020603050405020304" pitchFamily="18" charset="0"/>
            </a:endParaRPr>
          </a:p>
        </p:txBody>
      </p:sp>
      <p:pic>
        <p:nvPicPr>
          <p:cNvPr id="7" name="Picture 6" descr="A picture containing text, businesscard&#10;&#10;Description automatically generated">
            <a:extLst>
              <a:ext uri="{FF2B5EF4-FFF2-40B4-BE49-F238E27FC236}">
                <a16:creationId xmlns:a16="http://schemas.microsoft.com/office/drawing/2014/main" id="{3368AE53-A8BF-740C-9D5C-7775235AD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661" y="2127061"/>
            <a:ext cx="4832620" cy="2298092"/>
          </a:xfrm>
          <a:prstGeom prst="rect">
            <a:avLst/>
          </a:prstGeom>
        </p:spPr>
      </p:pic>
      <p:sp>
        <p:nvSpPr>
          <p:cNvPr id="8" name="TextBox 7">
            <a:extLst>
              <a:ext uri="{FF2B5EF4-FFF2-40B4-BE49-F238E27FC236}">
                <a16:creationId xmlns:a16="http://schemas.microsoft.com/office/drawing/2014/main" id="{602EB9D1-DB4B-A772-75A3-97334BBEF475}"/>
              </a:ext>
            </a:extLst>
          </p:cNvPr>
          <p:cNvSpPr txBox="1"/>
          <p:nvPr/>
        </p:nvSpPr>
        <p:spPr>
          <a:xfrm>
            <a:off x="1439884" y="5658534"/>
            <a:ext cx="7554826" cy="369332"/>
          </a:xfrm>
          <a:prstGeom prst="rect">
            <a:avLst/>
          </a:prstGeom>
          <a:noFill/>
        </p:spPr>
        <p:txBody>
          <a:bodyPr wrap="square">
            <a:spAutoFit/>
          </a:bodyPr>
          <a:lstStyle/>
          <a:p>
            <a:pPr lvl="1" eaLnBrk="1" fontAlgn="auto" hangingPunct="1">
              <a:spcBef>
                <a:spcPts val="0"/>
              </a:spcBef>
              <a:spcAft>
                <a:spcPts val="0"/>
              </a:spcAft>
              <a:buFontTx/>
              <a:buChar char="•"/>
              <a:tabLst>
                <a:tab pos="365125" algn="l"/>
              </a:tabLst>
              <a:defRPr/>
            </a:pPr>
            <a:r>
              <a:rPr lang="en-US" sz="1800" dirty="0">
                <a:solidFill>
                  <a:schemeClr val="tx1"/>
                </a:solidFill>
                <a:latin typeface="Garamond" panose="02020404030301010803" pitchFamily="18" charset="0"/>
                <a:cs typeface="Arial Unicode MS"/>
              </a:rPr>
              <a:t>Help Desk, </a:t>
            </a:r>
            <a:r>
              <a:rPr lang="en-US" sz="1800" b="1" u="sng" dirty="0">
                <a:latin typeface="Garamond" panose="02020404030301010803" pitchFamily="18" charset="0"/>
              </a:rPr>
              <a:t>OFM-DOCPassportVisaHelpdesk@doc.gov</a:t>
            </a:r>
            <a:endParaRPr lang="en-US" sz="1200" dirty="0">
              <a:latin typeface="Garamond" panose="02020404030301010803" pitchFamily="18" charset="0"/>
              <a:cs typeface="Arial Unicode MS"/>
            </a:endParaRPr>
          </a:p>
        </p:txBody>
      </p:sp>
    </p:spTree>
    <p:extLst>
      <p:ext uri="{BB962C8B-B14F-4D97-AF65-F5344CB8AC3E}">
        <p14:creationId xmlns:p14="http://schemas.microsoft.com/office/powerpoint/2010/main" val="3126550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1F2B89-B4E3-41FC-B1DB-DD43473EEAD8}"/>
              </a:ext>
            </a:extLst>
          </p:cNvPr>
          <p:cNvSpPr>
            <a:spLocks noGrp="1"/>
          </p:cNvSpPr>
          <p:nvPr>
            <p:ph type="title"/>
          </p:nvPr>
        </p:nvSpPr>
        <p:spPr>
          <a:xfrm>
            <a:off x="1233889" y="0"/>
            <a:ext cx="10958111" cy="1102360"/>
          </a:xfrm>
        </p:spPr>
        <p:txBody>
          <a:bodyPr/>
          <a:lstStyle/>
          <a:p>
            <a:r>
              <a:rPr lang="en-US" i="0" dirty="0">
                <a:cs typeface="Times New Roman" panose="02020603050405020304" pitchFamily="18" charset="0"/>
              </a:rPr>
              <a:t>Agenda</a:t>
            </a:r>
          </a:p>
        </p:txBody>
      </p:sp>
      <p:sp>
        <p:nvSpPr>
          <p:cNvPr id="4" name="Title 1">
            <a:extLst>
              <a:ext uri="{FF2B5EF4-FFF2-40B4-BE49-F238E27FC236}">
                <a16:creationId xmlns:a16="http://schemas.microsoft.com/office/drawing/2014/main" id="{B6A0B4B0-A91A-4AEE-BCEA-10F23A76ACA1}"/>
              </a:ext>
            </a:extLst>
          </p:cNvPr>
          <p:cNvSpPr txBox="1">
            <a:spLocks/>
          </p:cNvSpPr>
          <p:nvPr/>
        </p:nvSpPr>
        <p:spPr>
          <a:xfrm>
            <a:off x="6096000" y="1983526"/>
            <a:ext cx="3107028" cy="584775"/>
          </a:xfrm>
          <a:prstGeom prst="rect">
            <a:avLst/>
          </a:prstGeom>
          <a:noFill/>
        </p:spPr>
        <p:txBody>
          <a:bodyPr/>
          <a:lstStyle/>
          <a:p>
            <a:pPr eaLnBrk="0" fontAlgn="base" hangingPunct="0">
              <a:spcBef>
                <a:spcPct val="0"/>
              </a:spcBef>
              <a:spcAft>
                <a:spcPct val="0"/>
              </a:spcAft>
              <a:defRPr/>
            </a:pPr>
            <a:endParaRPr lang="en-US" sz="2800" b="1" kern="0" dirty="0">
              <a:solidFill>
                <a:srgbClr val="005390"/>
              </a:solidFill>
              <a:latin typeface="Century Gothic" pitchFamily="34" charset="0"/>
              <a:cs typeface="Arial" pitchFamily="34" charset="0"/>
            </a:endParaRPr>
          </a:p>
        </p:txBody>
      </p:sp>
      <p:sp>
        <p:nvSpPr>
          <p:cNvPr id="3" name="Content Placeholder 2">
            <a:extLst>
              <a:ext uri="{FF2B5EF4-FFF2-40B4-BE49-F238E27FC236}">
                <a16:creationId xmlns:a16="http://schemas.microsoft.com/office/drawing/2014/main" id="{F7A98C03-3DFF-1FA5-C0DD-9FDB82F69090}"/>
              </a:ext>
            </a:extLst>
          </p:cNvPr>
          <p:cNvSpPr>
            <a:spLocks noGrp="1"/>
          </p:cNvSpPr>
          <p:nvPr>
            <p:ph idx="1"/>
          </p:nvPr>
        </p:nvSpPr>
        <p:spPr>
          <a:xfrm>
            <a:off x="1233889" y="1552353"/>
            <a:ext cx="10958111" cy="5000847"/>
          </a:xfrm>
        </p:spPr>
        <p:txBody>
          <a:bodyPr/>
          <a:lstStyle/>
          <a:p>
            <a:pPr algn="ctr">
              <a:buFont typeface="Arial" charset="0"/>
              <a:buNone/>
            </a:pPr>
            <a:r>
              <a:rPr lang="en-US" altLang="en-US" sz="2400" b="0" dirty="0">
                <a:latin typeface="Garamond" panose="02020404030301010803" pitchFamily="18" charset="0"/>
                <a:cs typeface="Times New Roman" panose="02020603050405020304" pitchFamily="18" charset="0"/>
              </a:rPr>
              <a:t>The goal is to provide an overview of the Passport/Visa process</a:t>
            </a:r>
          </a:p>
          <a:p>
            <a:pPr>
              <a:buFont typeface="Arial" charset="0"/>
              <a:buNone/>
            </a:pPr>
            <a:r>
              <a:rPr lang="en-US" altLang="en-US" sz="2400" b="0" dirty="0">
                <a:latin typeface="Garamond" panose="02020404030301010803" pitchFamily="18" charset="0"/>
                <a:cs typeface="Times New Roman" panose="02020603050405020304" pitchFamily="18" charset="0"/>
              </a:rPr>
              <a:t>We will:</a:t>
            </a:r>
          </a:p>
          <a:p>
            <a:pPr>
              <a:buFont typeface="Arial" panose="020B0604020202020204" pitchFamily="34" charset="0"/>
              <a:buChar char="•"/>
            </a:pPr>
            <a:r>
              <a:rPr lang="en-US" altLang="en-US" sz="2400" b="0" dirty="0">
                <a:solidFill>
                  <a:schemeClr val="tx1"/>
                </a:solidFill>
                <a:latin typeface="Garamond" panose="02020404030301010803" pitchFamily="18" charset="0"/>
                <a:cs typeface="Times New Roman" panose="02020603050405020304" pitchFamily="18" charset="0"/>
              </a:rPr>
              <a:t>Provide roles responsibilities for the following</a:t>
            </a:r>
          </a:p>
          <a:p>
            <a:pPr marL="1085850" lvl="1" indent="-342900">
              <a:buFont typeface="+mj-lt"/>
              <a:buAutoNum type="arabicPeriod"/>
            </a:pPr>
            <a:r>
              <a:rPr lang="en-US" altLang="en-US" sz="2400" b="0" dirty="0">
                <a:solidFill>
                  <a:schemeClr val="tx1"/>
                </a:solidFill>
                <a:latin typeface="Garamond" panose="02020404030301010803" pitchFamily="18" charset="0"/>
                <a:cs typeface="Times New Roman" panose="02020603050405020304" pitchFamily="18" charset="0"/>
              </a:rPr>
              <a:t>Passport acceptance agents</a:t>
            </a:r>
          </a:p>
          <a:p>
            <a:pPr marL="1085850" lvl="1" indent="-342900">
              <a:buFont typeface="+mj-lt"/>
              <a:buAutoNum type="arabicPeriod"/>
            </a:pPr>
            <a:r>
              <a:rPr lang="en-US" altLang="en-US" sz="2400" b="0" dirty="0">
                <a:solidFill>
                  <a:schemeClr val="tx1"/>
                </a:solidFill>
                <a:latin typeface="Garamond" panose="02020404030301010803" pitchFamily="18" charset="0"/>
                <a:cs typeface="Times New Roman" panose="02020603050405020304" pitchFamily="18" charset="0"/>
              </a:rPr>
              <a:t>Travelers</a:t>
            </a:r>
          </a:p>
          <a:p>
            <a:pPr marL="1085850" lvl="1" indent="-342900">
              <a:buFont typeface="+mj-lt"/>
              <a:buAutoNum type="arabicPeriod"/>
            </a:pPr>
            <a:r>
              <a:rPr lang="en-US" altLang="en-US" sz="2400" b="0" dirty="0">
                <a:solidFill>
                  <a:schemeClr val="tx1"/>
                </a:solidFill>
                <a:latin typeface="Garamond" panose="02020404030301010803" pitchFamily="18" charset="0"/>
                <a:cs typeface="Times New Roman" panose="02020603050405020304" pitchFamily="18" charset="0"/>
              </a:rPr>
              <a:t>Travel point of contacts</a:t>
            </a:r>
          </a:p>
          <a:p>
            <a:pPr marL="1085850" lvl="1" indent="-342900">
              <a:buFont typeface="+mj-lt"/>
              <a:buAutoNum type="arabicPeriod"/>
            </a:pPr>
            <a:r>
              <a:rPr lang="en-US" altLang="en-US" sz="2400" b="0" dirty="0">
                <a:solidFill>
                  <a:schemeClr val="tx1"/>
                </a:solidFill>
                <a:latin typeface="Garamond" panose="02020404030301010803" pitchFamily="18" charset="0"/>
                <a:cs typeface="Times New Roman" panose="02020603050405020304" pitchFamily="18" charset="0"/>
              </a:rPr>
              <a:t>Managers</a:t>
            </a:r>
          </a:p>
          <a:p>
            <a:pPr marL="454025" lvl="1" indent="-454025">
              <a:buClr>
                <a:schemeClr val="tx1"/>
              </a:buClr>
              <a:buSzPct val="80000"/>
              <a:buFont typeface="Arial" panose="020B0604020202020204" pitchFamily="34" charset="0"/>
              <a:buChar char="•"/>
            </a:pPr>
            <a:r>
              <a:rPr lang="en-US" altLang="en-US" sz="2400" b="0" dirty="0">
                <a:solidFill>
                  <a:schemeClr val="tx1"/>
                </a:solidFill>
                <a:latin typeface="Garamond" panose="02020404030301010803" pitchFamily="18" charset="0"/>
                <a:cs typeface="Times New Roman" panose="02020603050405020304" pitchFamily="18" charset="0"/>
              </a:rPr>
              <a:t> Review passport forms</a:t>
            </a:r>
          </a:p>
          <a:p>
            <a:pPr marL="454025" lvl="1" indent="-454025">
              <a:buClr>
                <a:schemeClr val="tx1"/>
              </a:buClr>
              <a:buSzPct val="80000"/>
              <a:buFont typeface="Arial" panose="020B0604020202020204" pitchFamily="34" charset="0"/>
              <a:buChar char="•"/>
            </a:pPr>
            <a:r>
              <a:rPr lang="en-US" altLang="en-US" sz="2400" b="0" dirty="0">
                <a:solidFill>
                  <a:schemeClr val="tx1"/>
                </a:solidFill>
                <a:latin typeface="Garamond" panose="02020404030301010803" pitchFamily="18" charset="0"/>
                <a:cs typeface="Times New Roman" panose="02020603050405020304" pitchFamily="18" charset="0"/>
              </a:rPr>
              <a:t> Update you on Passport/Visa policy and procedures</a:t>
            </a:r>
          </a:p>
          <a:p>
            <a:pPr lvl="1">
              <a:buFont typeface="Arial" panose="020B0604020202020204" pitchFamily="34" charset="0"/>
              <a:buChar char="•"/>
            </a:pPr>
            <a:endParaRPr lang="en-US" altLang="en-US" sz="2400" b="0" dirty="0">
              <a:solidFill>
                <a:schemeClr val="tx1"/>
              </a:solidFill>
              <a:latin typeface="Garamond" panose="02020404030301010803" pitchFamily="18" charset="0"/>
              <a:cs typeface="Times New Roman" panose="02020603050405020304" pitchFamily="18" charset="0"/>
            </a:endParaRPr>
          </a:p>
          <a:p>
            <a:pPr>
              <a:buFont typeface="Wingdings" panose="05000000000000000000" pitchFamily="2" charset="2"/>
              <a:buChar char="Ø"/>
            </a:pPr>
            <a:r>
              <a:rPr lang="en-US" altLang="en-US" sz="2400" i="1" u="sng" dirty="0">
                <a:solidFill>
                  <a:srgbClr val="C00000"/>
                </a:solidFill>
                <a:latin typeface="Garamond" panose="02020404030301010803" pitchFamily="18" charset="0"/>
                <a:cs typeface="Times New Roman" panose="02020603050405020304" pitchFamily="18" charset="0"/>
              </a:rPr>
              <a:t>Introduce you to the Visa/Passport Database</a:t>
            </a:r>
            <a:endParaRPr lang="en-US" sz="2400" i="1" u="sng" dirty="0">
              <a:solidFill>
                <a:srgbClr val="C00000"/>
              </a:solidFill>
              <a:latin typeface="Garamond" panose="02020404030301010803" pitchFamily="18" charset="0"/>
              <a:cs typeface="Times New Roman" panose="02020603050405020304" pitchFamily="18" charset="0"/>
            </a:endParaRPr>
          </a:p>
          <a:p>
            <a:pPr marL="0" indent="0">
              <a:buNone/>
            </a:pPr>
            <a:endParaRPr lang="en-US" dirty="0"/>
          </a:p>
        </p:txBody>
      </p:sp>
      <p:sp>
        <p:nvSpPr>
          <p:cNvPr id="7" name="object 2">
            <a:extLst>
              <a:ext uri="{FF2B5EF4-FFF2-40B4-BE49-F238E27FC236}">
                <a16:creationId xmlns:a16="http://schemas.microsoft.com/office/drawing/2014/main" id="{8241546C-F849-EEE2-7375-9F5205555C9C}"/>
              </a:ext>
            </a:extLst>
          </p:cNvPr>
          <p:cNvSpPr/>
          <p:nvPr/>
        </p:nvSpPr>
        <p:spPr>
          <a:xfrm>
            <a:off x="9420600" y="2437619"/>
            <a:ext cx="1858108" cy="1535723"/>
          </a:xfrm>
          <a:prstGeom prst="rect">
            <a:avLst/>
          </a:prstGeom>
          <a:blipFill>
            <a:blip r:embed="rId2" cstate="print"/>
            <a:stretch>
              <a:fillRect/>
            </a:stretch>
          </a:blip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Tree>
    <p:extLst>
      <p:ext uri="{BB962C8B-B14F-4D97-AF65-F5344CB8AC3E}">
        <p14:creationId xmlns:p14="http://schemas.microsoft.com/office/powerpoint/2010/main" val="2071867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7101-BDA6-42E5-A3F3-11A5596F97FC}"/>
              </a:ext>
            </a:extLst>
          </p:cNvPr>
          <p:cNvSpPr>
            <a:spLocks noGrp="1"/>
          </p:cNvSpPr>
          <p:nvPr>
            <p:ph type="ctrTitle"/>
          </p:nvPr>
        </p:nvSpPr>
        <p:spPr>
          <a:xfrm>
            <a:off x="1178805" y="0"/>
            <a:ext cx="11093985" cy="1470025"/>
          </a:xfrm>
        </p:spPr>
        <p:txBody>
          <a:bodyPr/>
          <a:lstStyle/>
          <a:p>
            <a:r>
              <a:rPr lang="en-US" sz="2800" i="0" dirty="0">
                <a:latin typeface="+mj-lt"/>
                <a:cs typeface="Times New Roman" panose="02020603050405020304" pitchFamily="18" charset="0"/>
              </a:rPr>
              <a:t>Authorized Personnel</a:t>
            </a:r>
          </a:p>
        </p:txBody>
      </p:sp>
      <p:sp>
        <p:nvSpPr>
          <p:cNvPr id="3" name="Subtitle 2">
            <a:extLst>
              <a:ext uri="{FF2B5EF4-FFF2-40B4-BE49-F238E27FC236}">
                <a16:creationId xmlns:a16="http://schemas.microsoft.com/office/drawing/2014/main" id="{A11BFD3D-EDE3-4CF0-B2B6-0CBF8305F940}"/>
              </a:ext>
            </a:extLst>
          </p:cNvPr>
          <p:cNvSpPr>
            <a:spLocks noGrp="1"/>
          </p:cNvSpPr>
          <p:nvPr>
            <p:ph type="subTitle" idx="1"/>
          </p:nvPr>
        </p:nvSpPr>
        <p:spPr>
          <a:xfrm>
            <a:off x="1266940" y="1470025"/>
            <a:ext cx="10925060" cy="5366204"/>
          </a:xfrm>
        </p:spPr>
        <p:txBody>
          <a:bodyPr/>
          <a:lstStyle/>
          <a:p>
            <a:pPr algn="l"/>
            <a:r>
              <a:rPr lang="en-US" sz="2000" b="0" dirty="0">
                <a:latin typeface="Times New Roman" panose="02020603050405020304" pitchFamily="18" charset="0"/>
                <a:cs typeface="Times New Roman" panose="02020603050405020304" pitchFamily="18" charset="0"/>
              </a:rPr>
              <a:t> </a:t>
            </a:r>
          </a:p>
          <a:p>
            <a:pPr marL="285750" indent="-285750" algn="l">
              <a:buFont typeface="Wingdings" panose="05000000000000000000" pitchFamily="2" charset="2"/>
              <a:buChar char="q"/>
            </a:pPr>
            <a:r>
              <a:rPr lang="en-US" sz="2400" b="0" dirty="0">
                <a:latin typeface="+mj-lt"/>
                <a:cs typeface="Times New Roman" panose="02020603050405020304" pitchFamily="18" charset="0"/>
              </a:rPr>
              <a:t>A passport is one of the most important forms of identification a person can possess. It is important to have a passport if you plan to travel to a different country so that you will be able to prove who you are and where you are from. Since travel security measures have increased it is almost impossible to travel without a passport.</a:t>
            </a:r>
          </a:p>
          <a:p>
            <a:pPr marL="285750" indent="-285750" algn="l">
              <a:buFont typeface="Wingdings" panose="05000000000000000000" pitchFamily="2" charset="2"/>
              <a:buChar char="q"/>
            </a:pPr>
            <a:r>
              <a:rPr lang="en-US" sz="2400" b="0" dirty="0">
                <a:latin typeface="+mj-lt"/>
                <a:cs typeface="Times New Roman" panose="02020603050405020304" pitchFamily="18" charset="0"/>
              </a:rPr>
              <a:t>Official passports are issued to Department of Commerce (DOC) official or direct hire employees of the U.S. government traveling abroad to carry out official duties. </a:t>
            </a:r>
          </a:p>
          <a:p>
            <a:pPr marL="285750" indent="-285750" algn="l">
              <a:buFont typeface="Wingdings" panose="05000000000000000000" pitchFamily="2" charset="2"/>
              <a:buChar char="q"/>
            </a:pPr>
            <a:r>
              <a:rPr lang="en-US" sz="2400" b="0" dirty="0">
                <a:latin typeface="+mj-lt"/>
                <a:cs typeface="Times New Roman" panose="02020603050405020304" pitchFamily="18" charset="0"/>
              </a:rPr>
              <a:t>A Diplomatic passport is issued to a Foreign Service Officer or to a person having diplomatic status or comparable status because he or she is traveling abroad to carry out diplomatic duties on behalf of the U.S. government. This includes All foreign commercial service personnel dependents assigned to an international post as well.</a:t>
            </a:r>
          </a:p>
          <a:p>
            <a:pPr lvl="1" algn="l"/>
            <a:endParaRPr lang="en-US" sz="1600" b="0" dirty="0">
              <a:latin typeface="Times New Roman" panose="02020603050405020304" pitchFamily="18" charset="0"/>
              <a:cs typeface="Times New Roman" panose="02020603050405020304" pitchFamily="18" charset="0"/>
            </a:endParaRPr>
          </a:p>
          <a:p>
            <a:pPr algn="l"/>
            <a:endParaRPr lang="en-US" dirty="0">
              <a:solidFill>
                <a:srgbClr val="FF0000"/>
              </a:solidFill>
            </a:endParaRPr>
          </a:p>
        </p:txBody>
      </p:sp>
      <p:sp>
        <p:nvSpPr>
          <p:cNvPr id="4" name="Slide Number Placeholder 3">
            <a:extLst>
              <a:ext uri="{FF2B5EF4-FFF2-40B4-BE49-F238E27FC236}">
                <a16:creationId xmlns:a16="http://schemas.microsoft.com/office/drawing/2014/main" id="{B3D9ACA7-371B-42F1-BFF1-26B78F0A2D82}"/>
              </a:ext>
            </a:extLst>
          </p:cNvPr>
          <p:cNvSpPr>
            <a:spLocks noGrp="1"/>
          </p:cNvSpPr>
          <p:nvPr>
            <p:ph type="sldNum" sz="quarter" idx="11"/>
          </p:nvPr>
        </p:nvSpPr>
        <p:spPr/>
        <p:txBody>
          <a:bodyPr/>
          <a:lstStyle/>
          <a:p>
            <a:fld id="{A89DABA6-3C11-400F-B609-B460F193AFA3}" type="slidenum">
              <a:rPr lang="en-US" altLang="en-US" smtClean="0"/>
              <a:pPr/>
              <a:t>48</a:t>
            </a:fld>
            <a:endParaRPr lang="en-US" altLang="en-US"/>
          </a:p>
        </p:txBody>
      </p:sp>
    </p:spTree>
    <p:extLst>
      <p:ext uri="{BB962C8B-B14F-4D97-AF65-F5344CB8AC3E}">
        <p14:creationId xmlns:p14="http://schemas.microsoft.com/office/powerpoint/2010/main" val="16044300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7101-BDA6-42E5-A3F3-11A5596F97FC}"/>
              </a:ext>
            </a:extLst>
          </p:cNvPr>
          <p:cNvSpPr>
            <a:spLocks noGrp="1"/>
          </p:cNvSpPr>
          <p:nvPr>
            <p:ph type="ctrTitle"/>
          </p:nvPr>
        </p:nvSpPr>
        <p:spPr>
          <a:xfrm>
            <a:off x="1178805" y="0"/>
            <a:ext cx="11093985" cy="1470025"/>
          </a:xfrm>
        </p:spPr>
        <p:txBody>
          <a:bodyPr/>
          <a:lstStyle/>
          <a:p>
            <a:r>
              <a:rPr lang="en-US" sz="2800" i="0" dirty="0">
                <a:cs typeface="Times New Roman" panose="02020603050405020304" pitchFamily="18" charset="0"/>
              </a:rPr>
              <a:t>Authorized Personnel</a:t>
            </a:r>
          </a:p>
        </p:txBody>
      </p:sp>
      <p:sp>
        <p:nvSpPr>
          <p:cNvPr id="3" name="Subtitle 2">
            <a:extLst>
              <a:ext uri="{FF2B5EF4-FFF2-40B4-BE49-F238E27FC236}">
                <a16:creationId xmlns:a16="http://schemas.microsoft.com/office/drawing/2014/main" id="{A11BFD3D-EDE3-4CF0-B2B6-0CBF8305F940}"/>
              </a:ext>
            </a:extLst>
          </p:cNvPr>
          <p:cNvSpPr>
            <a:spLocks noGrp="1"/>
          </p:cNvSpPr>
          <p:nvPr>
            <p:ph type="subTitle" idx="1"/>
          </p:nvPr>
        </p:nvSpPr>
        <p:spPr>
          <a:xfrm>
            <a:off x="1266940" y="1645516"/>
            <a:ext cx="10925060" cy="5366204"/>
          </a:xfrm>
        </p:spPr>
        <p:txBody>
          <a:bodyPr/>
          <a:lstStyle/>
          <a:p>
            <a:pPr marL="285750" indent="-285750" algn="l">
              <a:buFont typeface="Arial" panose="020B0604020202020204" pitchFamily="34" charset="0"/>
              <a:buChar char="•"/>
            </a:pPr>
            <a:r>
              <a:rPr lang="en-US" sz="2400" dirty="0">
                <a:latin typeface="Garamond" panose="02020404030301010803" pitchFamily="18" charset="0"/>
                <a:cs typeface="Times New Roman" panose="02020603050405020304" pitchFamily="18" charset="0"/>
              </a:rPr>
              <a:t>The Department of State issues one or the other</a:t>
            </a:r>
          </a:p>
          <a:p>
            <a:pPr marL="800100" lvl="1" indent="-3429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Cannot have both</a:t>
            </a:r>
          </a:p>
          <a:p>
            <a:pPr marL="800100" lvl="1" indent="-3429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Can have more than one official or more than one diplomatic passport </a:t>
            </a:r>
          </a:p>
          <a:p>
            <a:pPr marL="285750" indent="-285750" algn="l">
              <a:buFont typeface="Arial" panose="020B0604020202020204" pitchFamily="34" charset="0"/>
              <a:buChar char="•"/>
            </a:pPr>
            <a:r>
              <a:rPr lang="en-US" sz="2400" dirty="0">
                <a:latin typeface="Garamond" panose="02020404030301010803" pitchFamily="18" charset="0"/>
                <a:cs typeface="Times New Roman" panose="02020603050405020304" pitchFamily="18" charset="0"/>
              </a:rPr>
              <a:t>More than one passport can be helpful to frequent travelers</a:t>
            </a:r>
          </a:p>
          <a:p>
            <a:pPr marL="800100" lvl="1" indent="-3429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One passport can be used to obtain a visa</a:t>
            </a:r>
          </a:p>
          <a:p>
            <a:pPr marL="800100" lvl="1" indent="-3429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Other one is being used to travel with</a:t>
            </a:r>
          </a:p>
          <a:p>
            <a:pPr marL="285750" indent="-285750" algn="l">
              <a:buFont typeface="Arial" panose="020B0604020202020204" pitchFamily="34" charset="0"/>
              <a:buChar char="•"/>
            </a:pPr>
            <a:r>
              <a:rPr lang="en-US" sz="2400" dirty="0">
                <a:latin typeface="Garamond" panose="02020404030301010803" pitchFamily="18" charset="0"/>
                <a:cs typeface="Times New Roman" panose="02020603050405020304" pitchFamily="18" charset="0"/>
              </a:rPr>
              <a:t>The Department of State issues one or the other</a:t>
            </a:r>
          </a:p>
          <a:p>
            <a:pPr marL="800100" lvl="1" indent="-3429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Cannot have both</a:t>
            </a:r>
          </a:p>
          <a:p>
            <a:pPr marL="800100" lvl="1" indent="-3429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Can have more than one official or more than one diplomatic passport </a:t>
            </a:r>
          </a:p>
          <a:p>
            <a:pPr marL="800100" lvl="1" indent="-342900" algn="l">
              <a:buFont typeface="+mj-lt"/>
              <a:buAutoNum type="arabicPeriod"/>
            </a:pPr>
            <a:endParaRPr lang="en-US" sz="2400" b="0" dirty="0">
              <a:latin typeface="+mj-lt"/>
              <a:cs typeface="Times New Roman" panose="02020603050405020304" pitchFamily="18" charset="0"/>
            </a:endParaRPr>
          </a:p>
          <a:p>
            <a:pPr algn="l"/>
            <a:endParaRPr lang="en-US" sz="2000" b="0" dirty="0">
              <a:latin typeface="Times New Roman" panose="02020603050405020304" pitchFamily="18" charset="0"/>
              <a:cs typeface="Times New Roman" panose="02020603050405020304" pitchFamily="18" charset="0"/>
            </a:endParaRPr>
          </a:p>
          <a:p>
            <a:pPr algn="l"/>
            <a:endParaRPr lang="en-US" dirty="0">
              <a:solidFill>
                <a:srgbClr val="FF0000"/>
              </a:solidFill>
            </a:endParaRPr>
          </a:p>
        </p:txBody>
      </p:sp>
      <p:sp>
        <p:nvSpPr>
          <p:cNvPr id="4" name="Slide Number Placeholder 3">
            <a:extLst>
              <a:ext uri="{FF2B5EF4-FFF2-40B4-BE49-F238E27FC236}">
                <a16:creationId xmlns:a16="http://schemas.microsoft.com/office/drawing/2014/main" id="{B3D9ACA7-371B-42F1-BFF1-26B78F0A2D82}"/>
              </a:ext>
            </a:extLst>
          </p:cNvPr>
          <p:cNvSpPr>
            <a:spLocks noGrp="1"/>
          </p:cNvSpPr>
          <p:nvPr>
            <p:ph type="sldNum" sz="quarter" idx="11"/>
          </p:nvPr>
        </p:nvSpPr>
        <p:spPr/>
        <p:txBody>
          <a:bodyPr/>
          <a:lstStyle/>
          <a:p>
            <a:fld id="{A89DABA6-3C11-400F-B609-B460F193AFA3}" type="slidenum">
              <a:rPr lang="en-US" altLang="en-US" smtClean="0"/>
              <a:pPr/>
              <a:t>49</a:t>
            </a:fld>
            <a:endParaRPr lang="en-US" altLang="en-US"/>
          </a:p>
        </p:txBody>
      </p:sp>
    </p:spTree>
    <p:extLst>
      <p:ext uri="{BB962C8B-B14F-4D97-AF65-F5344CB8AC3E}">
        <p14:creationId xmlns:p14="http://schemas.microsoft.com/office/powerpoint/2010/main" val="25895549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9C1F31-DCE7-4B8D-8631-B885193228FE}"/>
              </a:ext>
            </a:extLst>
          </p:cNvPr>
          <p:cNvSpPr txBox="1"/>
          <p:nvPr/>
        </p:nvSpPr>
        <p:spPr>
          <a:xfrm>
            <a:off x="1306621" y="434108"/>
            <a:ext cx="10885378" cy="523220"/>
          </a:xfrm>
          <a:prstGeom prst="rect">
            <a:avLst/>
          </a:prstGeom>
          <a:noFill/>
        </p:spPr>
        <p:txBody>
          <a:bodyPr wrap="square">
            <a:spAutoFit/>
          </a:bodyPr>
          <a:lstStyle/>
          <a:p>
            <a:pPr lvl="0" algn="ctr" fontAlgn="base">
              <a:spcBef>
                <a:spcPct val="20000"/>
              </a:spcBef>
              <a:spcAft>
                <a:spcPct val="0"/>
              </a:spcAft>
              <a:buClr>
                <a:srgbClr val="000000"/>
              </a:buClr>
              <a:buSzPct val="80000"/>
              <a:defRPr/>
            </a:pPr>
            <a:r>
              <a:rPr lang="en-US" sz="2800" b="1" kern="0" dirty="0">
                <a:latin typeface="Garamond" panose="02020404030301010803" pitchFamily="18" charset="0"/>
              </a:rPr>
              <a:t>Senior Travel Official (STO) Training</a:t>
            </a:r>
          </a:p>
        </p:txBody>
      </p:sp>
      <p:sp>
        <p:nvSpPr>
          <p:cNvPr id="2" name="Content Placeholder 1"/>
          <p:cNvSpPr>
            <a:spLocks noGrp="1"/>
          </p:cNvSpPr>
          <p:nvPr>
            <p:ph idx="1"/>
          </p:nvPr>
        </p:nvSpPr>
        <p:spPr>
          <a:xfrm>
            <a:off x="1205023" y="1514764"/>
            <a:ext cx="10986977" cy="4302716"/>
          </a:xfrm>
        </p:spPr>
        <p:txBody>
          <a:bodyPr wrap="square">
            <a:spAutoFit/>
          </a:bodyPr>
          <a:lstStyle/>
          <a:p>
            <a:pPr marL="0" lvl="2">
              <a:buFont typeface="Wingdings" panose="05000000000000000000" pitchFamily="2" charset="2"/>
              <a:buChar char="§"/>
            </a:pPr>
            <a:r>
              <a:rPr lang="en-US" b="0" i="0" dirty="0"/>
              <a:t>Travel Training</a:t>
            </a:r>
          </a:p>
          <a:p>
            <a:pPr marL="0" lvl="2">
              <a:buFont typeface="Wingdings" panose="05000000000000000000" pitchFamily="2" charset="2"/>
              <a:buChar char="§"/>
            </a:pPr>
            <a:r>
              <a:rPr lang="en-US" b="0" i="0" dirty="0"/>
              <a:t>Travel Authorizations Key Points</a:t>
            </a:r>
          </a:p>
          <a:p>
            <a:pPr marL="0" lvl="2">
              <a:buFont typeface="Wingdings" panose="05000000000000000000" pitchFamily="2" charset="2"/>
              <a:buChar char="§"/>
            </a:pPr>
            <a:r>
              <a:rPr lang="en-US" b="0" i="0" dirty="0"/>
              <a:t>Senior Travel Official Authorization and Voucher Package Preparation</a:t>
            </a:r>
          </a:p>
          <a:p>
            <a:pPr marL="0" lvl="2">
              <a:buFont typeface="Wingdings" panose="05000000000000000000" pitchFamily="2" charset="2"/>
              <a:buChar char="§"/>
            </a:pPr>
            <a:r>
              <a:rPr lang="en-US" b="0" i="0" dirty="0"/>
              <a:t>Approval of travel documents</a:t>
            </a:r>
          </a:p>
          <a:p>
            <a:pPr marL="0" lvl="2">
              <a:buFont typeface="Wingdings" panose="05000000000000000000" pitchFamily="2" charset="2"/>
              <a:buChar char="§"/>
            </a:pPr>
            <a:r>
              <a:rPr lang="en-US" b="0" i="0" dirty="0"/>
              <a:t>Amendments to Travel Authorizations</a:t>
            </a:r>
          </a:p>
          <a:p>
            <a:pPr marL="0" lvl="2">
              <a:buFont typeface="Wingdings" panose="05000000000000000000" pitchFamily="2" charset="2"/>
              <a:buChar char="§"/>
            </a:pPr>
            <a:r>
              <a:rPr lang="en-US" b="0" i="0" dirty="0"/>
              <a:t>Cancelation of Travel</a:t>
            </a:r>
          </a:p>
          <a:p>
            <a:pPr marL="0" lvl="2">
              <a:buFont typeface="Wingdings" panose="05000000000000000000" pitchFamily="2" charset="2"/>
              <a:buChar char="§"/>
            </a:pPr>
            <a:r>
              <a:rPr lang="en-US" b="0" i="0" dirty="0"/>
              <a:t>Military Aircraft (Mil-Air) Transportation</a:t>
            </a:r>
          </a:p>
          <a:p>
            <a:endParaRPr lang="en-US" b="0" dirty="0"/>
          </a:p>
          <a:p>
            <a:pPr marL="0" indent="0">
              <a:buNone/>
            </a:pPr>
            <a:endParaRPr lang="en-US" b="0" dirty="0"/>
          </a:p>
        </p:txBody>
      </p:sp>
      <p:sp>
        <p:nvSpPr>
          <p:cNvPr id="3" name="Slide Number Placeholder 2">
            <a:extLst>
              <a:ext uri="{FF2B5EF4-FFF2-40B4-BE49-F238E27FC236}">
                <a16:creationId xmlns:a16="http://schemas.microsoft.com/office/drawing/2014/main" id="{2E4C0265-F968-4DC8-B25B-09E0AE4705C8}"/>
              </a:ext>
            </a:extLst>
          </p:cNvPr>
          <p:cNvSpPr>
            <a:spLocks noGrp="1"/>
          </p:cNvSpPr>
          <p:nvPr>
            <p:ph type="sldNum" sz="quarter" idx="12"/>
          </p:nvPr>
        </p:nvSpPr>
        <p:spPr/>
        <p:txBody>
          <a:bodyPr/>
          <a:lstStyle/>
          <a:p>
            <a:fld id="{F3C2BC28-6765-4D49-B162-BB3187242FB9}" type="slidenum">
              <a:rPr lang="en-US" smtClean="0"/>
              <a:t>5</a:t>
            </a:fld>
            <a:endParaRPr lang="en-US" dirty="0"/>
          </a:p>
        </p:txBody>
      </p:sp>
    </p:spTree>
    <p:extLst>
      <p:ext uri="{BB962C8B-B14F-4D97-AF65-F5344CB8AC3E}">
        <p14:creationId xmlns:p14="http://schemas.microsoft.com/office/powerpoint/2010/main" val="21986802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7101-BDA6-42E5-A3F3-11A5596F97FC}"/>
              </a:ext>
            </a:extLst>
          </p:cNvPr>
          <p:cNvSpPr>
            <a:spLocks noGrp="1"/>
          </p:cNvSpPr>
          <p:nvPr>
            <p:ph type="ctrTitle"/>
          </p:nvPr>
        </p:nvSpPr>
        <p:spPr>
          <a:xfrm>
            <a:off x="1178805" y="0"/>
            <a:ext cx="11093985" cy="1470025"/>
          </a:xfrm>
        </p:spPr>
        <p:txBody>
          <a:bodyPr/>
          <a:lstStyle/>
          <a:p>
            <a:r>
              <a:rPr lang="en-US" sz="2800" i="0" dirty="0">
                <a:cs typeface="Times New Roman" panose="02020603050405020304" pitchFamily="18" charset="0"/>
              </a:rPr>
              <a:t>Authorized Personnel </a:t>
            </a:r>
            <a:br>
              <a:rPr lang="en-US" sz="2800" i="0" dirty="0">
                <a:cs typeface="Times New Roman" panose="02020603050405020304" pitchFamily="18" charset="0"/>
              </a:rPr>
            </a:br>
            <a:r>
              <a:rPr lang="en-US" sz="2800" i="0" dirty="0">
                <a:cs typeface="Times New Roman" panose="02020603050405020304" pitchFamily="18" charset="0"/>
              </a:rPr>
              <a:t>(Continued)</a:t>
            </a:r>
          </a:p>
        </p:txBody>
      </p:sp>
      <p:sp>
        <p:nvSpPr>
          <p:cNvPr id="3" name="Subtitle 2">
            <a:extLst>
              <a:ext uri="{FF2B5EF4-FFF2-40B4-BE49-F238E27FC236}">
                <a16:creationId xmlns:a16="http://schemas.microsoft.com/office/drawing/2014/main" id="{A11BFD3D-EDE3-4CF0-B2B6-0CBF8305F940}"/>
              </a:ext>
            </a:extLst>
          </p:cNvPr>
          <p:cNvSpPr>
            <a:spLocks noGrp="1"/>
          </p:cNvSpPr>
          <p:nvPr>
            <p:ph type="subTitle" idx="1"/>
          </p:nvPr>
        </p:nvSpPr>
        <p:spPr>
          <a:xfrm>
            <a:off x="1266940" y="1470025"/>
            <a:ext cx="10925060" cy="5366204"/>
          </a:xfrm>
        </p:spPr>
        <p:txBody>
          <a:bodyPr/>
          <a:lstStyle/>
          <a:p>
            <a:pPr algn="l"/>
            <a:r>
              <a:rPr lang="en-US" sz="2000" b="0" dirty="0">
                <a:latin typeface="Times New Roman" panose="02020603050405020304" pitchFamily="18" charset="0"/>
                <a:cs typeface="Times New Roman" panose="02020603050405020304" pitchFamily="18" charset="0"/>
              </a:rPr>
              <a:t> </a:t>
            </a:r>
            <a:endParaRPr lang="en-US" sz="2400" b="0" dirty="0">
              <a:latin typeface="Times New Roman" panose="02020603050405020304" pitchFamily="18" charset="0"/>
              <a:cs typeface="Times New Roman" panose="02020603050405020304" pitchFamily="18" charset="0"/>
            </a:endParaRPr>
          </a:p>
          <a:p>
            <a:pPr algn="l"/>
            <a:endParaRPr lang="en-US" sz="2400" b="0" dirty="0">
              <a:latin typeface="Times New Roman" panose="02020603050405020304" pitchFamily="18" charset="0"/>
              <a:cs typeface="Times New Roman" panose="02020603050405020304" pitchFamily="18" charset="0"/>
            </a:endParaRPr>
          </a:p>
          <a:p>
            <a:pPr lvl="1" algn="l"/>
            <a:endParaRPr lang="en-US" sz="1600" b="0" dirty="0">
              <a:latin typeface="Times New Roman" panose="02020603050405020304" pitchFamily="18" charset="0"/>
              <a:cs typeface="Times New Roman" panose="02020603050405020304" pitchFamily="18" charset="0"/>
            </a:endParaRPr>
          </a:p>
          <a:p>
            <a:pPr algn="l"/>
            <a:endParaRPr lang="en-US" dirty="0">
              <a:solidFill>
                <a:srgbClr val="FF0000"/>
              </a:solidFill>
            </a:endParaRPr>
          </a:p>
        </p:txBody>
      </p:sp>
      <p:sp>
        <p:nvSpPr>
          <p:cNvPr id="4" name="Slide Number Placeholder 3">
            <a:extLst>
              <a:ext uri="{FF2B5EF4-FFF2-40B4-BE49-F238E27FC236}">
                <a16:creationId xmlns:a16="http://schemas.microsoft.com/office/drawing/2014/main" id="{B3D9ACA7-371B-42F1-BFF1-26B78F0A2D82}"/>
              </a:ext>
            </a:extLst>
          </p:cNvPr>
          <p:cNvSpPr>
            <a:spLocks noGrp="1"/>
          </p:cNvSpPr>
          <p:nvPr>
            <p:ph type="sldNum" sz="quarter" idx="11"/>
          </p:nvPr>
        </p:nvSpPr>
        <p:spPr/>
        <p:txBody>
          <a:bodyPr/>
          <a:lstStyle/>
          <a:p>
            <a:fld id="{A89DABA6-3C11-400F-B609-B460F193AFA3}" type="slidenum">
              <a:rPr lang="en-US" altLang="en-US" smtClean="0"/>
              <a:pPr/>
              <a:t>50</a:t>
            </a:fld>
            <a:endParaRPr lang="en-US" altLang="en-US"/>
          </a:p>
        </p:txBody>
      </p:sp>
      <p:sp>
        <p:nvSpPr>
          <p:cNvPr id="6" name="TextBox 5">
            <a:extLst>
              <a:ext uri="{FF2B5EF4-FFF2-40B4-BE49-F238E27FC236}">
                <a16:creationId xmlns:a16="http://schemas.microsoft.com/office/drawing/2014/main" id="{AAF44285-97B5-3C6F-F36B-EB218035C0C7}"/>
              </a:ext>
            </a:extLst>
          </p:cNvPr>
          <p:cNvSpPr txBox="1"/>
          <p:nvPr/>
        </p:nvSpPr>
        <p:spPr>
          <a:xfrm>
            <a:off x="1339273" y="1671782"/>
            <a:ext cx="10852727" cy="1200329"/>
          </a:xfrm>
          <a:prstGeom prst="rect">
            <a:avLst/>
          </a:prstGeom>
          <a:noFill/>
        </p:spPr>
        <p:txBody>
          <a:bodyPr wrap="square">
            <a:spAutoFit/>
          </a:bodyPr>
          <a:lstStyle/>
          <a:p>
            <a:pPr marL="285750" indent="-285750" algn="l">
              <a:buFont typeface="Arial" panose="020B0604020202020204" pitchFamily="34" charset="0"/>
              <a:buChar char="•"/>
            </a:pPr>
            <a:r>
              <a:rPr lang="en-US" sz="2400" b="1" dirty="0">
                <a:latin typeface="Garamond" panose="02020404030301010803" pitchFamily="18" charset="0"/>
                <a:cs typeface="Times New Roman" panose="02020603050405020304" pitchFamily="18" charset="0"/>
              </a:rPr>
              <a:t>More than one passport can be helpful to frequent travelers</a:t>
            </a:r>
          </a:p>
          <a:p>
            <a:pPr marL="800100" lvl="1" indent="-342900" algn="l">
              <a:buFont typeface="+mj-lt"/>
              <a:buAutoNum type="arabicPeriod"/>
            </a:pPr>
            <a:r>
              <a:rPr lang="en-US" sz="2400" b="0" dirty="0">
                <a:latin typeface="Garamond" panose="02020404030301010803" pitchFamily="18" charset="0"/>
                <a:cs typeface="Times New Roman" panose="02020603050405020304" pitchFamily="18" charset="0"/>
              </a:rPr>
              <a:t>One passport can be used to obtain a visa</a:t>
            </a:r>
          </a:p>
          <a:p>
            <a:pPr marL="800100" lvl="1" indent="-342900" algn="l">
              <a:buFont typeface="+mj-lt"/>
              <a:buAutoNum type="arabicPeriod"/>
            </a:pPr>
            <a:r>
              <a:rPr lang="en-US" sz="2400" b="0" dirty="0">
                <a:latin typeface="Garamond" panose="02020404030301010803" pitchFamily="18" charset="0"/>
                <a:cs typeface="Times New Roman" panose="02020603050405020304" pitchFamily="18" charset="0"/>
              </a:rPr>
              <a:t>Other one is being used to travel with</a:t>
            </a:r>
          </a:p>
        </p:txBody>
      </p:sp>
    </p:spTree>
    <p:extLst>
      <p:ext uri="{BB962C8B-B14F-4D97-AF65-F5344CB8AC3E}">
        <p14:creationId xmlns:p14="http://schemas.microsoft.com/office/powerpoint/2010/main" val="18305777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24793" y="0"/>
            <a:ext cx="10967207" cy="1275127"/>
          </a:xfrm>
        </p:spPr>
        <p:txBody>
          <a:bodyPr/>
          <a:lstStyle/>
          <a:p>
            <a:r>
              <a:rPr lang="en-US" i="0" dirty="0">
                <a:cs typeface="Times New Roman" panose="02020603050405020304" pitchFamily="18" charset="0"/>
              </a:rPr>
              <a:t>Not Authorized</a:t>
            </a:r>
          </a:p>
        </p:txBody>
      </p:sp>
      <p:sp>
        <p:nvSpPr>
          <p:cNvPr id="4" name="Subtitle 3"/>
          <p:cNvSpPr>
            <a:spLocks noGrp="1"/>
          </p:cNvSpPr>
          <p:nvPr>
            <p:ph type="subTitle" idx="1"/>
          </p:nvPr>
        </p:nvSpPr>
        <p:spPr>
          <a:xfrm>
            <a:off x="1224793" y="1567342"/>
            <a:ext cx="10967207" cy="5290658"/>
          </a:xfrm>
        </p:spPr>
        <p:txBody>
          <a:bodyPr/>
          <a:lstStyle/>
          <a:p>
            <a:pPr marL="342900" indent="-342900" algn="l">
              <a:buFont typeface="Arial" panose="020B0604020202020204" pitchFamily="34" charset="0"/>
              <a:buChar char="•"/>
            </a:pPr>
            <a:r>
              <a:rPr lang="en-US" sz="2400" dirty="0">
                <a:latin typeface="Garamond" panose="02020404030301010803" pitchFamily="18" charset="0"/>
                <a:cs typeface="Times New Roman" panose="02020603050405020304" pitchFamily="18" charset="0"/>
              </a:rPr>
              <a:t>Contractors or volunteers </a:t>
            </a:r>
          </a:p>
          <a:p>
            <a:pPr marL="914400" lvl="1" indent="-4572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NOT authorized official passports. </a:t>
            </a:r>
          </a:p>
          <a:p>
            <a:pPr marL="914400" lvl="1" indent="-4572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Must obtain a tourist (regular-fee) passport </a:t>
            </a:r>
          </a:p>
          <a:p>
            <a:pPr marL="914400" lvl="1" indent="-4572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Pay the required fees</a:t>
            </a:r>
          </a:p>
          <a:p>
            <a:pPr marL="914400" lvl="1" indent="-4572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Must also obtain any necessary visa requirements directly through the embassy of that foreign country</a:t>
            </a:r>
          </a:p>
          <a:p>
            <a:pPr lvl="1" algn="l"/>
            <a:r>
              <a:rPr lang="en-US" sz="2400" b="0" dirty="0">
                <a:latin typeface="Garamond" panose="02020404030301010803" pitchFamily="18" charset="0"/>
                <a:cs typeface="Times New Roman" panose="02020603050405020304" pitchFamily="18" charset="0"/>
              </a:rPr>
              <a:t>  </a:t>
            </a:r>
          </a:p>
          <a:p>
            <a:pPr marL="342900" indent="-342900" algn="l">
              <a:buFont typeface="Arial" panose="020B0604020202020204" pitchFamily="34" charset="0"/>
              <a:buChar char="•"/>
            </a:pPr>
            <a:r>
              <a:rPr lang="en-US" sz="2400" dirty="0">
                <a:latin typeface="Garamond" panose="02020404030301010803" pitchFamily="18" charset="0"/>
                <a:cs typeface="Times New Roman" panose="02020603050405020304" pitchFamily="18" charset="0"/>
              </a:rPr>
              <a:t>DOC employees who are </a:t>
            </a:r>
            <a:r>
              <a:rPr lang="en-US" sz="2400" i="1" dirty="0">
                <a:latin typeface="Garamond" panose="02020404030301010803" pitchFamily="18" charset="0"/>
                <a:cs typeface="Times New Roman" panose="02020603050405020304" pitchFamily="18" charset="0"/>
              </a:rPr>
              <a:t>not</a:t>
            </a:r>
            <a:r>
              <a:rPr lang="en-US" sz="2400" dirty="0">
                <a:latin typeface="Garamond" panose="02020404030301010803" pitchFamily="18" charset="0"/>
                <a:cs typeface="Times New Roman" panose="02020603050405020304" pitchFamily="18" charset="0"/>
              </a:rPr>
              <a:t> U.S. citizens</a:t>
            </a:r>
          </a:p>
          <a:p>
            <a:pPr marL="914400" lvl="1" indent="-4572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Must use their passport issued from the foreign country</a:t>
            </a:r>
          </a:p>
          <a:p>
            <a:pPr marL="914400" lvl="1" indent="-4572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Must also obtain any necessary visa requirements directly through the embassy of the foreign country that they are visiting</a:t>
            </a:r>
          </a:p>
          <a:p>
            <a:pPr algn="l"/>
            <a:endParaRPr lang="en-US" sz="1200" b="1" dirty="0">
              <a:solidFill>
                <a:schemeClr val="tx1"/>
              </a:solidFill>
              <a:cs typeface="Arial" panose="020B0604020202020204" pitchFamily="34" charset="0"/>
            </a:endParaRPr>
          </a:p>
        </p:txBody>
      </p:sp>
    </p:spTree>
    <p:extLst>
      <p:ext uri="{BB962C8B-B14F-4D97-AF65-F5344CB8AC3E}">
        <p14:creationId xmlns:p14="http://schemas.microsoft.com/office/powerpoint/2010/main" val="1502422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24793" y="0"/>
            <a:ext cx="10967207" cy="1275127"/>
          </a:xfrm>
        </p:spPr>
        <p:txBody>
          <a:bodyPr/>
          <a:lstStyle/>
          <a:p>
            <a:r>
              <a:rPr lang="en-US" i="0" dirty="0">
                <a:cs typeface="Times New Roman" panose="02020603050405020304" pitchFamily="18" charset="0"/>
              </a:rPr>
              <a:t>Not Authorized </a:t>
            </a:r>
            <a:br>
              <a:rPr lang="en-US" i="0" dirty="0">
                <a:cs typeface="Times New Roman" panose="02020603050405020304" pitchFamily="18" charset="0"/>
              </a:rPr>
            </a:br>
            <a:r>
              <a:rPr lang="en-US" i="0" dirty="0">
                <a:cs typeface="Times New Roman" panose="02020603050405020304" pitchFamily="18" charset="0"/>
              </a:rPr>
              <a:t>(Continued)</a:t>
            </a:r>
          </a:p>
        </p:txBody>
      </p:sp>
      <p:sp>
        <p:nvSpPr>
          <p:cNvPr id="4" name="Subtitle 3"/>
          <p:cNvSpPr>
            <a:spLocks noGrp="1"/>
          </p:cNvSpPr>
          <p:nvPr>
            <p:ph type="subTitle" idx="1"/>
          </p:nvPr>
        </p:nvSpPr>
        <p:spPr>
          <a:xfrm>
            <a:off x="1224793" y="1567342"/>
            <a:ext cx="10967207" cy="5290658"/>
          </a:xfrm>
        </p:spPr>
        <p:txBody>
          <a:bodyPr/>
          <a:lstStyle/>
          <a:p>
            <a:pPr marL="342900" indent="-342900" algn="l">
              <a:buFont typeface="Arial" panose="020B0604020202020204" pitchFamily="34" charset="0"/>
              <a:buChar char="•"/>
            </a:pPr>
            <a:r>
              <a:rPr lang="en-US" sz="2400" dirty="0">
                <a:latin typeface="Garamond" panose="02020404030301010803" pitchFamily="18" charset="0"/>
                <a:cs typeface="Times New Roman" panose="02020603050405020304" pitchFamily="18" charset="0"/>
              </a:rPr>
              <a:t>Travelers (Invitational, NIST Fellows) who are not federal employees</a:t>
            </a:r>
          </a:p>
          <a:p>
            <a:pPr marL="914400" lvl="1" indent="-4572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Exceptions to NIST Fellows</a:t>
            </a:r>
          </a:p>
          <a:p>
            <a:pPr marL="914400" lvl="1" indent="-4572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ARE federal employees</a:t>
            </a:r>
          </a:p>
          <a:p>
            <a:pPr marL="914400" lvl="1" indent="-4572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Will be required to submit an SF-52 reflecting their federal status</a:t>
            </a:r>
          </a:p>
          <a:p>
            <a:pPr lvl="1" algn="l"/>
            <a:endParaRPr lang="en-US" sz="2400" b="0" dirty="0">
              <a:latin typeface="Garamond" panose="02020404030301010803" pitchFamily="18" charset="0"/>
              <a:cs typeface="Times New Roman" panose="02020603050405020304" pitchFamily="18" charset="0"/>
            </a:endParaRPr>
          </a:p>
          <a:p>
            <a:pPr algn="l"/>
            <a:r>
              <a:rPr lang="en-US" sz="2400" b="0" dirty="0">
                <a:latin typeface="Garamond" panose="02020404030301010803" pitchFamily="18" charset="0"/>
                <a:cs typeface="Times New Roman" panose="02020603050405020304" pitchFamily="18" charset="0"/>
              </a:rPr>
              <a:t>Note:  We do not assist other federal employees in getting passports and visa.  Direct those travelers back to their agencies travel office for processing.</a:t>
            </a:r>
          </a:p>
          <a:p>
            <a:pPr marL="0" indent="0">
              <a:buNone/>
            </a:pPr>
            <a:endParaRPr lang="en-US" sz="8000" b="0" dirty="0">
              <a:latin typeface="+mj-lt"/>
            </a:endParaRPr>
          </a:p>
          <a:p>
            <a:pPr algn="l"/>
            <a:endParaRPr lang="en-US" sz="1200" b="1" dirty="0">
              <a:solidFill>
                <a:schemeClr val="tx1"/>
              </a:solidFill>
              <a:cs typeface="Arial" panose="020B0604020202020204" pitchFamily="34" charset="0"/>
            </a:endParaRPr>
          </a:p>
        </p:txBody>
      </p:sp>
    </p:spTree>
    <p:extLst>
      <p:ext uri="{BB962C8B-B14F-4D97-AF65-F5344CB8AC3E}">
        <p14:creationId xmlns:p14="http://schemas.microsoft.com/office/powerpoint/2010/main" val="6157619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01DD-9E9A-475C-8EAD-97A96E426867}"/>
              </a:ext>
            </a:extLst>
          </p:cNvPr>
          <p:cNvSpPr>
            <a:spLocks noGrp="1"/>
          </p:cNvSpPr>
          <p:nvPr>
            <p:ph type="ctrTitle"/>
          </p:nvPr>
        </p:nvSpPr>
        <p:spPr>
          <a:xfrm>
            <a:off x="1228626" y="0"/>
            <a:ext cx="10963373" cy="1470025"/>
          </a:xfrm>
        </p:spPr>
        <p:txBody>
          <a:bodyPr/>
          <a:lstStyle/>
          <a:p>
            <a:r>
              <a:rPr lang="en-US" sz="2800" i="0" dirty="0">
                <a:cs typeface="Times New Roman" panose="02020603050405020304" pitchFamily="18" charset="0"/>
              </a:rPr>
              <a:t>          Roles and responsibilities for Passport Processing</a:t>
            </a:r>
            <a:endParaRPr lang="en-US" i="0" dirty="0">
              <a:cs typeface="Times New Roman" panose="02020603050405020304" pitchFamily="18" charset="0"/>
            </a:endParaRPr>
          </a:p>
        </p:txBody>
      </p:sp>
      <p:sp>
        <p:nvSpPr>
          <p:cNvPr id="3" name="Subtitle 2">
            <a:extLst>
              <a:ext uri="{FF2B5EF4-FFF2-40B4-BE49-F238E27FC236}">
                <a16:creationId xmlns:a16="http://schemas.microsoft.com/office/drawing/2014/main" id="{0E67AD89-6D93-4CEF-9E16-7E053A58247B}"/>
              </a:ext>
            </a:extLst>
          </p:cNvPr>
          <p:cNvSpPr>
            <a:spLocks noGrp="1"/>
          </p:cNvSpPr>
          <p:nvPr>
            <p:ph type="subTitle" idx="1"/>
          </p:nvPr>
        </p:nvSpPr>
        <p:spPr>
          <a:xfrm>
            <a:off x="1228627" y="1470025"/>
            <a:ext cx="10963373" cy="5387975"/>
          </a:xfrm>
        </p:spPr>
        <p:txBody>
          <a:bodyPr/>
          <a:lstStyle/>
          <a:p>
            <a:pPr algn="l"/>
            <a:r>
              <a:rPr lang="en-US" sz="2400" b="0" dirty="0">
                <a:latin typeface="Garamond" panose="02020404030301010803" pitchFamily="18" charset="0"/>
                <a:cs typeface="Times New Roman" panose="02020603050405020304" pitchFamily="18" charset="0"/>
              </a:rPr>
              <a:t>Check for and examine the following documents:</a:t>
            </a:r>
          </a:p>
          <a:p>
            <a:pPr marL="742950" lvl="1" indent="-285750" algn="l">
              <a:buFont typeface="Arial" panose="020B0604020202020204" pitchFamily="34" charset="0"/>
              <a:buChar char="•"/>
            </a:pPr>
            <a:r>
              <a:rPr lang="en-US" sz="2400" b="0" dirty="0">
                <a:solidFill>
                  <a:schemeClr val="tx1"/>
                </a:solidFill>
                <a:latin typeface="Garamond" panose="02020404030301010803" pitchFamily="18" charset="0"/>
                <a:cs typeface="Times New Roman" panose="02020603050405020304" pitchFamily="18" charset="0"/>
              </a:rPr>
              <a:t>All supporting documents are included with passport application</a:t>
            </a:r>
          </a:p>
          <a:p>
            <a:pPr lvl="2" algn="l"/>
            <a:r>
              <a:rPr lang="en-US" i="0" dirty="0">
                <a:latin typeface="Garamond" panose="02020404030301010803" pitchFamily="18" charset="0"/>
                <a:cs typeface="Times New Roman" panose="02020603050405020304" pitchFamily="18" charset="0"/>
              </a:rPr>
              <a:t>(Birth certificate, Identification, recently issued passport, etc.)</a:t>
            </a:r>
          </a:p>
          <a:p>
            <a:pPr lvl="2" algn="l"/>
            <a:r>
              <a:rPr lang="en-US" i="0" dirty="0">
                <a:latin typeface="Garamond" panose="02020404030301010803" pitchFamily="18" charset="0"/>
                <a:cs typeface="Times New Roman" panose="02020603050405020304" pitchFamily="18" charset="0"/>
              </a:rPr>
              <a:t>One 2x2 photos with a white/off-white background with a clear, front view, of the full face</a:t>
            </a:r>
          </a:p>
          <a:p>
            <a:pPr algn="l"/>
            <a:r>
              <a:rPr lang="en-US" sz="2400" b="0" dirty="0">
                <a:latin typeface="Garamond" panose="02020404030301010803" pitchFamily="18" charset="0"/>
                <a:cs typeface="Times New Roman" panose="02020603050405020304" pitchFamily="18" charset="0"/>
              </a:rPr>
              <a:t>The applicant must provide all required documents</a:t>
            </a:r>
          </a:p>
          <a:p>
            <a:pPr algn="l"/>
            <a:endParaRPr lang="en-US" dirty="0"/>
          </a:p>
          <a:p>
            <a:pPr marL="457200" indent="-457200" algn="l">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67D58FD7-E653-452A-A705-2BC7FD09144C}"/>
              </a:ext>
            </a:extLst>
          </p:cNvPr>
          <p:cNvSpPr>
            <a:spLocks noGrp="1"/>
          </p:cNvSpPr>
          <p:nvPr>
            <p:ph type="sldNum" sz="quarter" idx="11"/>
          </p:nvPr>
        </p:nvSpPr>
        <p:spPr/>
        <p:txBody>
          <a:bodyPr/>
          <a:lstStyle/>
          <a:p>
            <a:fld id="{A89DABA6-3C11-400F-B609-B460F193AFA3}" type="slidenum">
              <a:rPr lang="en-US" altLang="en-US" smtClean="0"/>
              <a:pPr/>
              <a:t>53</a:t>
            </a:fld>
            <a:endParaRPr lang="en-US" altLang="en-US"/>
          </a:p>
        </p:txBody>
      </p:sp>
    </p:spTree>
    <p:extLst>
      <p:ext uri="{BB962C8B-B14F-4D97-AF65-F5344CB8AC3E}">
        <p14:creationId xmlns:p14="http://schemas.microsoft.com/office/powerpoint/2010/main" val="37198819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01DD-9E9A-475C-8EAD-97A96E426867}"/>
              </a:ext>
            </a:extLst>
          </p:cNvPr>
          <p:cNvSpPr>
            <a:spLocks noGrp="1"/>
          </p:cNvSpPr>
          <p:nvPr>
            <p:ph type="ctrTitle"/>
          </p:nvPr>
        </p:nvSpPr>
        <p:spPr>
          <a:xfrm>
            <a:off x="1228626" y="0"/>
            <a:ext cx="10963373" cy="1470025"/>
          </a:xfrm>
        </p:spPr>
        <p:txBody>
          <a:bodyPr/>
          <a:lstStyle/>
          <a:p>
            <a:r>
              <a:rPr lang="en-US" sz="2800" i="0" dirty="0">
                <a:cs typeface="Times New Roman" panose="02020603050405020304" pitchFamily="18" charset="0"/>
              </a:rPr>
              <a:t>            Roles and responsibilities for Passport Processing</a:t>
            </a:r>
            <a:endParaRPr lang="en-US" i="0" dirty="0">
              <a:cs typeface="Times New Roman" panose="02020603050405020304" pitchFamily="18" charset="0"/>
            </a:endParaRPr>
          </a:p>
        </p:txBody>
      </p:sp>
      <p:sp>
        <p:nvSpPr>
          <p:cNvPr id="3" name="Subtitle 2">
            <a:extLst>
              <a:ext uri="{FF2B5EF4-FFF2-40B4-BE49-F238E27FC236}">
                <a16:creationId xmlns:a16="http://schemas.microsoft.com/office/drawing/2014/main" id="{0E67AD89-6D93-4CEF-9E16-7E053A58247B}"/>
              </a:ext>
            </a:extLst>
          </p:cNvPr>
          <p:cNvSpPr>
            <a:spLocks noGrp="1"/>
          </p:cNvSpPr>
          <p:nvPr>
            <p:ph type="subTitle" idx="1"/>
          </p:nvPr>
        </p:nvSpPr>
        <p:spPr>
          <a:xfrm>
            <a:off x="1228627" y="1470025"/>
            <a:ext cx="10963373" cy="5387975"/>
          </a:xfrm>
        </p:spPr>
        <p:txBody>
          <a:bodyPr/>
          <a:lstStyle/>
          <a:p>
            <a:pPr algn="l"/>
            <a:r>
              <a:rPr lang="en-US" sz="2400" dirty="0">
                <a:latin typeface="Garamond" panose="02020404030301010803" pitchFamily="18" charset="0"/>
                <a:cs typeface="Times New Roman" panose="02020603050405020304" pitchFamily="18" charset="0"/>
              </a:rPr>
              <a:t>Passport Acceptance Agent and/or Preparer</a:t>
            </a:r>
          </a:p>
          <a:p>
            <a:pPr marL="742950" lvl="1" indent="-285750" algn="l">
              <a:buFont typeface="Arial" panose="020B0604020202020204" pitchFamily="34" charset="0"/>
              <a:buChar char="•"/>
            </a:pPr>
            <a:r>
              <a:rPr lang="en-US" sz="2400" b="0" dirty="0">
                <a:solidFill>
                  <a:schemeClr val="tx1"/>
                </a:solidFill>
                <a:latin typeface="Garamond" panose="02020404030301010803" pitchFamily="18" charset="0"/>
                <a:cs typeface="Times New Roman" panose="02020603050405020304" pitchFamily="18" charset="0"/>
              </a:rPr>
              <a:t>Check the Letter of Authorization (LOA) which is a memo signed by a DOC approving official authorizing the applicant to apply for the special issuance passport</a:t>
            </a:r>
            <a:endParaRPr lang="en-US" sz="2400" dirty="0">
              <a:solidFill>
                <a:schemeClr val="tx1"/>
              </a:solidFill>
              <a:latin typeface="Garamond" panose="02020404030301010803" pitchFamily="18" charset="0"/>
              <a:cs typeface="Times New Roman" panose="02020603050405020304" pitchFamily="18" charset="0"/>
            </a:endParaRPr>
          </a:p>
          <a:p>
            <a:pPr marL="1257300" lvl="2" indent="-342900" algn="l">
              <a:buFont typeface="+mj-lt"/>
              <a:buAutoNum type="arabicPeriod"/>
            </a:pPr>
            <a:r>
              <a:rPr lang="en-US" b="0" i="0" dirty="0">
                <a:latin typeface="Garamond" panose="02020404030301010803" pitchFamily="18" charset="0"/>
                <a:cs typeface="Times New Roman" panose="02020603050405020304" pitchFamily="18" charset="0"/>
              </a:rPr>
              <a:t>Is the LOA signed by an official within the Department</a:t>
            </a:r>
            <a:endParaRPr lang="en-US" i="0" dirty="0">
              <a:latin typeface="Garamond" panose="02020404030301010803" pitchFamily="18" charset="0"/>
              <a:cs typeface="Times New Roman" panose="02020603050405020304" pitchFamily="18" charset="0"/>
            </a:endParaRPr>
          </a:p>
          <a:p>
            <a:pPr marL="1257300" lvl="2" indent="-342900" algn="l">
              <a:buFont typeface="+mj-lt"/>
              <a:buAutoNum type="arabicPeriod"/>
            </a:pPr>
            <a:r>
              <a:rPr lang="en-US" b="0" i="0" dirty="0">
                <a:latin typeface="Garamond" panose="02020404030301010803" pitchFamily="18" charset="0"/>
                <a:cs typeface="Times New Roman" panose="02020603050405020304" pitchFamily="18" charset="0"/>
              </a:rPr>
              <a:t>Does the LOA contain the required traveler information? </a:t>
            </a:r>
          </a:p>
          <a:p>
            <a:pPr marL="1257300" lvl="2" indent="-342900" algn="l">
              <a:buFont typeface="+mj-lt"/>
              <a:buAutoNum type="arabicPeriod"/>
            </a:pPr>
            <a:r>
              <a:rPr lang="en-US" b="0" i="0" dirty="0">
                <a:latin typeface="Garamond" panose="02020404030301010803" pitchFamily="18" charset="0"/>
                <a:cs typeface="Times New Roman" panose="02020603050405020304" pitchFamily="18" charset="0"/>
              </a:rPr>
              <a:t>Is the LOA printed on the headquarters letterhead?</a:t>
            </a:r>
          </a:p>
          <a:p>
            <a:pPr lvl="2" algn="l"/>
            <a:endParaRPr lang="en-US" b="0" i="0" dirty="0">
              <a:latin typeface="Garamond" panose="02020404030301010803" pitchFamily="18" charset="0"/>
              <a:cs typeface="Times New Roman" panose="02020603050405020304" pitchFamily="18" charset="0"/>
            </a:endParaRPr>
          </a:p>
          <a:p>
            <a:pPr marL="742950" lvl="1" indent="-285750" algn="l">
              <a:buFont typeface="Arial" panose="020B0604020202020204" pitchFamily="34" charset="0"/>
              <a:buChar char="•"/>
            </a:pPr>
            <a:r>
              <a:rPr lang="en-US" sz="2400" b="0" dirty="0">
                <a:solidFill>
                  <a:schemeClr val="tx1"/>
                </a:solidFill>
                <a:latin typeface="Garamond" panose="02020404030301010803" pitchFamily="18" charset="0"/>
                <a:cs typeface="Times New Roman" panose="02020603050405020304" pitchFamily="18" charset="0"/>
              </a:rPr>
              <a:t>If the LOA does not meet the above, the LOA and applicable documents should be returned with an explanation of what needs to be completed to accept the LOA for processing.</a:t>
            </a:r>
          </a:p>
          <a:p>
            <a:pPr marL="457200" indent="-457200" algn="l">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67D58FD7-E653-452A-A705-2BC7FD09144C}"/>
              </a:ext>
            </a:extLst>
          </p:cNvPr>
          <p:cNvSpPr>
            <a:spLocks noGrp="1"/>
          </p:cNvSpPr>
          <p:nvPr>
            <p:ph type="sldNum" sz="quarter" idx="11"/>
          </p:nvPr>
        </p:nvSpPr>
        <p:spPr/>
        <p:txBody>
          <a:bodyPr/>
          <a:lstStyle/>
          <a:p>
            <a:fld id="{A89DABA6-3C11-400F-B609-B460F193AFA3}" type="slidenum">
              <a:rPr lang="en-US" altLang="en-US" smtClean="0"/>
              <a:pPr/>
              <a:t>54</a:t>
            </a:fld>
            <a:endParaRPr lang="en-US" altLang="en-US"/>
          </a:p>
        </p:txBody>
      </p:sp>
    </p:spTree>
    <p:extLst>
      <p:ext uri="{BB962C8B-B14F-4D97-AF65-F5344CB8AC3E}">
        <p14:creationId xmlns:p14="http://schemas.microsoft.com/office/powerpoint/2010/main" val="1450711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5B12-BF76-44EB-98B5-D942DB09A1E5}"/>
              </a:ext>
            </a:extLst>
          </p:cNvPr>
          <p:cNvSpPr>
            <a:spLocks noGrp="1"/>
          </p:cNvSpPr>
          <p:nvPr>
            <p:ph type="title"/>
          </p:nvPr>
        </p:nvSpPr>
        <p:spPr>
          <a:xfrm>
            <a:off x="1156771" y="0"/>
            <a:ext cx="11035229" cy="1295400"/>
          </a:xfrm>
        </p:spPr>
        <p:txBody>
          <a:bodyPr/>
          <a:lstStyle/>
          <a:p>
            <a:r>
              <a:rPr lang="en-US" sz="2800" i="0" dirty="0">
                <a:latin typeface="Times New Roman" panose="02020603050405020304" pitchFamily="18" charset="0"/>
                <a:cs typeface="Times New Roman" panose="02020603050405020304" pitchFamily="18" charset="0"/>
              </a:rPr>
              <a:t>              </a:t>
            </a:r>
            <a:r>
              <a:rPr lang="en-US" sz="2800" i="0" dirty="0">
                <a:cs typeface="Times New Roman" panose="02020603050405020304" pitchFamily="18" charset="0"/>
              </a:rPr>
              <a:t>Roles and responsibilities for Passport Processing: </a:t>
            </a:r>
            <a:br>
              <a:rPr lang="en-US" sz="2800" i="0" dirty="0">
                <a:cs typeface="Times New Roman" panose="02020603050405020304" pitchFamily="18" charset="0"/>
              </a:rPr>
            </a:br>
            <a:r>
              <a:rPr lang="en-US" sz="2800" i="0" dirty="0">
                <a:cs typeface="Times New Roman" panose="02020603050405020304" pitchFamily="18" charset="0"/>
              </a:rPr>
              <a:t>(Continued)</a:t>
            </a:r>
            <a:endParaRPr lang="en-US" i="0" dirty="0"/>
          </a:p>
        </p:txBody>
      </p:sp>
      <p:sp>
        <p:nvSpPr>
          <p:cNvPr id="3" name="Slide Number Placeholder 2">
            <a:extLst>
              <a:ext uri="{FF2B5EF4-FFF2-40B4-BE49-F238E27FC236}">
                <a16:creationId xmlns:a16="http://schemas.microsoft.com/office/drawing/2014/main" id="{D975AB9A-E448-4DD2-954A-AB53005D49E2}"/>
              </a:ext>
            </a:extLst>
          </p:cNvPr>
          <p:cNvSpPr>
            <a:spLocks noGrp="1"/>
          </p:cNvSpPr>
          <p:nvPr>
            <p:ph type="sldNum" sz="quarter" idx="11"/>
          </p:nvPr>
        </p:nvSpPr>
        <p:spPr/>
        <p:txBody>
          <a:bodyPr/>
          <a:lstStyle/>
          <a:p>
            <a:fld id="{9E6294A1-0B33-4906-BB6A-09B0D383EC92}" type="slidenum">
              <a:rPr lang="en-US" altLang="en-US" smtClean="0"/>
              <a:pPr/>
              <a:t>55</a:t>
            </a:fld>
            <a:endParaRPr lang="en-US" altLang="en-US"/>
          </a:p>
        </p:txBody>
      </p:sp>
      <p:sp>
        <p:nvSpPr>
          <p:cNvPr id="5" name="TextBox 4">
            <a:extLst>
              <a:ext uri="{FF2B5EF4-FFF2-40B4-BE49-F238E27FC236}">
                <a16:creationId xmlns:a16="http://schemas.microsoft.com/office/drawing/2014/main" id="{8141518F-4762-32C3-8EA1-82520E0400DA}"/>
              </a:ext>
            </a:extLst>
          </p:cNvPr>
          <p:cNvSpPr txBox="1"/>
          <p:nvPr/>
        </p:nvSpPr>
        <p:spPr>
          <a:xfrm>
            <a:off x="1280160" y="1524507"/>
            <a:ext cx="10911840" cy="4154984"/>
          </a:xfrm>
          <a:prstGeom prst="rect">
            <a:avLst/>
          </a:prstGeom>
          <a:noFill/>
        </p:spPr>
        <p:txBody>
          <a:bodyPr wrap="square">
            <a:spAutoFit/>
          </a:bodyPr>
          <a:lstStyle/>
          <a:p>
            <a:r>
              <a:rPr lang="en-US" sz="2400" b="1" i="0" u="none" strike="noStrike" baseline="0" dirty="0">
                <a:latin typeface="Garamond" panose="02020404030301010803" pitchFamily="18" charset="0"/>
                <a:cs typeface="Times New Roman" panose="02020603050405020304" pitchFamily="18" charset="0"/>
              </a:rPr>
              <a:t>Passport Acceptance Agent:</a:t>
            </a:r>
          </a:p>
          <a:p>
            <a:pPr algn="l"/>
            <a:r>
              <a:rPr lang="en-US" sz="2400" b="1" dirty="0">
                <a:solidFill>
                  <a:srgbClr val="365F91"/>
                </a:solidFill>
                <a:latin typeface="Garamond" panose="02020404030301010803" pitchFamily="18" charset="0"/>
                <a:cs typeface="Times New Roman" panose="02020603050405020304" pitchFamily="18" charset="0"/>
              </a:rPr>
              <a:t>	</a:t>
            </a:r>
            <a:r>
              <a:rPr lang="en-US" sz="2400" b="0" i="0" u="none" strike="noStrike" baseline="0" dirty="0">
                <a:solidFill>
                  <a:srgbClr val="000000"/>
                </a:solidFill>
                <a:latin typeface="Garamond" panose="02020404030301010803" pitchFamily="18" charset="0"/>
                <a:cs typeface="Times New Roman" panose="02020603050405020304" pitchFamily="18" charset="0"/>
              </a:rPr>
              <a:t>Upholding legal responsibilities as an acceptance agent. By signing the passport application, the acceptance agent certifies that: </a:t>
            </a:r>
          </a:p>
          <a:p>
            <a:pPr marL="800100" lvl="1" indent="-342900">
              <a:buFont typeface="+mj-lt"/>
              <a:buAutoNum type="arabicPeriod"/>
            </a:pPr>
            <a:r>
              <a:rPr lang="en-US" sz="2400" b="0" i="0" u="none" strike="noStrike" baseline="0" dirty="0">
                <a:solidFill>
                  <a:srgbClr val="000000"/>
                </a:solidFill>
                <a:latin typeface="Garamond" panose="02020404030301010803" pitchFamily="18" charset="0"/>
                <a:cs typeface="Times New Roman" panose="02020603050405020304" pitchFamily="18" charset="0"/>
              </a:rPr>
              <a:t>The applicant has personally appeared before him/her </a:t>
            </a:r>
          </a:p>
          <a:p>
            <a:pPr marL="800100" lvl="1" indent="-342900">
              <a:buFont typeface="+mj-lt"/>
              <a:buAutoNum type="arabicPeriod"/>
            </a:pPr>
            <a:r>
              <a:rPr lang="en-US" sz="2400" b="0" i="0" u="none" strike="noStrike" baseline="0" dirty="0">
                <a:solidFill>
                  <a:srgbClr val="000000"/>
                </a:solidFill>
                <a:latin typeface="Garamond" panose="02020404030301010803" pitchFamily="18" charset="0"/>
                <a:cs typeface="Times New Roman" panose="02020603050405020304" pitchFamily="18" charset="0"/>
              </a:rPr>
              <a:t>The applicant has presented ID as documented on the application </a:t>
            </a:r>
          </a:p>
          <a:p>
            <a:pPr marL="800100" lvl="1" indent="-342900">
              <a:buFont typeface="+mj-lt"/>
              <a:buAutoNum type="arabicPeriod"/>
            </a:pPr>
            <a:r>
              <a:rPr lang="en-US" sz="2400" b="0" i="0" u="none" strike="noStrike" baseline="0" dirty="0">
                <a:solidFill>
                  <a:srgbClr val="000000"/>
                </a:solidFill>
                <a:latin typeface="Garamond" panose="02020404030301010803" pitchFamily="18" charset="0"/>
                <a:cs typeface="Times New Roman" panose="02020603050405020304" pitchFamily="18" charset="0"/>
              </a:rPr>
              <a:t>The applicant has taken the oath </a:t>
            </a:r>
          </a:p>
          <a:p>
            <a:pPr marL="800100" lvl="1" indent="-342900">
              <a:buFont typeface="+mj-lt"/>
              <a:buAutoNum type="arabicPeriod"/>
            </a:pPr>
            <a:r>
              <a:rPr lang="en-US" sz="2400" b="0" i="0" u="none" strike="noStrike" baseline="0" dirty="0">
                <a:solidFill>
                  <a:srgbClr val="000000"/>
                </a:solidFill>
                <a:latin typeface="Garamond" panose="02020404030301010803" pitchFamily="18" charset="0"/>
                <a:cs typeface="Times New Roman" panose="02020603050405020304" pitchFamily="18" charset="0"/>
              </a:rPr>
              <a:t>She/he has personally witnessed the applicant signing the application </a:t>
            </a:r>
          </a:p>
          <a:p>
            <a:pPr marL="800100" lvl="1" indent="-342900">
              <a:buFont typeface="+mj-lt"/>
              <a:buAutoNum type="arabicPeriod"/>
            </a:pPr>
            <a:r>
              <a:rPr lang="en-US" sz="2400" b="0" i="0" u="none" strike="noStrike" baseline="0" dirty="0">
                <a:solidFill>
                  <a:srgbClr val="000000"/>
                </a:solidFill>
                <a:latin typeface="Garamond" panose="02020404030301010803" pitchFamily="18" charset="0"/>
                <a:cs typeface="Times New Roman" panose="02020603050405020304" pitchFamily="18" charset="0"/>
              </a:rPr>
              <a:t>She/he has verified that the photo on the identification, the photo submitted with the application, and the applicant’s personal appearance are the same individual </a:t>
            </a:r>
          </a:p>
          <a:p>
            <a:pPr marL="285750" indent="-285750">
              <a:buFont typeface="Arial" panose="020B0604020202020204" pitchFamily="34" charset="0"/>
              <a:buChar char="•"/>
            </a:pPr>
            <a:r>
              <a:rPr lang="en-US" sz="2400" b="0" i="0" u="none" strike="noStrike" baseline="0" dirty="0">
                <a:solidFill>
                  <a:srgbClr val="000000"/>
                </a:solidFill>
                <a:latin typeface="Garamond" panose="02020404030301010803" pitchFamily="18" charset="0"/>
                <a:cs typeface="Times New Roman" panose="02020603050405020304" pitchFamily="18" charset="0"/>
              </a:rPr>
              <a:t>Ensuring that special issuance passport applications are only submitted for eligible individuals. </a:t>
            </a:r>
          </a:p>
        </p:txBody>
      </p:sp>
    </p:spTree>
    <p:extLst>
      <p:ext uri="{BB962C8B-B14F-4D97-AF65-F5344CB8AC3E}">
        <p14:creationId xmlns:p14="http://schemas.microsoft.com/office/powerpoint/2010/main" val="2514629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5B12-BF76-44EB-98B5-D942DB09A1E5}"/>
              </a:ext>
            </a:extLst>
          </p:cNvPr>
          <p:cNvSpPr>
            <a:spLocks noGrp="1"/>
          </p:cNvSpPr>
          <p:nvPr>
            <p:ph type="title"/>
          </p:nvPr>
        </p:nvSpPr>
        <p:spPr>
          <a:xfrm>
            <a:off x="1156771" y="0"/>
            <a:ext cx="11035229" cy="1295400"/>
          </a:xfrm>
        </p:spPr>
        <p:txBody>
          <a:bodyPr/>
          <a:lstStyle/>
          <a:p>
            <a:r>
              <a:rPr lang="en-US" sz="2800" i="0" dirty="0">
                <a:latin typeface="Times New Roman" panose="02020603050405020304" pitchFamily="18" charset="0"/>
                <a:cs typeface="Times New Roman" panose="02020603050405020304" pitchFamily="18" charset="0"/>
              </a:rPr>
              <a:t>               </a:t>
            </a:r>
            <a:r>
              <a:rPr lang="en-US" sz="2800" i="0" dirty="0">
                <a:cs typeface="Times New Roman" panose="02020603050405020304" pitchFamily="18" charset="0"/>
              </a:rPr>
              <a:t>Roles and responsibilities for Passport Processing: </a:t>
            </a:r>
            <a:br>
              <a:rPr lang="en-US" sz="2800" i="0" dirty="0">
                <a:cs typeface="Times New Roman" panose="02020603050405020304" pitchFamily="18" charset="0"/>
              </a:rPr>
            </a:br>
            <a:r>
              <a:rPr lang="en-US" sz="2800" i="0" dirty="0">
                <a:cs typeface="Times New Roman" panose="02020603050405020304" pitchFamily="18" charset="0"/>
              </a:rPr>
              <a:t>(Continued)</a:t>
            </a:r>
            <a:endParaRPr lang="en-US" i="0" dirty="0"/>
          </a:p>
        </p:txBody>
      </p:sp>
      <p:sp>
        <p:nvSpPr>
          <p:cNvPr id="3" name="Slide Number Placeholder 2">
            <a:extLst>
              <a:ext uri="{FF2B5EF4-FFF2-40B4-BE49-F238E27FC236}">
                <a16:creationId xmlns:a16="http://schemas.microsoft.com/office/drawing/2014/main" id="{D975AB9A-E448-4DD2-954A-AB53005D49E2}"/>
              </a:ext>
            </a:extLst>
          </p:cNvPr>
          <p:cNvSpPr>
            <a:spLocks noGrp="1"/>
          </p:cNvSpPr>
          <p:nvPr>
            <p:ph type="sldNum" sz="quarter" idx="11"/>
          </p:nvPr>
        </p:nvSpPr>
        <p:spPr/>
        <p:txBody>
          <a:bodyPr/>
          <a:lstStyle/>
          <a:p>
            <a:fld id="{9E6294A1-0B33-4906-BB6A-09B0D383EC92}" type="slidenum">
              <a:rPr lang="en-US" altLang="en-US" smtClean="0"/>
              <a:pPr/>
              <a:t>56</a:t>
            </a:fld>
            <a:endParaRPr lang="en-US" altLang="en-US"/>
          </a:p>
        </p:txBody>
      </p:sp>
      <p:sp>
        <p:nvSpPr>
          <p:cNvPr id="5" name="TextBox 4">
            <a:extLst>
              <a:ext uri="{FF2B5EF4-FFF2-40B4-BE49-F238E27FC236}">
                <a16:creationId xmlns:a16="http://schemas.microsoft.com/office/drawing/2014/main" id="{8141518F-4762-32C3-8EA1-82520E0400DA}"/>
              </a:ext>
            </a:extLst>
          </p:cNvPr>
          <p:cNvSpPr txBox="1"/>
          <p:nvPr/>
        </p:nvSpPr>
        <p:spPr>
          <a:xfrm>
            <a:off x="1280160" y="1773889"/>
            <a:ext cx="10911840" cy="1892826"/>
          </a:xfrm>
          <a:prstGeom prst="rect">
            <a:avLst/>
          </a:prstGeom>
          <a:noFill/>
        </p:spPr>
        <p:txBody>
          <a:bodyPr wrap="square">
            <a:spAutoFit/>
          </a:bodyPr>
          <a:lstStyle/>
          <a:p>
            <a:pPr marL="285750" indent="-285750">
              <a:buFont typeface="Arial" panose="020B0604020202020204" pitchFamily="34" charset="0"/>
              <a:buChar char="•"/>
            </a:pPr>
            <a:r>
              <a:rPr lang="en-US" sz="2400" b="0" i="0" u="none" strike="noStrike" baseline="0" dirty="0">
                <a:solidFill>
                  <a:srgbClr val="000000"/>
                </a:solidFill>
                <a:latin typeface="Garamond" panose="02020404030301010803" pitchFamily="18" charset="0"/>
                <a:cs typeface="Times New Roman" panose="02020603050405020304" pitchFamily="18" charset="0"/>
              </a:rPr>
              <a:t>Making passport records available to the Department of State Office of the Inspector General (OIG) for review, monitoring, audit, or investigation. The OIG has the authority to review passport records as specified in the Inspector General Act.  All OIG site visits, or record reviews will be arranged in advance with your facility and SIA.</a:t>
            </a:r>
          </a:p>
          <a:p>
            <a:r>
              <a:rPr lang="en-US" sz="2100" b="0" i="0" u="none" strike="noStrike" baseline="0" dirty="0">
                <a:solidFill>
                  <a:srgbClr val="000000"/>
                </a:solidFill>
                <a:latin typeface="+mj-lt"/>
                <a:cs typeface="Times New Roman" panose="02020603050405020304" pitchFamily="18" charset="0"/>
              </a:rPr>
              <a:t>	</a:t>
            </a:r>
            <a:endParaRPr lang="en-US" sz="2100" dirty="0">
              <a:latin typeface="+mj-lt"/>
              <a:cs typeface="Times New Roman" panose="02020603050405020304" pitchFamily="18" charset="0"/>
            </a:endParaRPr>
          </a:p>
        </p:txBody>
      </p:sp>
    </p:spTree>
    <p:extLst>
      <p:ext uri="{BB962C8B-B14F-4D97-AF65-F5344CB8AC3E}">
        <p14:creationId xmlns:p14="http://schemas.microsoft.com/office/powerpoint/2010/main" val="39645697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FD1E-0230-8848-99C9-87745E272FB0}"/>
              </a:ext>
            </a:extLst>
          </p:cNvPr>
          <p:cNvSpPr>
            <a:spLocks noGrp="1"/>
          </p:cNvSpPr>
          <p:nvPr>
            <p:ph type="title"/>
          </p:nvPr>
        </p:nvSpPr>
        <p:spPr>
          <a:xfrm>
            <a:off x="1228506" y="0"/>
            <a:ext cx="10963494" cy="1295400"/>
          </a:xfrm>
        </p:spPr>
        <p:txBody>
          <a:bodyPr/>
          <a:lstStyle/>
          <a:p>
            <a:r>
              <a:rPr lang="en-US" i="0" dirty="0"/>
              <a:t>Passport Photos</a:t>
            </a:r>
          </a:p>
        </p:txBody>
      </p:sp>
      <p:sp>
        <p:nvSpPr>
          <p:cNvPr id="3" name="Slide Number Placeholder 2">
            <a:extLst>
              <a:ext uri="{FF2B5EF4-FFF2-40B4-BE49-F238E27FC236}">
                <a16:creationId xmlns:a16="http://schemas.microsoft.com/office/drawing/2014/main" id="{491A7D26-1A0A-441D-7F21-5B49DDBCF089}"/>
              </a:ext>
            </a:extLst>
          </p:cNvPr>
          <p:cNvSpPr>
            <a:spLocks noGrp="1"/>
          </p:cNvSpPr>
          <p:nvPr>
            <p:ph type="sldNum" sz="quarter" idx="11"/>
          </p:nvPr>
        </p:nvSpPr>
        <p:spPr/>
        <p:txBody>
          <a:bodyPr/>
          <a:lstStyle/>
          <a:p>
            <a:fld id="{9E6294A1-0B33-4906-BB6A-09B0D383EC92}" type="slidenum">
              <a:rPr lang="en-US" altLang="en-US" smtClean="0"/>
              <a:pPr/>
              <a:t>57</a:t>
            </a:fld>
            <a:endParaRPr lang="en-US" altLang="en-US"/>
          </a:p>
        </p:txBody>
      </p:sp>
      <p:pic>
        <p:nvPicPr>
          <p:cNvPr id="4" name="Picture 3">
            <a:extLst>
              <a:ext uri="{FF2B5EF4-FFF2-40B4-BE49-F238E27FC236}">
                <a16:creationId xmlns:a16="http://schemas.microsoft.com/office/drawing/2014/main" id="{C0A7E7FE-D4BB-D19B-CCC0-89D64499B369}"/>
              </a:ext>
            </a:extLst>
          </p:cNvPr>
          <p:cNvPicPr>
            <a:picLocks noChangeAspect="1"/>
          </p:cNvPicPr>
          <p:nvPr/>
        </p:nvPicPr>
        <p:blipFill>
          <a:blip r:embed="rId2"/>
          <a:stretch>
            <a:fillRect/>
          </a:stretch>
        </p:blipFill>
        <p:spPr>
          <a:xfrm>
            <a:off x="6557700" y="1532709"/>
            <a:ext cx="5458855" cy="5303520"/>
          </a:xfrm>
          <a:prstGeom prst="rect">
            <a:avLst/>
          </a:prstGeom>
        </p:spPr>
      </p:pic>
      <p:sp>
        <p:nvSpPr>
          <p:cNvPr id="5" name="TextBox 4">
            <a:extLst>
              <a:ext uri="{FF2B5EF4-FFF2-40B4-BE49-F238E27FC236}">
                <a16:creationId xmlns:a16="http://schemas.microsoft.com/office/drawing/2014/main" id="{A1896B6A-8D7B-C4F7-A0C5-72FB935C4FA9}"/>
              </a:ext>
            </a:extLst>
          </p:cNvPr>
          <p:cNvSpPr txBox="1"/>
          <p:nvPr/>
        </p:nvSpPr>
        <p:spPr>
          <a:xfrm>
            <a:off x="1228507" y="1532709"/>
            <a:ext cx="5329193" cy="5262979"/>
          </a:xfrm>
          <a:prstGeom prst="rect">
            <a:avLst/>
          </a:prstGeom>
          <a:noFill/>
        </p:spPr>
        <p:txBody>
          <a:bodyPr wrap="square" rtlCol="0">
            <a:spAutoFit/>
          </a:bodyPr>
          <a:lstStyle/>
          <a:p>
            <a:pPr algn="l"/>
            <a:r>
              <a:rPr lang="en-US" sz="2400" b="1" i="0" dirty="0">
                <a:effectLst/>
                <a:latin typeface="Garamond" panose="02020404030301010803" pitchFamily="18" charset="0"/>
              </a:rPr>
              <a:t>Photo Basics</a:t>
            </a:r>
          </a:p>
          <a:p>
            <a:pPr algn="l">
              <a:buFont typeface="+mj-lt"/>
              <a:buAutoNum type="arabicPeriod"/>
            </a:pPr>
            <a:r>
              <a:rPr lang="en-US" sz="2400" b="0" i="0" dirty="0">
                <a:effectLst/>
                <a:latin typeface="Garamond" panose="02020404030301010803" pitchFamily="18" charset="0"/>
              </a:rPr>
              <a:t>Submit a color photo, taken in last 6 months.</a:t>
            </a:r>
          </a:p>
          <a:p>
            <a:pPr algn="l"/>
            <a:endParaRPr lang="en-US" sz="2400" b="0" i="0" dirty="0">
              <a:effectLst/>
              <a:latin typeface="Garamond" panose="02020404030301010803" pitchFamily="18" charset="0"/>
            </a:endParaRPr>
          </a:p>
          <a:p>
            <a:pPr algn="l">
              <a:buFont typeface="+mj-lt"/>
              <a:buAutoNum type="arabicPeriod"/>
            </a:pPr>
            <a:r>
              <a:rPr lang="en-US" sz="2400" b="0" i="0" dirty="0">
                <a:effectLst/>
                <a:latin typeface="Garamond" panose="02020404030301010803" pitchFamily="18" charset="0"/>
              </a:rPr>
              <a:t>Use a clear image of your face. Do not use filters commonly used on social media.</a:t>
            </a:r>
          </a:p>
          <a:p>
            <a:pPr algn="l">
              <a:buFont typeface="+mj-lt"/>
              <a:buAutoNum type="arabicPeriod"/>
            </a:pPr>
            <a:endParaRPr lang="en-US" sz="2400" b="0" i="0" dirty="0">
              <a:effectLst/>
              <a:latin typeface="Garamond" panose="02020404030301010803" pitchFamily="18" charset="0"/>
            </a:endParaRPr>
          </a:p>
          <a:p>
            <a:pPr algn="l">
              <a:buFont typeface="+mj-lt"/>
              <a:buAutoNum type="arabicPeriod"/>
            </a:pPr>
            <a:r>
              <a:rPr lang="en-US" sz="2400" b="0" i="0" dirty="0">
                <a:effectLst/>
                <a:latin typeface="Garamond" panose="02020404030301010803" pitchFamily="18" charset="0"/>
              </a:rPr>
              <a:t>Have someone else take your photo. No selfies.</a:t>
            </a:r>
          </a:p>
          <a:p>
            <a:pPr algn="l">
              <a:buFont typeface="+mj-lt"/>
              <a:buAutoNum type="arabicPeriod"/>
            </a:pPr>
            <a:endParaRPr lang="en-US" sz="2400" b="0" i="0" dirty="0">
              <a:effectLst/>
              <a:latin typeface="Garamond" panose="02020404030301010803" pitchFamily="18" charset="0"/>
            </a:endParaRPr>
          </a:p>
          <a:p>
            <a:pPr algn="l">
              <a:buFont typeface="+mj-lt"/>
              <a:buAutoNum type="arabicPeriod"/>
            </a:pPr>
            <a:r>
              <a:rPr lang="en-US" sz="2400" b="0" i="0" dirty="0">
                <a:effectLst/>
                <a:latin typeface="Garamond" panose="02020404030301010803" pitchFamily="18" charset="0"/>
              </a:rPr>
              <a:t>Take off your eyeglasses for your photo.</a:t>
            </a:r>
          </a:p>
          <a:p>
            <a:pPr algn="l">
              <a:buFont typeface="+mj-lt"/>
              <a:buAutoNum type="arabicPeriod"/>
            </a:pPr>
            <a:endParaRPr lang="en-US" sz="2400" b="0" i="0" dirty="0">
              <a:effectLst/>
              <a:latin typeface="Garamond" panose="02020404030301010803" pitchFamily="18" charset="0"/>
            </a:endParaRPr>
          </a:p>
          <a:p>
            <a:pPr algn="l">
              <a:buFont typeface="+mj-lt"/>
              <a:buAutoNum type="arabicPeriod"/>
            </a:pPr>
            <a:r>
              <a:rPr lang="en-US" sz="2400" b="0" i="0" dirty="0">
                <a:effectLst/>
                <a:latin typeface="Garamond" panose="02020404030301010803" pitchFamily="18" charset="0"/>
              </a:rPr>
              <a:t>Use a plain white or off-white background.</a:t>
            </a:r>
          </a:p>
        </p:txBody>
      </p:sp>
    </p:spTree>
    <p:extLst>
      <p:ext uri="{BB962C8B-B14F-4D97-AF65-F5344CB8AC3E}">
        <p14:creationId xmlns:p14="http://schemas.microsoft.com/office/powerpoint/2010/main" val="42597299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6629-0D87-49A7-814B-166AD8C0AE8D}"/>
              </a:ext>
            </a:extLst>
          </p:cNvPr>
          <p:cNvSpPr>
            <a:spLocks noGrp="1"/>
          </p:cNvSpPr>
          <p:nvPr>
            <p:ph type="ctrTitle"/>
          </p:nvPr>
        </p:nvSpPr>
        <p:spPr>
          <a:xfrm>
            <a:off x="1167788" y="1"/>
            <a:ext cx="11024211" cy="1283516"/>
          </a:xfrm>
        </p:spPr>
        <p:txBody>
          <a:bodyPr/>
          <a:lstStyle/>
          <a:p>
            <a:r>
              <a:rPr lang="en-US" sz="2400" i="0" dirty="0">
                <a:latin typeface="Times New Roman" panose="02020603050405020304" pitchFamily="18" charset="0"/>
                <a:cs typeface="Times New Roman" panose="02020603050405020304" pitchFamily="18" charset="0"/>
              </a:rPr>
              <a:t> </a:t>
            </a:r>
            <a:r>
              <a:rPr lang="en-US" i="0" dirty="0">
                <a:cs typeface="Times New Roman" panose="02020603050405020304" pitchFamily="18" charset="0"/>
              </a:rPr>
              <a:t>Most Common Forms for a U.S. Passport</a:t>
            </a:r>
            <a:endParaRPr lang="en-US" sz="2400" i="0" dirty="0">
              <a:cs typeface="Times New Roman" panose="02020603050405020304" pitchFamily="18" charset="0"/>
            </a:endParaRPr>
          </a:p>
        </p:txBody>
      </p:sp>
      <p:sp>
        <p:nvSpPr>
          <p:cNvPr id="3" name="Subtitle 2">
            <a:extLst>
              <a:ext uri="{FF2B5EF4-FFF2-40B4-BE49-F238E27FC236}">
                <a16:creationId xmlns:a16="http://schemas.microsoft.com/office/drawing/2014/main" id="{6420FE34-19F4-4384-B34F-03A546ABB70F}"/>
              </a:ext>
            </a:extLst>
          </p:cNvPr>
          <p:cNvSpPr>
            <a:spLocks noGrp="1"/>
          </p:cNvSpPr>
          <p:nvPr>
            <p:ph type="subTitle" idx="1"/>
          </p:nvPr>
        </p:nvSpPr>
        <p:spPr>
          <a:xfrm>
            <a:off x="1263191" y="1317395"/>
            <a:ext cx="10928809" cy="5290234"/>
          </a:xfrm>
        </p:spPr>
        <p:txBody>
          <a:bodyPr/>
          <a:lstStyle/>
          <a:p>
            <a:pPr marL="0" marR="0" algn="l">
              <a:spcBef>
                <a:spcPts val="0"/>
              </a:spcBef>
              <a:spcAft>
                <a:spcPts val="0"/>
              </a:spcAft>
            </a:pPr>
            <a:endParaRPr lang="en-US" sz="16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200" b="1" dirty="0">
                <a:effectLst/>
                <a:latin typeface="+mj-lt"/>
                <a:ea typeface="Times New Roman" panose="02020603050405020304" pitchFamily="18" charset="0"/>
                <a:cs typeface="Times New Roman" panose="02020603050405020304" pitchFamily="18" charset="0"/>
              </a:rPr>
              <a:t>. </a:t>
            </a:r>
            <a:r>
              <a:rPr lang="en-US" sz="2400" dirty="0">
                <a:effectLst/>
                <a:latin typeface="Garamond" panose="02020404030301010803" pitchFamily="18" charset="0"/>
                <a:ea typeface="Times New Roman" panose="02020603050405020304" pitchFamily="18" charset="0"/>
                <a:cs typeface="Times New Roman" panose="02020603050405020304" pitchFamily="18" charset="0"/>
              </a:rPr>
              <a:t>Application For A U.S. Passport (DS-11)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pPr marL="800100" lvl="1" indent="-342900" algn="l">
              <a:spcBef>
                <a:spcPts val="0"/>
              </a:spcBef>
              <a:spcAft>
                <a:spcPts val="1200"/>
              </a:spcAft>
              <a:buSzPts val="1000"/>
              <a:buFont typeface="Symbol" panose="05050102010706020507" pitchFamily="18" charset="2"/>
              <a:buChar char=""/>
              <a:tabLst>
                <a:tab pos="457200" algn="l"/>
              </a:tabLst>
            </a:pPr>
            <a:r>
              <a:rPr lang="en-US" sz="2400" b="0" dirty="0">
                <a:solidFill>
                  <a:schemeClr val="tx1"/>
                </a:solidFill>
                <a:latin typeface="Garamond" panose="02020404030301010803" pitchFamily="18" charset="0"/>
                <a:cs typeface="Times New Roman" panose="02020603050405020304" pitchFamily="18" charset="0"/>
              </a:rPr>
              <a:t>You should complete this form if you're </a:t>
            </a:r>
            <a:r>
              <a:rPr lang="en-US" sz="2400" b="0" dirty="0">
                <a:solidFill>
                  <a:schemeClr val="tx1"/>
                </a:solidFill>
                <a:latin typeface="Garamond" panose="02020404030301010803" pitchFamily="18" charset="0"/>
                <a:cs typeface="Times New Roman" panose="02020603050405020304" pitchFamily="18" charset="0"/>
                <a:hlinkClick r:id="rId2" tooltip="Apply in Person page">
                  <a:extLst>
                    <a:ext uri="{A12FA001-AC4F-418D-AE19-62706E023703}">
                      <ahyp:hlinkClr xmlns:ahyp="http://schemas.microsoft.com/office/drawing/2018/hyperlinkcolor" val="tx"/>
                    </a:ext>
                  </a:extLst>
                </a:hlinkClick>
              </a:rPr>
              <a:t>applying for the first time</a:t>
            </a:r>
            <a:r>
              <a:rPr lang="en-US" sz="2400" b="0" dirty="0">
                <a:solidFill>
                  <a:schemeClr val="tx1"/>
                </a:solidFill>
                <a:latin typeface="Garamond" panose="02020404030301010803" pitchFamily="18" charset="0"/>
                <a:cs typeface="Times New Roman" panose="02020603050405020304" pitchFamily="18" charset="0"/>
              </a:rPr>
              <a:t>, you're applying for your </a:t>
            </a:r>
            <a:r>
              <a:rPr lang="en-US" sz="2400" b="0" dirty="0">
                <a:solidFill>
                  <a:schemeClr val="tx1"/>
                </a:solidFill>
                <a:latin typeface="Garamond" panose="02020404030301010803" pitchFamily="18" charset="0"/>
                <a:cs typeface="Times New Roman" panose="02020603050405020304" pitchFamily="18" charset="0"/>
                <a:hlinkClick r:id="rId3" tooltip="Applying for your Child Under 16">
                  <a:extLst>
                    <a:ext uri="{A12FA001-AC4F-418D-AE19-62706E023703}">
                      <ahyp:hlinkClr xmlns:ahyp="http://schemas.microsoft.com/office/drawing/2018/hyperlinkcolor" val="tx"/>
                    </a:ext>
                  </a:extLst>
                </a:hlinkClick>
              </a:rPr>
              <a:t>child who is under age 16</a:t>
            </a:r>
            <a:r>
              <a:rPr lang="en-US" sz="2400" b="0" dirty="0">
                <a:solidFill>
                  <a:schemeClr val="tx1"/>
                </a:solidFill>
                <a:latin typeface="Garamond" panose="02020404030301010803" pitchFamily="18" charset="0"/>
                <a:cs typeface="Times New Roman" panose="02020603050405020304" pitchFamily="18" charset="0"/>
              </a:rPr>
              <a:t>, or you don't meet our requirements to renew your passport. </a:t>
            </a:r>
          </a:p>
          <a:p>
            <a:pPr marL="0" marR="0" algn="l">
              <a:spcBef>
                <a:spcPts val="0"/>
              </a:spcBef>
              <a:spcAft>
                <a:spcPts val="1200"/>
              </a:spcAft>
            </a:pPr>
            <a:r>
              <a:rPr lang="en-US" sz="2400" dirty="0">
                <a:latin typeface="Garamond" panose="02020404030301010803" pitchFamily="18" charset="0"/>
                <a:cs typeface="Times New Roman" panose="02020603050405020304" pitchFamily="18" charset="0"/>
              </a:rPr>
              <a:t>2.  Renewal Application (DS-82)</a:t>
            </a:r>
          </a:p>
          <a:p>
            <a:pPr marL="800100" lvl="1" indent="-342900" algn="l">
              <a:spcBef>
                <a:spcPts val="0"/>
              </a:spcBef>
              <a:spcAft>
                <a:spcPts val="1200"/>
              </a:spcAft>
              <a:buSzPts val="1000"/>
              <a:buFont typeface="Symbol" panose="05050102010706020507" pitchFamily="18" charset="2"/>
              <a:buChar char=""/>
              <a:tabLst>
                <a:tab pos="457200" algn="l"/>
              </a:tabLst>
            </a:pPr>
            <a:r>
              <a:rPr lang="en-US" sz="2400" b="0" dirty="0">
                <a:solidFill>
                  <a:schemeClr val="tx1"/>
                </a:solidFill>
                <a:latin typeface="Garamond" panose="02020404030301010803" pitchFamily="18" charset="0"/>
                <a:cs typeface="Times New Roman" panose="02020603050405020304" pitchFamily="18" charset="0"/>
              </a:rPr>
              <a:t>You should complete this form if you meet our requirements to </a:t>
            </a:r>
            <a:r>
              <a:rPr lang="en-US" sz="2400" b="0" dirty="0">
                <a:solidFill>
                  <a:schemeClr val="tx1"/>
                </a:solidFill>
                <a:latin typeface="Garamond" panose="02020404030301010803" pitchFamily="18" charset="0"/>
                <a:cs typeface="Times New Roman" panose="02020603050405020304" pitchFamily="18" charset="0"/>
                <a:hlinkClick r:id="rId4" tooltip="Renew Your Passport page">
                  <a:extLst>
                    <a:ext uri="{A12FA001-AC4F-418D-AE19-62706E023703}">
                      <ahyp:hlinkClr xmlns:ahyp="http://schemas.microsoft.com/office/drawing/2018/hyperlinkcolor" val="tx"/>
                    </a:ext>
                  </a:extLst>
                </a:hlinkClick>
              </a:rPr>
              <a:t>renew your passport</a:t>
            </a:r>
            <a:r>
              <a:rPr lang="en-US" sz="2400" b="0" dirty="0">
                <a:solidFill>
                  <a:schemeClr val="tx1"/>
                </a:solidFill>
                <a:latin typeface="Garamond" panose="02020404030301010803" pitchFamily="18" charset="0"/>
                <a:cs typeface="Times New Roman" panose="02020603050405020304" pitchFamily="18" charset="0"/>
              </a:rPr>
              <a:t>. Keep in mind that children under age 16 cannot renew their passports.</a:t>
            </a:r>
          </a:p>
          <a:p>
            <a:pPr marL="0" marR="0" algn="l">
              <a:spcBef>
                <a:spcPts val="0"/>
              </a:spcBef>
              <a:spcAft>
                <a:spcPts val="1200"/>
              </a:spcAft>
            </a:pPr>
            <a:r>
              <a:rPr lang="en-US" sz="2400" dirty="0">
                <a:latin typeface="Garamond" panose="02020404030301010803" pitchFamily="18" charset="0"/>
                <a:cs typeface="Times New Roman" panose="02020603050405020304" pitchFamily="18" charset="0"/>
              </a:rPr>
              <a:t>3. Data Corrections, Some Name Changes, and Limited-Validity Passports (DS-5504) </a:t>
            </a:r>
          </a:p>
          <a:p>
            <a:pPr marL="800100" marR="0" lvl="1" indent="-342900" algn="l">
              <a:spcBef>
                <a:spcPts val="0"/>
              </a:spcBef>
              <a:spcAft>
                <a:spcPts val="1200"/>
              </a:spcAft>
              <a:buSzPts val="1000"/>
              <a:buFont typeface="Symbol" panose="05050102010706020507" pitchFamily="18" charset="2"/>
              <a:buChar char=""/>
              <a:tabLst>
                <a:tab pos="457200" algn="l"/>
              </a:tabLst>
            </a:pPr>
            <a:r>
              <a:rPr lang="en-US" sz="2400" b="0" dirty="0">
                <a:solidFill>
                  <a:schemeClr val="tx1"/>
                </a:solidFill>
                <a:latin typeface="Garamond" panose="02020404030301010803" pitchFamily="18" charset="0"/>
                <a:cs typeface="Times New Roman" panose="02020603050405020304" pitchFamily="18" charset="0"/>
              </a:rPr>
              <a:t>You may be eligible to use this form if you need to </a:t>
            </a:r>
            <a:r>
              <a:rPr lang="en-US" sz="2400" b="0" dirty="0">
                <a:solidFill>
                  <a:schemeClr val="tx1"/>
                </a:solidFill>
                <a:latin typeface="Garamond" panose="02020404030301010803" pitchFamily="18" charset="0"/>
                <a:cs typeface="Times New Roman" panose="02020603050405020304" pitchFamily="18" charset="0"/>
                <a:hlinkClick r:id="rId5" tooltip="How to Change or Correct a Passport">
                  <a:extLst>
                    <a:ext uri="{A12FA001-AC4F-418D-AE19-62706E023703}">
                      <ahyp:hlinkClr xmlns:ahyp="http://schemas.microsoft.com/office/drawing/2018/hyperlinkcolor" val="tx"/>
                    </a:ext>
                  </a:extLst>
                </a:hlinkClick>
              </a:rPr>
              <a:t>change or correct your passport</a:t>
            </a:r>
            <a:r>
              <a:rPr lang="en-US" sz="2400" b="0" dirty="0">
                <a:solidFill>
                  <a:schemeClr val="tx1"/>
                </a:solidFill>
                <a:latin typeface="Garamond" panose="02020404030301010803" pitchFamily="18" charset="0"/>
                <a:cs typeface="Times New Roman" panose="02020603050405020304" pitchFamily="18" charset="0"/>
              </a:rPr>
              <a:t>, or you need to </a:t>
            </a:r>
            <a:r>
              <a:rPr lang="en-US" sz="2400" b="0" dirty="0">
                <a:solidFill>
                  <a:schemeClr val="tx1"/>
                </a:solidFill>
                <a:latin typeface="Garamond" panose="02020404030301010803" pitchFamily="18" charset="0"/>
                <a:cs typeface="Times New Roman" panose="02020603050405020304" pitchFamily="18" charset="0"/>
                <a:hlinkClick r:id="rId6" tooltip="How to Replace a Limited-Validity Passport">
                  <a:extLst>
                    <a:ext uri="{A12FA001-AC4F-418D-AE19-62706E023703}">
                      <ahyp:hlinkClr xmlns:ahyp="http://schemas.microsoft.com/office/drawing/2018/hyperlinkcolor" val="tx"/>
                    </a:ext>
                  </a:extLst>
                </a:hlinkClick>
              </a:rPr>
              <a:t>replace a passport that was limited</a:t>
            </a:r>
            <a:r>
              <a:rPr lang="en-US" sz="2400" b="0" dirty="0">
                <a:solidFill>
                  <a:schemeClr val="tx1"/>
                </a:solidFill>
                <a:latin typeface="Garamond" panose="02020404030301010803" pitchFamily="18" charset="0"/>
                <a:cs typeface="Times New Roman" panose="02020603050405020304" pitchFamily="18" charset="0"/>
              </a:rPr>
              <a:t> to less than 10 years validity (which is the normal validity period for an adult's passport.</a:t>
            </a:r>
          </a:p>
          <a:p>
            <a:pPr lvl="1" algn="l">
              <a:spcBef>
                <a:spcPts val="0"/>
              </a:spcBef>
              <a:spcAft>
                <a:spcPts val="1200"/>
              </a:spcAft>
              <a:buSzPts val="1000"/>
              <a:tabLst>
                <a:tab pos="457200" algn="l"/>
              </a:tabLst>
            </a:pPr>
            <a:endParaRPr lang="en-US" sz="2200" dirty="0">
              <a:solidFill>
                <a:srgbClr val="444444"/>
              </a:solidFill>
              <a:latin typeface="+mj-lt"/>
              <a:cs typeface="Times New Roman" panose="02020603050405020304" pitchFamily="18" charset="0"/>
            </a:endParaRPr>
          </a:p>
          <a:p>
            <a:pPr algn="l"/>
            <a:br>
              <a:rPr lang="en-US" sz="1600" dirty="0">
                <a:effectLst/>
                <a:ea typeface="Calibri" panose="020F0502020204030204" pitchFamily="34" charset="0"/>
              </a:rPr>
            </a:br>
            <a:r>
              <a:rPr lang="en-US" sz="1600" dirty="0">
                <a:effectLst/>
                <a:ea typeface="Calibri" panose="020F0502020204030204" pitchFamily="34" charset="0"/>
              </a:rPr>
              <a:t> </a:t>
            </a:r>
            <a:br>
              <a:rPr lang="en-US" sz="1600" dirty="0">
                <a:effectLst/>
                <a:ea typeface="Calibri" panose="020F0502020204030204" pitchFamily="34" charset="0"/>
              </a:rPr>
            </a:br>
            <a:r>
              <a:rPr lang="en-US" sz="1600" dirty="0">
                <a:effectLst/>
                <a:ea typeface="Calibri" panose="020F0502020204030204" pitchFamily="34" charset="0"/>
              </a:rPr>
              <a:t> </a:t>
            </a:r>
            <a:br>
              <a:rPr lang="en-US" sz="1600" dirty="0">
                <a:effectLst/>
                <a:ea typeface="Calibri" panose="020F0502020204030204" pitchFamily="34" charset="0"/>
              </a:rPr>
            </a:br>
            <a:br>
              <a:rPr lang="en-US" sz="1600" dirty="0">
                <a:effectLst/>
                <a:ea typeface="Calibri" panose="020F0502020204030204" pitchFamily="34" charset="0"/>
              </a:rPr>
            </a:br>
            <a:br>
              <a:rPr lang="en-US" sz="1600" dirty="0">
                <a:effectLst/>
                <a:ea typeface="Calibri" panose="020F0502020204030204" pitchFamily="34" charset="0"/>
              </a:rPr>
            </a:br>
            <a:endParaRPr lang="en-US" sz="1600" dirty="0"/>
          </a:p>
        </p:txBody>
      </p:sp>
      <p:sp>
        <p:nvSpPr>
          <p:cNvPr id="4" name="Slide Number Placeholder 3">
            <a:extLst>
              <a:ext uri="{FF2B5EF4-FFF2-40B4-BE49-F238E27FC236}">
                <a16:creationId xmlns:a16="http://schemas.microsoft.com/office/drawing/2014/main" id="{75F5A862-2981-4DC4-B8A9-7D4230B2B577}"/>
              </a:ext>
            </a:extLst>
          </p:cNvPr>
          <p:cNvSpPr>
            <a:spLocks noGrp="1"/>
          </p:cNvSpPr>
          <p:nvPr>
            <p:ph type="sldNum" sz="quarter" idx="11"/>
          </p:nvPr>
        </p:nvSpPr>
        <p:spPr/>
        <p:txBody>
          <a:bodyPr/>
          <a:lstStyle/>
          <a:p>
            <a:fld id="{A89DABA6-3C11-400F-B609-B460F193AFA3}" type="slidenum">
              <a:rPr lang="en-US" altLang="en-US" smtClean="0"/>
              <a:pPr/>
              <a:t>58</a:t>
            </a:fld>
            <a:endParaRPr lang="en-US" altLang="en-US"/>
          </a:p>
        </p:txBody>
      </p:sp>
    </p:spTree>
    <p:extLst>
      <p:ext uri="{BB962C8B-B14F-4D97-AF65-F5344CB8AC3E}">
        <p14:creationId xmlns:p14="http://schemas.microsoft.com/office/powerpoint/2010/main" val="688213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6629-0D87-49A7-814B-166AD8C0AE8D}"/>
              </a:ext>
            </a:extLst>
          </p:cNvPr>
          <p:cNvSpPr>
            <a:spLocks noGrp="1"/>
          </p:cNvSpPr>
          <p:nvPr>
            <p:ph type="ctrTitle"/>
          </p:nvPr>
        </p:nvSpPr>
        <p:spPr>
          <a:xfrm>
            <a:off x="1167788" y="1"/>
            <a:ext cx="11024211" cy="1283516"/>
          </a:xfrm>
        </p:spPr>
        <p:txBody>
          <a:bodyPr/>
          <a:lstStyle/>
          <a:p>
            <a:r>
              <a:rPr lang="en-US" i="0" dirty="0">
                <a:cs typeface="Times New Roman" panose="02020603050405020304" pitchFamily="18" charset="0"/>
              </a:rPr>
              <a:t> Most Common Forms for a U.S. Passport                                                                (Continued)</a:t>
            </a:r>
          </a:p>
        </p:txBody>
      </p:sp>
      <p:sp>
        <p:nvSpPr>
          <p:cNvPr id="3" name="Subtitle 2">
            <a:extLst>
              <a:ext uri="{FF2B5EF4-FFF2-40B4-BE49-F238E27FC236}">
                <a16:creationId xmlns:a16="http://schemas.microsoft.com/office/drawing/2014/main" id="{6420FE34-19F4-4384-B34F-03A546ABB70F}"/>
              </a:ext>
            </a:extLst>
          </p:cNvPr>
          <p:cNvSpPr>
            <a:spLocks noGrp="1"/>
          </p:cNvSpPr>
          <p:nvPr>
            <p:ph type="subTitle" idx="1"/>
          </p:nvPr>
        </p:nvSpPr>
        <p:spPr>
          <a:xfrm>
            <a:off x="1263191" y="1545995"/>
            <a:ext cx="10928809" cy="5458119"/>
          </a:xfrm>
        </p:spPr>
        <p:txBody>
          <a:bodyPr/>
          <a:lstStyle/>
          <a:p>
            <a:pPr marL="0" marR="0" algn="l">
              <a:spcBef>
                <a:spcPts val="0"/>
              </a:spcBef>
              <a:spcAft>
                <a:spcPts val="0"/>
              </a:spcAft>
            </a:pPr>
            <a:endParaRPr lang="en-US" sz="2400" b="1" dirty="0">
              <a:effectLst/>
              <a:latin typeface="Garamond" panose="02020404030301010803" pitchFamily="18" charset="0"/>
              <a:ea typeface="Times New Roman" panose="02020603050405020304" pitchFamily="18" charset="0"/>
              <a:cs typeface="Times New Roman" panose="02020603050405020304" pitchFamily="18" charset="0"/>
            </a:endParaRPr>
          </a:p>
          <a:p>
            <a:pPr marL="0" algn="l">
              <a:spcBef>
                <a:spcPts val="0"/>
              </a:spcBef>
              <a:spcAft>
                <a:spcPts val="1200"/>
              </a:spcAft>
            </a:pPr>
            <a:r>
              <a:rPr lang="en-US" sz="2400" dirty="0">
                <a:latin typeface="Garamond" panose="02020404030301010803" pitchFamily="18" charset="0"/>
                <a:ea typeface="Calibri" panose="020F0502020204030204" pitchFamily="34" charset="0"/>
                <a:cs typeface="Times New Roman" panose="02020603050405020304" pitchFamily="18" charset="0"/>
              </a:rPr>
              <a:t>4</a:t>
            </a:r>
            <a:r>
              <a:rPr lang="en-US" sz="2400" dirty="0">
                <a:latin typeface="Garamond" panose="02020404030301010803" pitchFamily="18" charset="0"/>
                <a:cs typeface="Times New Roman" panose="02020603050405020304" pitchFamily="18" charset="0"/>
              </a:rPr>
              <a:t>. Reporting Your Passport Lost or Stolen (DS-64)</a:t>
            </a:r>
          </a:p>
          <a:p>
            <a:pPr marL="800100" lvl="1" indent="-342900" algn="l">
              <a:spcBef>
                <a:spcPts val="0"/>
              </a:spcBef>
              <a:spcAft>
                <a:spcPts val="1200"/>
              </a:spcAft>
              <a:buSzPts val="1000"/>
              <a:buFont typeface="Symbol" panose="05050102010706020507" pitchFamily="18" charset="2"/>
              <a:buChar char=""/>
              <a:tabLst>
                <a:tab pos="457200" algn="l"/>
              </a:tabLst>
            </a:pPr>
            <a:r>
              <a:rPr lang="en-US" sz="2400" b="0" dirty="0">
                <a:solidFill>
                  <a:schemeClr val="tx1"/>
                </a:solidFill>
                <a:latin typeface="Garamond" panose="02020404030301010803" pitchFamily="18" charset="0"/>
                <a:cs typeface="Times New Roman" panose="02020603050405020304" pitchFamily="18" charset="0"/>
              </a:rPr>
              <a:t>You should complete this form if you </a:t>
            </a:r>
            <a:r>
              <a:rPr lang="en-US" sz="2400" b="0" dirty="0">
                <a:solidFill>
                  <a:schemeClr val="tx1"/>
                </a:solidFill>
                <a:latin typeface="Garamond" panose="02020404030301010803" pitchFamily="18" charset="0"/>
                <a:cs typeface="Times New Roman" panose="02020603050405020304" pitchFamily="18" charset="0"/>
                <a:hlinkClick r:id="rId2" tooltip="How to Report your Passport Lost or Stolen">
                  <a:extLst>
                    <a:ext uri="{A12FA001-AC4F-418D-AE19-62706E023703}">
                      <ahyp:hlinkClr xmlns:ahyp="http://schemas.microsoft.com/office/drawing/2018/hyperlinkcolor" val="tx"/>
                    </a:ext>
                  </a:extLst>
                </a:hlinkClick>
              </a:rPr>
              <a:t>lost your passport or it has been stolen</a:t>
            </a:r>
            <a:r>
              <a:rPr lang="en-US" sz="2400" b="0" dirty="0">
                <a:solidFill>
                  <a:schemeClr val="tx1"/>
                </a:solidFill>
                <a:latin typeface="Garamond" panose="02020404030301010803" pitchFamily="18" charset="0"/>
                <a:cs typeface="Times New Roman" panose="02020603050405020304" pitchFamily="18" charset="0"/>
              </a:rPr>
              <a:t>. To replace a lost or stolen passport, you must apply in person and submit Form DS-11 in addition to Form DS-64.</a:t>
            </a:r>
          </a:p>
          <a:p>
            <a:pPr marL="0" marR="0" algn="l">
              <a:spcBef>
                <a:spcPts val="0"/>
              </a:spcBef>
              <a:spcAft>
                <a:spcPts val="1200"/>
              </a:spcAft>
            </a:pPr>
            <a:r>
              <a:rPr lang="en-US" sz="2400" dirty="0">
                <a:latin typeface="Garamond" panose="02020404030301010803" pitchFamily="18" charset="0"/>
                <a:cs typeface="Times New Roman" panose="02020603050405020304" pitchFamily="18" charset="0"/>
              </a:rPr>
              <a:t>5. Statement of Special Family Circumstances (DS-5525)</a:t>
            </a:r>
          </a:p>
          <a:p>
            <a:pPr marL="800100" marR="0" lvl="1" indent="-342900" algn="l">
              <a:spcBef>
                <a:spcPts val="0"/>
              </a:spcBef>
              <a:spcAft>
                <a:spcPts val="1200"/>
              </a:spcAft>
              <a:buSzPts val="1000"/>
              <a:buFont typeface="Symbol" panose="05050102010706020507" pitchFamily="18" charset="2"/>
              <a:buChar char=""/>
              <a:tabLst>
                <a:tab pos="457200" algn="l"/>
              </a:tabLst>
            </a:pPr>
            <a:r>
              <a:rPr lang="en-US" sz="2400" b="0" dirty="0">
                <a:solidFill>
                  <a:schemeClr val="tx1"/>
                </a:solidFill>
                <a:latin typeface="Garamond" panose="02020404030301010803" pitchFamily="18" charset="0"/>
                <a:cs typeface="Times New Roman" panose="02020603050405020304" pitchFamily="18" charset="0"/>
              </a:rPr>
              <a:t>You should complete this form if one parent or guardian cannot locate the other parent or guardian. The parent who is applying should submit this special form in addition to their child's application (DS-11).</a:t>
            </a:r>
          </a:p>
          <a:p>
            <a:pPr lvl="1" algn="l">
              <a:spcBef>
                <a:spcPts val="0"/>
              </a:spcBef>
              <a:spcAft>
                <a:spcPts val="1200"/>
              </a:spcAft>
              <a:buSzPts val="1000"/>
              <a:tabLst>
                <a:tab pos="457200" algn="l"/>
              </a:tabLst>
            </a:pPr>
            <a:endParaRPr lang="en-US" sz="1200" dirty="0">
              <a:solidFill>
                <a:srgbClr val="444444"/>
              </a:solidFill>
              <a:cs typeface="Times New Roman" panose="02020603050405020304" pitchFamily="18" charset="0"/>
            </a:endParaRPr>
          </a:p>
          <a:p>
            <a:pPr algn="l"/>
            <a:br>
              <a:rPr lang="en-US" sz="1600" dirty="0">
                <a:effectLst/>
                <a:ea typeface="Calibri" panose="020F0502020204030204" pitchFamily="34" charset="0"/>
              </a:rPr>
            </a:br>
            <a:r>
              <a:rPr lang="en-US" sz="1600" dirty="0">
                <a:effectLst/>
                <a:ea typeface="Calibri" panose="020F0502020204030204" pitchFamily="34" charset="0"/>
              </a:rPr>
              <a:t> </a:t>
            </a:r>
            <a:br>
              <a:rPr lang="en-US" sz="1600" dirty="0">
                <a:effectLst/>
                <a:ea typeface="Calibri" panose="020F0502020204030204" pitchFamily="34" charset="0"/>
              </a:rPr>
            </a:br>
            <a:r>
              <a:rPr lang="en-US" sz="1600" dirty="0">
                <a:effectLst/>
                <a:ea typeface="Calibri" panose="020F0502020204030204" pitchFamily="34" charset="0"/>
              </a:rPr>
              <a:t> </a:t>
            </a:r>
            <a:br>
              <a:rPr lang="en-US" sz="1600" dirty="0">
                <a:effectLst/>
                <a:ea typeface="Calibri" panose="020F0502020204030204" pitchFamily="34" charset="0"/>
              </a:rPr>
            </a:br>
            <a:br>
              <a:rPr lang="en-US" sz="1600" dirty="0">
                <a:effectLst/>
                <a:ea typeface="Calibri" panose="020F0502020204030204" pitchFamily="34" charset="0"/>
              </a:rPr>
            </a:br>
            <a:br>
              <a:rPr lang="en-US" sz="1600" dirty="0">
                <a:effectLst/>
                <a:ea typeface="Calibri" panose="020F0502020204030204" pitchFamily="34" charset="0"/>
              </a:rPr>
            </a:br>
            <a:endParaRPr lang="en-US" sz="1600" dirty="0"/>
          </a:p>
        </p:txBody>
      </p:sp>
      <p:sp>
        <p:nvSpPr>
          <p:cNvPr id="4" name="Slide Number Placeholder 3">
            <a:extLst>
              <a:ext uri="{FF2B5EF4-FFF2-40B4-BE49-F238E27FC236}">
                <a16:creationId xmlns:a16="http://schemas.microsoft.com/office/drawing/2014/main" id="{75F5A862-2981-4DC4-B8A9-7D4230B2B577}"/>
              </a:ext>
            </a:extLst>
          </p:cNvPr>
          <p:cNvSpPr>
            <a:spLocks noGrp="1"/>
          </p:cNvSpPr>
          <p:nvPr>
            <p:ph type="sldNum" sz="quarter" idx="11"/>
          </p:nvPr>
        </p:nvSpPr>
        <p:spPr/>
        <p:txBody>
          <a:bodyPr/>
          <a:lstStyle/>
          <a:p>
            <a:fld id="{A89DABA6-3C11-400F-B609-B460F193AFA3}" type="slidenum">
              <a:rPr lang="en-US" altLang="en-US" smtClean="0"/>
              <a:pPr/>
              <a:t>59</a:t>
            </a:fld>
            <a:endParaRPr lang="en-US" altLang="en-US"/>
          </a:p>
        </p:txBody>
      </p:sp>
    </p:spTree>
    <p:extLst>
      <p:ext uri="{BB962C8B-B14F-4D97-AF65-F5344CB8AC3E}">
        <p14:creationId xmlns:p14="http://schemas.microsoft.com/office/powerpoint/2010/main" val="6008115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7935" y="1537289"/>
            <a:ext cx="10682177" cy="3342453"/>
          </a:xfrm>
        </p:spPr>
        <p:txBody>
          <a:bodyPr wrap="square">
            <a:spAutoFit/>
          </a:bodyPr>
          <a:lstStyle/>
          <a:p>
            <a:pPr>
              <a:buFont typeface="Wingdings" panose="05000000000000000000" pitchFamily="2" charset="2"/>
              <a:buChar char="§"/>
            </a:pPr>
            <a:r>
              <a:rPr lang="en-US" sz="2400" dirty="0"/>
              <a:t>Objective/Background</a:t>
            </a:r>
          </a:p>
          <a:p>
            <a:pPr lvl="1">
              <a:buFont typeface="Wingdings" panose="05000000000000000000" pitchFamily="2" charset="2"/>
              <a:buChar char="§"/>
            </a:pPr>
            <a:r>
              <a:rPr lang="en-US" sz="2400" b="0" dirty="0">
                <a:solidFill>
                  <a:schemeClr val="tx1"/>
                </a:solidFill>
              </a:rPr>
              <a:t>Packages for Bureau Heads are required to be completed for review by the Department to ensure travel is within DOC policy, conducted in the most effective, efficient manner, and only when necessary to accomplish the mission of the Government.</a:t>
            </a:r>
            <a:endParaRPr lang="en-US" sz="2400" dirty="0">
              <a:solidFill>
                <a:schemeClr val="tx1"/>
              </a:solidFill>
            </a:endParaRPr>
          </a:p>
          <a:p>
            <a:pPr>
              <a:buFont typeface="Wingdings" panose="05000000000000000000" pitchFamily="2" charset="2"/>
              <a:buChar char="§"/>
            </a:pPr>
            <a:r>
              <a:rPr lang="en-US" sz="2400" dirty="0"/>
              <a:t>STO Approving Official Responsibilities</a:t>
            </a:r>
          </a:p>
          <a:p>
            <a:pPr lvl="1">
              <a:buFont typeface="Wingdings" panose="05000000000000000000" pitchFamily="2" charset="2"/>
              <a:buChar char="§"/>
            </a:pPr>
            <a:r>
              <a:rPr lang="en-US" sz="2400" b="0" dirty="0">
                <a:solidFill>
                  <a:schemeClr val="tx1"/>
                </a:solidFill>
              </a:rPr>
              <a:t>Must have knowledge of employee’s travel activities</a:t>
            </a:r>
          </a:p>
          <a:p>
            <a:pPr lvl="1">
              <a:buFont typeface="Wingdings" panose="05000000000000000000" pitchFamily="2" charset="2"/>
              <a:buChar char="§"/>
            </a:pPr>
            <a:r>
              <a:rPr lang="en-US" sz="2400" b="0" dirty="0">
                <a:solidFill>
                  <a:schemeClr val="tx1"/>
                </a:solidFill>
              </a:rPr>
              <a:t>Approve the obligation of funds and the validity of all travel expenses </a:t>
            </a:r>
          </a:p>
        </p:txBody>
      </p:sp>
      <p:sp>
        <p:nvSpPr>
          <p:cNvPr id="4" name="Slide Number Placeholder 3">
            <a:extLst>
              <a:ext uri="{FF2B5EF4-FFF2-40B4-BE49-F238E27FC236}">
                <a16:creationId xmlns:a16="http://schemas.microsoft.com/office/drawing/2014/main" id="{8C5892D6-4F4A-4BC8-97AB-03AE73405C73}"/>
              </a:ext>
            </a:extLst>
          </p:cNvPr>
          <p:cNvSpPr>
            <a:spLocks noGrp="1"/>
          </p:cNvSpPr>
          <p:nvPr>
            <p:ph type="sldNum" sz="quarter" idx="12"/>
          </p:nvPr>
        </p:nvSpPr>
        <p:spPr/>
        <p:txBody>
          <a:bodyPr/>
          <a:lstStyle/>
          <a:p>
            <a:fld id="{F3C2BC28-6765-4D49-B162-BB3187242FB9}" type="slidenum">
              <a:rPr lang="en-US" smtClean="0"/>
              <a:t>6</a:t>
            </a:fld>
            <a:endParaRPr lang="en-US" dirty="0"/>
          </a:p>
        </p:txBody>
      </p:sp>
      <p:sp>
        <p:nvSpPr>
          <p:cNvPr id="5" name="TextBox 4">
            <a:extLst>
              <a:ext uri="{FF2B5EF4-FFF2-40B4-BE49-F238E27FC236}">
                <a16:creationId xmlns:a16="http://schemas.microsoft.com/office/drawing/2014/main" id="{43B99CFC-2C9D-BA5F-76EB-098485994D11}"/>
              </a:ext>
            </a:extLst>
          </p:cNvPr>
          <p:cNvSpPr txBox="1"/>
          <p:nvPr/>
        </p:nvSpPr>
        <p:spPr>
          <a:xfrm>
            <a:off x="1205024" y="332509"/>
            <a:ext cx="10986976" cy="954107"/>
          </a:xfrm>
          <a:prstGeom prst="rect">
            <a:avLst/>
          </a:prstGeom>
          <a:noFill/>
        </p:spPr>
        <p:txBody>
          <a:bodyPr wrap="square">
            <a:spAutoFit/>
          </a:bodyPr>
          <a:lstStyle/>
          <a:p>
            <a:pPr lvl="0" algn="ctr" fontAlgn="base">
              <a:spcBef>
                <a:spcPct val="20000"/>
              </a:spcBef>
              <a:spcAft>
                <a:spcPct val="0"/>
              </a:spcAft>
              <a:buClr>
                <a:srgbClr val="000000"/>
              </a:buClr>
              <a:buSzPct val="80000"/>
              <a:defRPr/>
            </a:pPr>
            <a:r>
              <a:rPr lang="en-US" sz="2800" b="1" kern="0" dirty="0">
                <a:latin typeface="Garamond" panose="02020404030301010803" pitchFamily="18" charset="0"/>
              </a:rPr>
              <a:t>Senior Travel Official (STO) Training                                                 (Continued)</a:t>
            </a:r>
          </a:p>
        </p:txBody>
      </p:sp>
    </p:spTree>
    <p:extLst>
      <p:ext uri="{BB962C8B-B14F-4D97-AF65-F5344CB8AC3E}">
        <p14:creationId xmlns:p14="http://schemas.microsoft.com/office/powerpoint/2010/main" val="40035482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7749-DDF1-434C-BEE2-53A24645CC6D}"/>
              </a:ext>
            </a:extLst>
          </p:cNvPr>
          <p:cNvSpPr>
            <a:spLocks noGrp="1"/>
          </p:cNvSpPr>
          <p:nvPr>
            <p:ph type="ctrTitle"/>
          </p:nvPr>
        </p:nvSpPr>
        <p:spPr>
          <a:xfrm>
            <a:off x="1263191" y="0"/>
            <a:ext cx="10928809" cy="1470025"/>
          </a:xfrm>
        </p:spPr>
        <p:txBody>
          <a:bodyPr/>
          <a:lstStyle/>
          <a:p>
            <a:r>
              <a:rPr lang="en-US" i="0" dirty="0">
                <a:cs typeface="Times New Roman" panose="02020603050405020304" pitchFamily="18" charset="0"/>
              </a:rPr>
              <a:t>Passport/Visa Database</a:t>
            </a:r>
          </a:p>
        </p:txBody>
      </p:sp>
      <p:sp>
        <p:nvSpPr>
          <p:cNvPr id="3" name="Subtitle 2">
            <a:extLst>
              <a:ext uri="{FF2B5EF4-FFF2-40B4-BE49-F238E27FC236}">
                <a16:creationId xmlns:a16="http://schemas.microsoft.com/office/drawing/2014/main" id="{B786BC98-1F1E-4A6D-8C62-74E03247327F}"/>
              </a:ext>
            </a:extLst>
          </p:cNvPr>
          <p:cNvSpPr>
            <a:spLocks noGrp="1"/>
          </p:cNvSpPr>
          <p:nvPr>
            <p:ph type="subTitle" idx="1"/>
          </p:nvPr>
        </p:nvSpPr>
        <p:spPr>
          <a:xfrm>
            <a:off x="1357745" y="1248352"/>
            <a:ext cx="10834255" cy="5387975"/>
          </a:xfrm>
        </p:spPr>
        <p:txBody>
          <a:bodyPr/>
          <a:lstStyle/>
          <a:p>
            <a:pPr algn="l"/>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2400" dirty="0">
                <a:effectLst/>
                <a:latin typeface="+mj-lt"/>
                <a:ea typeface="Times New Roman" panose="02020603050405020304" pitchFamily="18" charset="0"/>
                <a:cs typeface="Times New Roman" panose="02020603050405020304" pitchFamily="18" charset="0"/>
              </a:rPr>
              <a:t>The Visa/Passport application</a:t>
            </a:r>
          </a:p>
          <a:p>
            <a:pPr marL="342900" indent="-342900" algn="l">
              <a:buFont typeface="Arial" panose="020B0604020202020204" pitchFamily="34" charset="0"/>
              <a:buChar char="•"/>
            </a:pPr>
            <a:r>
              <a:rPr lang="en-US" sz="2400" b="0" dirty="0">
                <a:latin typeface="+mj-lt"/>
                <a:ea typeface="Times New Roman" panose="02020603050405020304" pitchFamily="18" charset="0"/>
                <a:cs typeface="Times New Roman" panose="02020603050405020304" pitchFamily="18" charset="0"/>
              </a:rPr>
              <a:t>This tool is</a:t>
            </a:r>
            <a:r>
              <a:rPr lang="en-US" sz="2400" b="0" dirty="0">
                <a:effectLst/>
                <a:latin typeface="+mj-lt"/>
                <a:ea typeface="Times New Roman" panose="02020603050405020304" pitchFamily="18" charset="0"/>
                <a:cs typeface="Times New Roman" panose="02020603050405020304" pitchFamily="18" charset="0"/>
              </a:rPr>
              <a:t> designed to track information related to passports, passport applications, and visa applications for persons and their relations traveling on behalf of the Department of Commerce (DOC) and to provide standardized letters and messages to be used when communicating with the U.S. Department of State, embassies, and travelers. The Visa/Passport application will help make sure that a passport is always in a known location and that the needs of a traveler’s itinerary are met before travel begins.</a:t>
            </a:r>
          </a:p>
          <a:p>
            <a:pPr algn="l"/>
            <a:endParaRPr lang="en-US" sz="2000" dirty="0">
              <a:solidFill>
                <a:srgbClr val="C00000"/>
              </a:solidFill>
              <a:latin typeface="+mj-lt"/>
              <a:cs typeface="Times New Roman" panose="02020603050405020304" pitchFamily="18" charset="0"/>
            </a:endParaRPr>
          </a:p>
          <a:p>
            <a:pPr algn="l"/>
            <a:endParaRPr lang="en-US" sz="2000" b="0" dirty="0">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96B0FD52-5685-4D29-A676-E1D45F4C4716}"/>
              </a:ext>
            </a:extLst>
          </p:cNvPr>
          <p:cNvSpPr>
            <a:spLocks noGrp="1"/>
          </p:cNvSpPr>
          <p:nvPr>
            <p:ph type="sldNum" sz="quarter" idx="11"/>
          </p:nvPr>
        </p:nvSpPr>
        <p:spPr/>
        <p:txBody>
          <a:bodyPr/>
          <a:lstStyle/>
          <a:p>
            <a:fld id="{A89DABA6-3C11-400F-B609-B460F193AFA3}" type="slidenum">
              <a:rPr lang="en-US" altLang="en-US" smtClean="0"/>
              <a:pPr/>
              <a:t>60</a:t>
            </a:fld>
            <a:endParaRPr lang="en-US" altLang="en-US"/>
          </a:p>
        </p:txBody>
      </p:sp>
    </p:spTree>
    <p:extLst>
      <p:ext uri="{BB962C8B-B14F-4D97-AF65-F5344CB8AC3E}">
        <p14:creationId xmlns:p14="http://schemas.microsoft.com/office/powerpoint/2010/main" val="16477305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7749-DDF1-434C-BEE2-53A24645CC6D}"/>
              </a:ext>
            </a:extLst>
          </p:cNvPr>
          <p:cNvSpPr>
            <a:spLocks noGrp="1"/>
          </p:cNvSpPr>
          <p:nvPr>
            <p:ph type="ctrTitle"/>
          </p:nvPr>
        </p:nvSpPr>
        <p:spPr>
          <a:xfrm>
            <a:off x="1263191" y="0"/>
            <a:ext cx="10928809" cy="1470025"/>
          </a:xfrm>
        </p:spPr>
        <p:txBody>
          <a:bodyPr/>
          <a:lstStyle/>
          <a:p>
            <a:r>
              <a:rPr lang="en-US" i="0" dirty="0">
                <a:cs typeface="Times New Roman" panose="02020603050405020304" pitchFamily="18" charset="0"/>
              </a:rPr>
              <a:t>Passport/Visa Database</a:t>
            </a:r>
          </a:p>
        </p:txBody>
      </p:sp>
      <p:sp>
        <p:nvSpPr>
          <p:cNvPr id="3" name="Subtitle 2">
            <a:extLst>
              <a:ext uri="{FF2B5EF4-FFF2-40B4-BE49-F238E27FC236}">
                <a16:creationId xmlns:a16="http://schemas.microsoft.com/office/drawing/2014/main" id="{B786BC98-1F1E-4A6D-8C62-74E03247327F}"/>
              </a:ext>
            </a:extLst>
          </p:cNvPr>
          <p:cNvSpPr>
            <a:spLocks noGrp="1"/>
          </p:cNvSpPr>
          <p:nvPr>
            <p:ph type="subTitle" idx="1"/>
          </p:nvPr>
        </p:nvSpPr>
        <p:spPr>
          <a:xfrm>
            <a:off x="1357745" y="1248352"/>
            <a:ext cx="10834255" cy="5387975"/>
          </a:xfrm>
        </p:spPr>
        <p:txBody>
          <a:bodyPr/>
          <a:lstStyle/>
          <a:p>
            <a:pPr algn="l"/>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2400" dirty="0">
                <a:latin typeface="Garamond" panose="02020404030301010803" pitchFamily="18" charset="0"/>
                <a:cs typeface="Times New Roman" panose="02020603050405020304" pitchFamily="18" charset="0"/>
              </a:rPr>
              <a:t>The Visa/Passport homepage is divided into four main areas:</a:t>
            </a:r>
          </a:p>
          <a:p>
            <a:pPr algn="l"/>
            <a:endParaRPr lang="en-US" sz="2400" b="0" dirty="0">
              <a:latin typeface="Garamond" panose="02020404030301010803" pitchFamily="18" charset="0"/>
              <a:ea typeface="Times New Roman" panose="02020603050405020304" pitchFamily="18" charset="0"/>
              <a:cs typeface="Times New Roman" panose="02020603050405020304" pitchFamily="18" charset="0"/>
            </a:endParaRPr>
          </a:p>
          <a:p>
            <a:pPr marL="800100" lvl="1" indent="-342900" algn="l">
              <a:spcBef>
                <a:spcPts val="0"/>
              </a:spcBef>
              <a:spcAft>
                <a:spcPts val="600"/>
              </a:spcAft>
              <a:buFont typeface="Symbol" panose="05050102010706020507" pitchFamily="18" charset="2"/>
              <a:buChar char=""/>
            </a:pPr>
            <a:r>
              <a:rPr lang="en-US" sz="2400" b="0" dirty="0">
                <a:solidFill>
                  <a:schemeClr val="tx1"/>
                </a:solidFill>
                <a:latin typeface="Garamond" panose="02020404030301010803" pitchFamily="18" charset="0"/>
                <a:cs typeface="Times New Roman" panose="02020603050405020304" pitchFamily="18" charset="0"/>
              </a:rPr>
              <a:t>Traveler – enables users to create new travelers, modify information on existing traveler profiles, and create and modify passport applications, passports, and visa applications</a:t>
            </a:r>
          </a:p>
          <a:p>
            <a:pPr marL="800100" lvl="1" indent="-342900" algn="l">
              <a:spcBef>
                <a:spcPts val="0"/>
              </a:spcBef>
              <a:spcAft>
                <a:spcPts val="600"/>
              </a:spcAft>
              <a:buFont typeface="Symbol" panose="05050102010706020507" pitchFamily="18" charset="2"/>
              <a:buChar char=""/>
            </a:pPr>
            <a:r>
              <a:rPr lang="en-US" sz="2400" b="0" dirty="0">
                <a:solidFill>
                  <a:schemeClr val="tx1"/>
                </a:solidFill>
                <a:latin typeface="Garamond" panose="02020404030301010803" pitchFamily="18" charset="0"/>
                <a:cs typeface="Times New Roman" panose="02020603050405020304" pitchFamily="18" charset="0"/>
              </a:rPr>
              <a:t>Reports – provides a variety of reports about travelers within the application</a:t>
            </a:r>
          </a:p>
          <a:p>
            <a:pPr marL="800100" lvl="1" indent="-342900" algn="l">
              <a:spcBef>
                <a:spcPts val="0"/>
              </a:spcBef>
              <a:spcAft>
                <a:spcPts val="600"/>
              </a:spcAft>
              <a:buFont typeface="Symbol" panose="05050102010706020507" pitchFamily="18" charset="2"/>
              <a:buChar char=""/>
            </a:pPr>
            <a:r>
              <a:rPr lang="en-US" sz="2400" b="0" dirty="0">
                <a:solidFill>
                  <a:schemeClr val="tx1"/>
                </a:solidFill>
                <a:latin typeface="Garamond" panose="02020404030301010803" pitchFamily="18" charset="0"/>
                <a:cs typeface="Times New Roman" panose="02020603050405020304" pitchFamily="18" charset="0"/>
              </a:rPr>
              <a:t>Stats – provides various statistical reports on passports and visas within the application</a:t>
            </a:r>
          </a:p>
          <a:p>
            <a:pPr marL="800100" lvl="1" indent="-342900" algn="l">
              <a:spcBef>
                <a:spcPts val="0"/>
              </a:spcBef>
              <a:spcAft>
                <a:spcPts val="600"/>
              </a:spcAft>
              <a:buFont typeface="Symbol" panose="05050102010706020507" pitchFamily="18" charset="2"/>
              <a:buChar char=""/>
            </a:pPr>
            <a:r>
              <a:rPr lang="en-US" sz="2400" b="0" dirty="0">
                <a:solidFill>
                  <a:schemeClr val="tx1"/>
                </a:solidFill>
                <a:latin typeface="Garamond" panose="02020404030301010803" pitchFamily="18" charset="0"/>
                <a:cs typeface="Times New Roman" panose="02020603050405020304" pitchFamily="18" charset="0"/>
              </a:rPr>
              <a:t>Administration – enables certain users the ability to update templates, messages, and embassies </a:t>
            </a:r>
          </a:p>
          <a:p>
            <a:pPr algn="l"/>
            <a:endParaRPr lang="en-US" sz="2000" dirty="0">
              <a:solidFill>
                <a:srgbClr val="C00000"/>
              </a:solidFill>
              <a:latin typeface="+mj-lt"/>
              <a:cs typeface="Times New Roman" panose="02020603050405020304" pitchFamily="18" charset="0"/>
            </a:endParaRPr>
          </a:p>
          <a:p>
            <a:pPr algn="l"/>
            <a:endParaRPr lang="en-US" sz="2000" b="0" dirty="0">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96B0FD52-5685-4D29-A676-E1D45F4C4716}"/>
              </a:ext>
            </a:extLst>
          </p:cNvPr>
          <p:cNvSpPr>
            <a:spLocks noGrp="1"/>
          </p:cNvSpPr>
          <p:nvPr>
            <p:ph type="sldNum" sz="quarter" idx="11"/>
          </p:nvPr>
        </p:nvSpPr>
        <p:spPr/>
        <p:txBody>
          <a:bodyPr/>
          <a:lstStyle/>
          <a:p>
            <a:fld id="{A89DABA6-3C11-400F-B609-B460F193AFA3}" type="slidenum">
              <a:rPr lang="en-US" altLang="en-US" smtClean="0"/>
              <a:pPr/>
              <a:t>61</a:t>
            </a:fld>
            <a:endParaRPr lang="en-US" altLang="en-US"/>
          </a:p>
        </p:txBody>
      </p:sp>
    </p:spTree>
    <p:extLst>
      <p:ext uri="{BB962C8B-B14F-4D97-AF65-F5344CB8AC3E}">
        <p14:creationId xmlns:p14="http://schemas.microsoft.com/office/powerpoint/2010/main" val="27268079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1E87-8FA1-4DF5-B43F-DE3ACFDB7883}"/>
              </a:ext>
            </a:extLst>
          </p:cNvPr>
          <p:cNvSpPr>
            <a:spLocks noGrp="1"/>
          </p:cNvSpPr>
          <p:nvPr>
            <p:ph type="ctrTitle"/>
          </p:nvPr>
        </p:nvSpPr>
        <p:spPr>
          <a:xfrm>
            <a:off x="1189821" y="-147781"/>
            <a:ext cx="11002179" cy="1470025"/>
          </a:xfrm>
        </p:spPr>
        <p:txBody>
          <a:bodyPr/>
          <a:lstStyle/>
          <a:p>
            <a:r>
              <a:rPr lang="en-US" sz="2800" i="0" dirty="0">
                <a:cs typeface="Times New Roman" panose="02020603050405020304" pitchFamily="18" charset="0"/>
              </a:rPr>
              <a:t>Visa Processing Procedures</a:t>
            </a:r>
            <a:endParaRPr lang="en-US" i="0" dirty="0"/>
          </a:p>
        </p:txBody>
      </p:sp>
      <p:sp>
        <p:nvSpPr>
          <p:cNvPr id="3" name="Subtitle 2">
            <a:extLst>
              <a:ext uri="{FF2B5EF4-FFF2-40B4-BE49-F238E27FC236}">
                <a16:creationId xmlns:a16="http://schemas.microsoft.com/office/drawing/2014/main" id="{BB5CFF65-9B4E-4983-B60E-ABC298773EF0}"/>
              </a:ext>
            </a:extLst>
          </p:cNvPr>
          <p:cNvSpPr>
            <a:spLocks noGrp="1"/>
          </p:cNvSpPr>
          <p:nvPr>
            <p:ph type="subTitle" idx="1"/>
          </p:nvPr>
        </p:nvSpPr>
        <p:spPr>
          <a:xfrm>
            <a:off x="1277957" y="1470025"/>
            <a:ext cx="10914043" cy="5310857"/>
          </a:xfrm>
        </p:spPr>
        <p:txBody>
          <a:bodyPr/>
          <a:lstStyle/>
          <a:p>
            <a:pPr marL="342900" lvl="0" indent="-342900" algn="l">
              <a:buFont typeface="Arial" panose="020B0604020202020204" pitchFamily="34" charset="0"/>
              <a:buChar char="•"/>
            </a:pPr>
            <a:r>
              <a:rPr lang="en-US" sz="2400" dirty="0">
                <a:latin typeface="+mj-lt"/>
                <a:cs typeface="Times New Roman" panose="02020603050405020304" pitchFamily="18" charset="0"/>
              </a:rPr>
              <a:t>Check the embassy website for the most recent requirements for that country </a:t>
            </a:r>
          </a:p>
          <a:p>
            <a:pPr marL="1257300" lvl="2" indent="-342900" algn="l">
              <a:buFont typeface="+mj-lt"/>
              <a:buAutoNum type="arabicPeriod"/>
            </a:pPr>
            <a:r>
              <a:rPr lang="en-US" b="0" i="0" dirty="0">
                <a:latin typeface="+mj-lt"/>
                <a:cs typeface="Times New Roman" panose="02020603050405020304" pitchFamily="18" charset="0"/>
              </a:rPr>
              <a:t>TMD maintains a list of Embassy requirements</a:t>
            </a:r>
          </a:p>
          <a:p>
            <a:pPr marL="1257300" lvl="2" indent="-342900" algn="l">
              <a:buFont typeface="+mj-lt"/>
              <a:buAutoNum type="arabicPeriod"/>
            </a:pPr>
            <a:r>
              <a:rPr lang="en-US" b="0" i="0" dirty="0">
                <a:latin typeface="+mj-lt"/>
                <a:cs typeface="Times New Roman" panose="02020603050405020304" pitchFamily="18" charset="0"/>
              </a:rPr>
              <a:t>Updat</a:t>
            </a:r>
            <a:r>
              <a:rPr lang="en-US" i="0" dirty="0">
                <a:latin typeface="+mj-lt"/>
                <a:cs typeface="Times New Roman" panose="02020603050405020304" pitchFamily="18" charset="0"/>
              </a:rPr>
              <a:t>e accordingly </a:t>
            </a:r>
            <a:r>
              <a:rPr lang="en-US" b="0" i="0" dirty="0">
                <a:latin typeface="+mj-lt"/>
                <a:cs typeface="Times New Roman" panose="02020603050405020304" pitchFamily="18" charset="0"/>
              </a:rPr>
              <a:t>upon learning of new forms and or requirements </a:t>
            </a:r>
          </a:p>
          <a:p>
            <a:pPr marL="342900" indent="-342900" algn="l">
              <a:buFont typeface="Arial" panose="020B0604020202020204" pitchFamily="34" charset="0"/>
              <a:buChar char="•"/>
            </a:pPr>
            <a:r>
              <a:rPr lang="en-US" sz="2400" dirty="0">
                <a:latin typeface="+mj-lt"/>
                <a:cs typeface="Times New Roman" panose="02020603050405020304" pitchFamily="18" charset="0"/>
              </a:rPr>
              <a:t>Check the passport to determine if it has been signed</a:t>
            </a:r>
          </a:p>
          <a:p>
            <a:pPr marL="1257300" lvl="2" indent="-342900" algn="l">
              <a:buFont typeface="+mj-lt"/>
              <a:buAutoNum type="arabicPeriod"/>
            </a:pPr>
            <a:r>
              <a:rPr lang="en-US" b="0" i="0" dirty="0">
                <a:latin typeface="+mj-lt"/>
                <a:cs typeface="Times New Roman" panose="02020603050405020304" pitchFamily="18" charset="0"/>
              </a:rPr>
              <a:t>If not, please obtain the traveler's signature</a:t>
            </a:r>
          </a:p>
          <a:p>
            <a:pPr marL="342900" indent="-342900" algn="l">
              <a:buFont typeface="Arial" panose="020B0604020202020204" pitchFamily="34" charset="0"/>
              <a:buChar char="•"/>
            </a:pPr>
            <a:r>
              <a:rPr lang="en-US" sz="2400" dirty="0">
                <a:latin typeface="+mj-lt"/>
                <a:cs typeface="Times New Roman" panose="02020603050405020304" pitchFamily="18" charset="0"/>
              </a:rPr>
              <a:t>Check the passport to review the expiration dates</a:t>
            </a:r>
          </a:p>
          <a:p>
            <a:pPr marL="1257300" lvl="2" indent="-342900" algn="l">
              <a:buFont typeface="+mj-lt"/>
              <a:buAutoNum type="arabicPeriod"/>
            </a:pPr>
            <a:r>
              <a:rPr lang="en-US" b="0" i="0" dirty="0">
                <a:latin typeface="+mj-lt"/>
                <a:cs typeface="Times New Roman" panose="02020603050405020304" pitchFamily="18" charset="0"/>
              </a:rPr>
              <a:t>Some Embassies require that the passport have at least six months validity before issuing the visa endorsement</a:t>
            </a:r>
          </a:p>
          <a:p>
            <a:pPr marL="1257300" lvl="2" indent="-342900" algn="l">
              <a:buFont typeface="+mj-lt"/>
              <a:buAutoNum type="arabicPeriod"/>
            </a:pPr>
            <a:r>
              <a:rPr lang="en-US" b="0" i="0" dirty="0">
                <a:latin typeface="+mj-lt"/>
                <a:cs typeface="Times New Roman" panose="02020603050405020304" pitchFamily="18" charset="0"/>
              </a:rPr>
              <a:t>If the passport is due to expire, instruct the traveler to have the passport renewed</a:t>
            </a:r>
          </a:p>
          <a:p>
            <a:pPr algn="l"/>
            <a:endParaRPr lang="en-US" dirty="0"/>
          </a:p>
        </p:txBody>
      </p:sp>
      <p:sp>
        <p:nvSpPr>
          <p:cNvPr id="4" name="Slide Number Placeholder 3">
            <a:extLst>
              <a:ext uri="{FF2B5EF4-FFF2-40B4-BE49-F238E27FC236}">
                <a16:creationId xmlns:a16="http://schemas.microsoft.com/office/drawing/2014/main" id="{3C3AF6A2-1CD4-4A0C-82C9-95EA2FB49EAB}"/>
              </a:ext>
            </a:extLst>
          </p:cNvPr>
          <p:cNvSpPr>
            <a:spLocks noGrp="1"/>
          </p:cNvSpPr>
          <p:nvPr>
            <p:ph type="sldNum" sz="quarter" idx="11"/>
          </p:nvPr>
        </p:nvSpPr>
        <p:spPr/>
        <p:txBody>
          <a:bodyPr/>
          <a:lstStyle/>
          <a:p>
            <a:fld id="{A89DABA6-3C11-400F-B609-B460F193AFA3}" type="slidenum">
              <a:rPr lang="en-US" altLang="en-US" smtClean="0"/>
              <a:pPr/>
              <a:t>62</a:t>
            </a:fld>
            <a:endParaRPr lang="en-US" altLang="en-US"/>
          </a:p>
        </p:txBody>
      </p:sp>
    </p:spTree>
    <p:extLst>
      <p:ext uri="{BB962C8B-B14F-4D97-AF65-F5344CB8AC3E}">
        <p14:creationId xmlns:p14="http://schemas.microsoft.com/office/powerpoint/2010/main" val="19177277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1E87-8FA1-4DF5-B43F-DE3ACFDB7883}"/>
              </a:ext>
            </a:extLst>
          </p:cNvPr>
          <p:cNvSpPr>
            <a:spLocks noGrp="1"/>
          </p:cNvSpPr>
          <p:nvPr>
            <p:ph type="ctrTitle"/>
          </p:nvPr>
        </p:nvSpPr>
        <p:spPr>
          <a:xfrm>
            <a:off x="1189820" y="0"/>
            <a:ext cx="11002179" cy="1470025"/>
          </a:xfrm>
        </p:spPr>
        <p:txBody>
          <a:bodyPr/>
          <a:lstStyle/>
          <a:p>
            <a:r>
              <a:rPr lang="en-US" sz="2800" i="0" dirty="0">
                <a:cs typeface="Times New Roman" panose="02020603050405020304" pitchFamily="18" charset="0"/>
              </a:rPr>
              <a:t>Visa Processing Procedures</a:t>
            </a:r>
            <a:endParaRPr lang="en-US" i="0" dirty="0"/>
          </a:p>
        </p:txBody>
      </p:sp>
      <p:sp>
        <p:nvSpPr>
          <p:cNvPr id="3" name="Subtitle 2">
            <a:extLst>
              <a:ext uri="{FF2B5EF4-FFF2-40B4-BE49-F238E27FC236}">
                <a16:creationId xmlns:a16="http://schemas.microsoft.com/office/drawing/2014/main" id="{BB5CFF65-9B4E-4983-B60E-ABC298773EF0}"/>
              </a:ext>
            </a:extLst>
          </p:cNvPr>
          <p:cNvSpPr>
            <a:spLocks noGrp="1"/>
          </p:cNvSpPr>
          <p:nvPr>
            <p:ph type="subTitle" idx="1"/>
          </p:nvPr>
        </p:nvSpPr>
        <p:spPr>
          <a:xfrm>
            <a:off x="1277957" y="1470025"/>
            <a:ext cx="10914043" cy="5310857"/>
          </a:xfrm>
        </p:spPr>
        <p:txBody>
          <a:bodyPr/>
          <a:lstStyle/>
          <a:p>
            <a:pPr marL="342900" lvl="0" indent="-342900" algn="l">
              <a:buFont typeface="Arial" panose="020B0604020202020204" pitchFamily="34" charset="0"/>
              <a:buChar char="•"/>
            </a:pPr>
            <a:r>
              <a:rPr lang="en-US" sz="2400" dirty="0">
                <a:latin typeface="+mj-lt"/>
                <a:cs typeface="Times New Roman" panose="02020603050405020304" pitchFamily="18" charset="0"/>
              </a:rPr>
              <a:t>Check to make certain that a travel order is attached</a:t>
            </a:r>
          </a:p>
          <a:p>
            <a:pPr marL="1257300" lvl="2" indent="-342900" algn="l">
              <a:buFont typeface="+mj-lt"/>
              <a:buAutoNum type="arabicPeriod"/>
            </a:pPr>
            <a:r>
              <a:rPr lang="en-US" b="0" i="0" dirty="0">
                <a:latin typeface="+mj-lt"/>
                <a:cs typeface="Times New Roman" panose="02020603050405020304" pitchFamily="18" charset="0"/>
              </a:rPr>
              <a:t>Information from the travel order is required to obtain the diplomatic note from the SIA.</a:t>
            </a:r>
          </a:p>
          <a:p>
            <a:pPr marL="1257300" lvl="2" indent="-342900" algn="l">
              <a:buFont typeface="+mj-lt"/>
              <a:buAutoNum type="arabicPeriod"/>
            </a:pPr>
            <a:r>
              <a:rPr lang="en-US" b="0" i="0" dirty="0">
                <a:latin typeface="+mj-lt"/>
                <a:cs typeface="Times New Roman" panose="02020603050405020304" pitchFamily="18" charset="0"/>
              </a:rPr>
              <a:t>If the traveler can not provide a travel order, ask them to complete a hand carry form</a:t>
            </a:r>
          </a:p>
          <a:p>
            <a:pPr marL="342900" indent="-342900" algn="l">
              <a:buFont typeface="Arial" panose="020B0604020202020204" pitchFamily="34" charset="0"/>
              <a:buChar char="•"/>
            </a:pPr>
            <a:r>
              <a:rPr lang="en-US" sz="2400" dirty="0">
                <a:latin typeface="+mj-lt"/>
                <a:cs typeface="Times New Roman" panose="02020603050405020304" pitchFamily="18" charset="0"/>
              </a:rPr>
              <a:t>Check to make certain that the signature of the passport matches the signature on the application, if applicable</a:t>
            </a:r>
          </a:p>
          <a:p>
            <a:pPr algn="l"/>
            <a:endParaRPr lang="en-US" dirty="0"/>
          </a:p>
        </p:txBody>
      </p:sp>
      <p:sp>
        <p:nvSpPr>
          <p:cNvPr id="4" name="Slide Number Placeholder 3">
            <a:extLst>
              <a:ext uri="{FF2B5EF4-FFF2-40B4-BE49-F238E27FC236}">
                <a16:creationId xmlns:a16="http://schemas.microsoft.com/office/drawing/2014/main" id="{3C3AF6A2-1CD4-4A0C-82C9-95EA2FB49EAB}"/>
              </a:ext>
            </a:extLst>
          </p:cNvPr>
          <p:cNvSpPr>
            <a:spLocks noGrp="1"/>
          </p:cNvSpPr>
          <p:nvPr>
            <p:ph type="sldNum" sz="quarter" idx="11"/>
          </p:nvPr>
        </p:nvSpPr>
        <p:spPr/>
        <p:txBody>
          <a:bodyPr/>
          <a:lstStyle/>
          <a:p>
            <a:fld id="{A89DABA6-3C11-400F-B609-B460F193AFA3}" type="slidenum">
              <a:rPr lang="en-US" altLang="en-US" smtClean="0"/>
              <a:pPr/>
              <a:t>63</a:t>
            </a:fld>
            <a:endParaRPr lang="en-US" altLang="en-US"/>
          </a:p>
        </p:txBody>
      </p:sp>
    </p:spTree>
    <p:extLst>
      <p:ext uri="{BB962C8B-B14F-4D97-AF65-F5344CB8AC3E}">
        <p14:creationId xmlns:p14="http://schemas.microsoft.com/office/powerpoint/2010/main" val="40887534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AA22-AD37-4DC2-92FC-60C96DDD98A7}"/>
              </a:ext>
            </a:extLst>
          </p:cNvPr>
          <p:cNvSpPr>
            <a:spLocks noGrp="1"/>
          </p:cNvSpPr>
          <p:nvPr>
            <p:ph type="ctrTitle"/>
          </p:nvPr>
        </p:nvSpPr>
        <p:spPr>
          <a:xfrm>
            <a:off x="1154884" y="0"/>
            <a:ext cx="11037115" cy="1470025"/>
          </a:xfrm>
        </p:spPr>
        <p:txBody>
          <a:bodyPr/>
          <a:lstStyle/>
          <a:p>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0" dirty="0">
                <a:cs typeface="Times New Roman" panose="02020603050405020304" pitchFamily="18" charset="0"/>
              </a:rPr>
              <a:t>Visa Courier Service</a:t>
            </a:r>
            <a:b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AAD239D-F582-46A9-9070-C8A85798C8EB}"/>
              </a:ext>
            </a:extLst>
          </p:cNvPr>
          <p:cNvSpPr>
            <a:spLocks noGrp="1"/>
          </p:cNvSpPr>
          <p:nvPr>
            <p:ph type="subTitle" idx="1"/>
          </p:nvPr>
        </p:nvSpPr>
        <p:spPr>
          <a:xfrm>
            <a:off x="1266738" y="1560352"/>
            <a:ext cx="10925262" cy="5275877"/>
          </a:xfrm>
        </p:spPr>
        <p:txBody>
          <a:bodyPr/>
          <a:lstStyle/>
          <a:p>
            <a:pPr marL="742950" lvl="1" indent="-285750" algn="l">
              <a:spcBef>
                <a:spcPts val="0"/>
              </a:spcBef>
              <a:spcAft>
                <a:spcPts val="0"/>
              </a:spcAft>
              <a:buFont typeface="Wingdings" panose="05000000000000000000" pitchFamily="2" charset="2"/>
              <a:buChar char="§"/>
            </a:pPr>
            <a:endParaRPr lang="en-US" sz="2000" dirty="0">
              <a:solidFill>
                <a:schemeClr val="tx1"/>
              </a:solidFill>
              <a:effectLst/>
              <a:ea typeface="Times New Roman" panose="02020603050405020304" pitchFamily="18" charset="0"/>
            </a:endParaRPr>
          </a:p>
          <a:p>
            <a:pPr marL="342900" indent="-342900" algn="l">
              <a:buFont typeface="Arial" panose="020B0604020202020204" pitchFamily="34" charset="0"/>
              <a:buChar char="•"/>
            </a:pPr>
            <a:r>
              <a:rPr lang="en-US" sz="2400" dirty="0">
                <a:latin typeface="Garamond" panose="02020404030301010803" pitchFamily="18" charset="0"/>
                <a:cs typeface="Times New Roman" panose="02020603050405020304" pitchFamily="18" charset="0"/>
              </a:rPr>
              <a:t>Required Documents</a:t>
            </a:r>
          </a:p>
          <a:p>
            <a:pPr marL="800100" lvl="1" indent="-3429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Visa forms</a:t>
            </a:r>
          </a:p>
          <a:p>
            <a:pPr marL="800100" lvl="1" indent="-3429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Supplemental documents</a:t>
            </a:r>
          </a:p>
          <a:p>
            <a:pPr marL="800100" lvl="1" indent="-3429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Applicable photos</a:t>
            </a:r>
          </a:p>
          <a:p>
            <a:pPr lvl="1" algn="l"/>
            <a:endParaRPr lang="en-US" sz="2400" b="0" dirty="0">
              <a:latin typeface="Garamond" panose="02020404030301010803" pitchFamily="18" charset="0"/>
              <a:cs typeface="Times New Roman" panose="02020603050405020304" pitchFamily="18" charset="0"/>
            </a:endParaRPr>
          </a:p>
          <a:p>
            <a:pPr marL="342900" indent="-342900" algn="l">
              <a:buFont typeface="Arial" panose="020B0604020202020204" pitchFamily="34" charset="0"/>
              <a:buChar char="•"/>
            </a:pPr>
            <a:r>
              <a:rPr lang="en-US" sz="2400" dirty="0">
                <a:latin typeface="Garamond" panose="02020404030301010803" pitchFamily="18" charset="0"/>
                <a:cs typeface="Times New Roman" panose="02020603050405020304" pitchFamily="18" charset="0"/>
              </a:rPr>
              <a:t>If serviced by the Travel Management Division</a:t>
            </a:r>
          </a:p>
          <a:p>
            <a:pPr marL="800100" lvl="1" indent="-3429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Bring those documents Room D-100</a:t>
            </a:r>
          </a:p>
          <a:p>
            <a:pPr marL="800100" lvl="1" indent="-342900" algn="l">
              <a:buFont typeface="+mj-lt"/>
              <a:buAutoNum type="arabicPeriod"/>
            </a:pPr>
            <a:r>
              <a:rPr lang="en-US" sz="2400" b="0" dirty="0">
                <a:solidFill>
                  <a:schemeClr val="tx1"/>
                </a:solidFill>
                <a:latin typeface="Garamond" panose="02020404030301010803" pitchFamily="18" charset="0"/>
                <a:cs typeface="Times New Roman" panose="02020603050405020304" pitchFamily="18" charset="0"/>
              </a:rPr>
              <a:t>We will send your documents to State and Embassy’s on your behalf.  </a:t>
            </a:r>
          </a:p>
          <a:p>
            <a:pPr algn="l"/>
            <a:endParaRPr lang="en-US" dirty="0"/>
          </a:p>
        </p:txBody>
      </p:sp>
      <p:sp>
        <p:nvSpPr>
          <p:cNvPr id="4" name="Slide Number Placeholder 3">
            <a:extLst>
              <a:ext uri="{FF2B5EF4-FFF2-40B4-BE49-F238E27FC236}">
                <a16:creationId xmlns:a16="http://schemas.microsoft.com/office/drawing/2014/main" id="{A707F4AE-D172-4667-AA12-A3E02B9A016B}"/>
              </a:ext>
            </a:extLst>
          </p:cNvPr>
          <p:cNvSpPr>
            <a:spLocks noGrp="1"/>
          </p:cNvSpPr>
          <p:nvPr>
            <p:ph type="sldNum" sz="quarter" idx="11"/>
          </p:nvPr>
        </p:nvSpPr>
        <p:spPr/>
        <p:txBody>
          <a:bodyPr/>
          <a:lstStyle/>
          <a:p>
            <a:fld id="{A89DABA6-3C11-400F-B609-B460F193AFA3}" type="slidenum">
              <a:rPr lang="en-US" altLang="en-US" smtClean="0"/>
              <a:pPr/>
              <a:t>64</a:t>
            </a:fld>
            <a:endParaRPr lang="en-US" altLang="en-US"/>
          </a:p>
        </p:txBody>
      </p:sp>
      <p:pic>
        <p:nvPicPr>
          <p:cNvPr id="5" name="Picture 4" descr="The italicum taste: Trasporto per Sardegna e isole minori... ottime ...">
            <a:extLst>
              <a:ext uri="{FF2B5EF4-FFF2-40B4-BE49-F238E27FC236}">
                <a16:creationId xmlns:a16="http://schemas.microsoft.com/office/drawing/2014/main" id="{D937BB8D-7612-8097-5FDD-5F2D20F35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0618" y="2481721"/>
            <a:ext cx="3076065" cy="2296795"/>
          </a:xfrm>
          <a:prstGeom prst="rect">
            <a:avLst/>
          </a:prstGeom>
        </p:spPr>
      </p:pic>
    </p:spTree>
    <p:extLst>
      <p:ext uri="{BB962C8B-B14F-4D97-AF65-F5344CB8AC3E}">
        <p14:creationId xmlns:p14="http://schemas.microsoft.com/office/powerpoint/2010/main" val="974928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F012-103B-1467-89F4-D5916DC0B73E}"/>
              </a:ext>
            </a:extLst>
          </p:cNvPr>
          <p:cNvSpPr>
            <a:spLocks noGrp="1"/>
          </p:cNvSpPr>
          <p:nvPr>
            <p:ph type="title"/>
          </p:nvPr>
        </p:nvSpPr>
        <p:spPr>
          <a:xfrm>
            <a:off x="1200839" y="0"/>
            <a:ext cx="10991161" cy="1295400"/>
          </a:xfrm>
        </p:spPr>
        <p:txBody>
          <a:bodyPr/>
          <a:lstStyle/>
          <a:p>
            <a:r>
              <a:rPr lang="en-US" i="0" dirty="0">
                <a:cs typeface="Times New Roman" panose="02020603050405020304" pitchFamily="18" charset="0"/>
              </a:rPr>
              <a:t>Passport Application Rejections</a:t>
            </a:r>
          </a:p>
        </p:txBody>
      </p:sp>
      <p:sp>
        <p:nvSpPr>
          <p:cNvPr id="3" name="Slide Number Placeholder 2">
            <a:extLst>
              <a:ext uri="{FF2B5EF4-FFF2-40B4-BE49-F238E27FC236}">
                <a16:creationId xmlns:a16="http://schemas.microsoft.com/office/drawing/2014/main" id="{19DCB60D-4F1E-7384-DD5D-8D9639BDCEF1}"/>
              </a:ext>
            </a:extLst>
          </p:cNvPr>
          <p:cNvSpPr>
            <a:spLocks noGrp="1"/>
          </p:cNvSpPr>
          <p:nvPr>
            <p:ph type="sldNum" sz="quarter" idx="11"/>
          </p:nvPr>
        </p:nvSpPr>
        <p:spPr/>
        <p:txBody>
          <a:bodyPr/>
          <a:lstStyle/>
          <a:p>
            <a:fld id="{9E6294A1-0B33-4906-BB6A-09B0D383EC92}" type="slidenum">
              <a:rPr lang="en-US" altLang="en-US" smtClean="0"/>
              <a:pPr/>
              <a:t>65</a:t>
            </a:fld>
            <a:endParaRPr lang="en-US" altLang="en-US"/>
          </a:p>
        </p:txBody>
      </p:sp>
      <p:sp>
        <p:nvSpPr>
          <p:cNvPr id="5" name="TextBox 4">
            <a:extLst>
              <a:ext uri="{FF2B5EF4-FFF2-40B4-BE49-F238E27FC236}">
                <a16:creationId xmlns:a16="http://schemas.microsoft.com/office/drawing/2014/main" id="{6DED3ACB-8CF8-6496-A5B3-0867237908CD}"/>
              </a:ext>
            </a:extLst>
          </p:cNvPr>
          <p:cNvSpPr txBox="1"/>
          <p:nvPr/>
        </p:nvSpPr>
        <p:spPr>
          <a:xfrm>
            <a:off x="1429173" y="1874728"/>
            <a:ext cx="10762827" cy="2985433"/>
          </a:xfrm>
          <a:prstGeom prst="rect">
            <a:avLst/>
          </a:prstGeom>
          <a:noFill/>
        </p:spPr>
        <p:txBody>
          <a:bodyPr wrap="square">
            <a:spAutoFit/>
          </a:bodyPr>
          <a:lstStyle/>
          <a:p>
            <a:pPr marL="0" indent="0">
              <a:buNone/>
            </a:pPr>
            <a:r>
              <a:rPr lang="en-US" sz="2200" b="1" dirty="0">
                <a:latin typeface="Garamond" panose="02020404030301010803" pitchFamily="18" charset="0"/>
                <a:cs typeface="Times New Roman" panose="02020603050405020304" pitchFamily="18" charset="0"/>
              </a:rPr>
              <a:t>MOST COMMON REASONS </a:t>
            </a:r>
          </a:p>
          <a:p>
            <a:pPr marL="0" indent="0">
              <a:buNone/>
            </a:pPr>
            <a:endParaRPr lang="en-US" sz="2200" b="1" dirty="0">
              <a:solidFill>
                <a:srgbClr val="C00000"/>
              </a:solidFill>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US" sz="2400" b="0" dirty="0">
                <a:latin typeface="Garamond" panose="02020404030301010803" pitchFamily="18" charset="0"/>
                <a:cs typeface="Times New Roman" panose="02020603050405020304" pitchFamily="18" charset="0"/>
              </a:rPr>
              <a:t>Failure to use correct form</a:t>
            </a:r>
          </a:p>
          <a:p>
            <a:pPr marL="971550" lvl="1" indent="-514350">
              <a:buFont typeface="+mj-lt"/>
              <a:buAutoNum type="arabicPeriod"/>
            </a:pPr>
            <a:r>
              <a:rPr lang="en-US" sz="2400" b="0" dirty="0">
                <a:latin typeface="Garamond" panose="02020404030301010803" pitchFamily="18" charset="0"/>
                <a:cs typeface="Times New Roman" panose="02020603050405020304" pitchFamily="18" charset="0"/>
              </a:rPr>
              <a:t>Photos not properly attached to application, thus lost</a:t>
            </a:r>
          </a:p>
          <a:p>
            <a:pPr marL="971550" lvl="1" indent="-514350">
              <a:buFont typeface="+mj-lt"/>
              <a:buAutoNum type="arabicPeriod"/>
            </a:pPr>
            <a:r>
              <a:rPr lang="en-US" sz="2400" b="0" dirty="0">
                <a:latin typeface="Garamond" panose="02020404030301010803" pitchFamily="18" charset="0"/>
                <a:cs typeface="Times New Roman" panose="02020603050405020304" pitchFamily="18" charset="0"/>
              </a:rPr>
              <a:t>Did not provide the correct passport</a:t>
            </a:r>
          </a:p>
          <a:p>
            <a:pPr marL="971550" lvl="1" indent="-514350">
              <a:buFont typeface="+mj-lt"/>
              <a:buAutoNum type="arabicPeriod"/>
            </a:pPr>
            <a:r>
              <a:rPr lang="en-US" sz="2400" b="0" dirty="0">
                <a:latin typeface="Garamond" panose="02020404030301010803" pitchFamily="18" charset="0"/>
                <a:cs typeface="Times New Roman" panose="02020603050405020304" pitchFamily="18" charset="0"/>
              </a:rPr>
              <a:t>Dates of travel not reflected on </a:t>
            </a:r>
            <a:r>
              <a:rPr lang="en-US" sz="2400" dirty="0">
                <a:latin typeface="Garamond" panose="02020404030301010803" pitchFamily="18" charset="0"/>
                <a:cs typeface="Times New Roman" panose="02020603050405020304" pitchFamily="18" charset="0"/>
              </a:rPr>
              <a:t>Letter of Authorization (LOA)</a:t>
            </a:r>
            <a:endParaRPr lang="en-US" sz="2400" b="0" dirty="0">
              <a:latin typeface="Garamond" panose="02020404030301010803" pitchFamily="18" charset="0"/>
              <a:cs typeface="Times New Roman" panose="02020603050405020304" pitchFamily="18" charset="0"/>
            </a:endParaRPr>
          </a:p>
          <a:p>
            <a:pPr marL="971550" lvl="1" indent="-514350">
              <a:buFont typeface="+mj-lt"/>
              <a:buAutoNum type="arabicPeriod"/>
            </a:pPr>
            <a:r>
              <a:rPr lang="en-US" sz="2400" b="0" dirty="0">
                <a:latin typeface="Garamond" panose="02020404030301010803" pitchFamily="18" charset="0"/>
                <a:cs typeface="Times New Roman" panose="02020603050405020304" pitchFamily="18" charset="0"/>
              </a:rPr>
              <a:t>No purpose on LOA</a:t>
            </a:r>
          </a:p>
          <a:p>
            <a:pPr marL="971550" lvl="1" indent="-514350">
              <a:buFont typeface="+mj-lt"/>
              <a:buAutoNum type="arabicPeriod"/>
            </a:pPr>
            <a:r>
              <a:rPr lang="en-US" sz="2400" b="0" dirty="0">
                <a:latin typeface="Garamond" panose="02020404030301010803" pitchFamily="18" charset="0"/>
                <a:cs typeface="Times New Roman" panose="02020603050405020304" pitchFamily="18" charset="0"/>
              </a:rPr>
              <a:t>No copy of the LOA</a:t>
            </a:r>
          </a:p>
        </p:txBody>
      </p:sp>
      <p:pic>
        <p:nvPicPr>
          <p:cNvPr id="6" name="Picture 5">
            <a:extLst>
              <a:ext uri="{FF2B5EF4-FFF2-40B4-BE49-F238E27FC236}">
                <a16:creationId xmlns:a16="http://schemas.microsoft.com/office/drawing/2014/main" id="{650CF0C3-67D8-D8F1-7CAC-90BE6E1E011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94379" y="4278434"/>
            <a:ext cx="3166755" cy="2286000"/>
          </a:xfrm>
          <a:prstGeom prst="rect">
            <a:avLst/>
          </a:prstGeom>
        </p:spPr>
      </p:pic>
    </p:spTree>
    <p:extLst>
      <p:ext uri="{BB962C8B-B14F-4D97-AF65-F5344CB8AC3E}">
        <p14:creationId xmlns:p14="http://schemas.microsoft.com/office/powerpoint/2010/main" val="13419645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F504-E5F2-5EC5-B87D-EED3ABA924C0}"/>
              </a:ext>
            </a:extLst>
          </p:cNvPr>
          <p:cNvSpPr>
            <a:spLocks noGrp="1"/>
          </p:cNvSpPr>
          <p:nvPr>
            <p:ph type="title"/>
          </p:nvPr>
        </p:nvSpPr>
        <p:spPr>
          <a:xfrm>
            <a:off x="1211855" y="0"/>
            <a:ext cx="10980145" cy="1295400"/>
          </a:xfrm>
        </p:spPr>
        <p:txBody>
          <a:bodyPr/>
          <a:lstStyle/>
          <a:p>
            <a:r>
              <a:rPr lang="en-US" i="0" dirty="0">
                <a:ea typeface="Cambria" panose="02040503050406030204" pitchFamily="18" charset="0"/>
                <a:cs typeface="Times New Roman" panose="02020603050405020304" pitchFamily="18" charset="0"/>
              </a:rPr>
              <a:t>Travel Training Meeting</a:t>
            </a:r>
            <a:endParaRPr lang="en-US" i="0" dirty="0">
              <a:cs typeface="Times New Roman" panose="02020603050405020304" pitchFamily="18" charset="0"/>
            </a:endParaRPr>
          </a:p>
        </p:txBody>
      </p:sp>
      <p:sp>
        <p:nvSpPr>
          <p:cNvPr id="6" name="Content Placeholder 5">
            <a:extLst>
              <a:ext uri="{FF2B5EF4-FFF2-40B4-BE49-F238E27FC236}">
                <a16:creationId xmlns:a16="http://schemas.microsoft.com/office/drawing/2014/main" id="{3126D6FF-FC28-C182-ECC3-628164DF1570}"/>
              </a:ext>
            </a:extLst>
          </p:cNvPr>
          <p:cNvSpPr>
            <a:spLocks noGrp="1"/>
          </p:cNvSpPr>
          <p:nvPr>
            <p:ph idx="1"/>
          </p:nvPr>
        </p:nvSpPr>
        <p:spPr>
          <a:xfrm>
            <a:off x="1320800" y="1566530"/>
            <a:ext cx="10566400" cy="4986670"/>
          </a:xfrm>
        </p:spPr>
        <p:txBody>
          <a:bodyPr/>
          <a:lstStyle/>
          <a:p>
            <a:endParaRPr lang="en-US" sz="2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en-US" sz="2400" b="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The next Travel Training Meeting is scheduled for July 14, 2022. </a:t>
            </a:r>
            <a:endParaRPr lang="en-US" sz="2400" b="0" dirty="0">
              <a:effectLst/>
              <a:latin typeface="Garamond" panose="02020404030301010803"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3" name="Slide Number Placeholder 2">
            <a:extLst>
              <a:ext uri="{FF2B5EF4-FFF2-40B4-BE49-F238E27FC236}">
                <a16:creationId xmlns:a16="http://schemas.microsoft.com/office/drawing/2014/main" id="{9D1D2CDC-1CFE-A1D9-8DB7-59D980414445}"/>
              </a:ext>
            </a:extLst>
          </p:cNvPr>
          <p:cNvSpPr>
            <a:spLocks noGrp="1"/>
          </p:cNvSpPr>
          <p:nvPr>
            <p:ph type="sldNum" sz="quarter" idx="12"/>
          </p:nvPr>
        </p:nvSpPr>
        <p:spPr/>
        <p:txBody>
          <a:bodyPr/>
          <a:lstStyle/>
          <a:p>
            <a:fld id="{9E6294A1-0B33-4906-BB6A-09B0D383EC92}" type="slidenum">
              <a:rPr lang="en-US" altLang="en-US" smtClean="0"/>
              <a:pPr/>
              <a:t>66</a:t>
            </a:fld>
            <a:endParaRPr lang="en-US" altLang="en-US"/>
          </a:p>
        </p:txBody>
      </p:sp>
      <p:pic>
        <p:nvPicPr>
          <p:cNvPr id="5" name="Picture 4" descr="Text, whiteboard&#10;&#10;Description automatically generated">
            <a:extLst>
              <a:ext uri="{FF2B5EF4-FFF2-40B4-BE49-F238E27FC236}">
                <a16:creationId xmlns:a16="http://schemas.microsoft.com/office/drawing/2014/main" id="{E618D2F7-FCB3-1F76-FEE6-1AEC05A52089}"/>
              </a:ext>
            </a:extLst>
          </p:cNvPr>
          <p:cNvPicPr>
            <a:picLocks noChangeAspect="1"/>
          </p:cNvPicPr>
          <p:nvPr/>
        </p:nvPicPr>
        <p:blipFill>
          <a:blip r:embed="rId2"/>
          <a:stretch>
            <a:fillRect/>
          </a:stretch>
        </p:blipFill>
        <p:spPr>
          <a:xfrm>
            <a:off x="9251950" y="4097153"/>
            <a:ext cx="2686050" cy="2510476"/>
          </a:xfrm>
          <a:prstGeom prst="rect">
            <a:avLst/>
          </a:prstGeom>
        </p:spPr>
      </p:pic>
    </p:spTree>
    <p:extLst>
      <p:ext uri="{BB962C8B-B14F-4D97-AF65-F5344CB8AC3E}">
        <p14:creationId xmlns:p14="http://schemas.microsoft.com/office/powerpoint/2010/main" val="21471549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1DC0-EF82-4348-A7F4-341AC14DB5E9}"/>
              </a:ext>
            </a:extLst>
          </p:cNvPr>
          <p:cNvSpPr>
            <a:spLocks noGrp="1"/>
          </p:cNvSpPr>
          <p:nvPr>
            <p:ph type="ctrTitle"/>
          </p:nvPr>
        </p:nvSpPr>
        <p:spPr>
          <a:xfrm>
            <a:off x="1187778" y="0"/>
            <a:ext cx="11004222" cy="1470025"/>
          </a:xfrm>
        </p:spPr>
        <p:txBody>
          <a:bodyPr/>
          <a:lstStyle/>
          <a:p>
            <a:r>
              <a:rPr lang="en-US" i="0" dirty="0">
                <a:cs typeface="Times New Roman" panose="02020603050405020304" pitchFamily="18" charset="0"/>
              </a:rPr>
              <a:t>Contact Information</a:t>
            </a:r>
          </a:p>
        </p:txBody>
      </p:sp>
      <p:sp>
        <p:nvSpPr>
          <p:cNvPr id="3" name="Subtitle 2">
            <a:extLst>
              <a:ext uri="{FF2B5EF4-FFF2-40B4-BE49-F238E27FC236}">
                <a16:creationId xmlns:a16="http://schemas.microsoft.com/office/drawing/2014/main" id="{4A09CE45-05BE-49D7-A8BB-8A48E843ED41}"/>
              </a:ext>
            </a:extLst>
          </p:cNvPr>
          <p:cNvSpPr>
            <a:spLocks noGrp="1"/>
          </p:cNvSpPr>
          <p:nvPr>
            <p:ph type="subTitle" idx="1"/>
          </p:nvPr>
        </p:nvSpPr>
        <p:spPr>
          <a:xfrm>
            <a:off x="1268963" y="1470025"/>
            <a:ext cx="10923037" cy="5366204"/>
          </a:xfrm>
        </p:spPr>
        <p:txBody>
          <a:bodyPr/>
          <a:lstStyle/>
          <a:p>
            <a:pPr marL="171450" indent="-171450" algn="just" fontAlgn="auto">
              <a:spcBef>
                <a:spcPts val="0"/>
              </a:spcBef>
              <a:spcAft>
                <a:spcPts val="0"/>
              </a:spcAft>
              <a:buClrTx/>
              <a:buFont typeface="Wingdings" panose="05000000000000000000" pitchFamily="2" charset="2"/>
              <a:buChar char="§"/>
              <a:tabLst>
                <a:tab pos="365125" algn="l"/>
              </a:tabLst>
              <a:defRPr/>
            </a:pPr>
            <a:r>
              <a:rPr lang="en-US" sz="2400" b="1" dirty="0">
                <a:solidFill>
                  <a:srgbClr val="000000"/>
                </a:solidFill>
                <a:latin typeface="Garamond" panose="02020404030301010803" pitchFamily="18" charset="0"/>
                <a:cs typeface="Times New Roman" panose="02020603050405020304" pitchFamily="18" charset="0"/>
              </a:rPr>
              <a:t>Travel Management Division (TMD),  Room HCHB-D-100</a:t>
            </a:r>
          </a:p>
          <a:p>
            <a:pPr algn="just" fontAlgn="auto">
              <a:spcBef>
                <a:spcPts val="0"/>
              </a:spcBef>
              <a:spcAft>
                <a:spcPts val="0"/>
              </a:spcAft>
              <a:buClr>
                <a:srgbClr val="3333CC"/>
              </a:buClr>
              <a:buFont typeface="Wingdings" pitchFamily="2" charset="2"/>
              <a:buChar char="Ø"/>
              <a:tabLst>
                <a:tab pos="365125" algn="l"/>
              </a:tabLst>
              <a:defRPr/>
            </a:pPr>
            <a:endParaRPr lang="en-US" sz="2400" b="1" dirty="0">
              <a:solidFill>
                <a:srgbClr val="000000"/>
              </a:solidFill>
              <a:latin typeface="Garamond" panose="02020404030301010803" pitchFamily="18" charset="0"/>
              <a:cs typeface="Times New Roman" panose="02020603050405020304" pitchFamily="18" charset="0"/>
            </a:endParaRPr>
          </a:p>
          <a:p>
            <a:pPr marL="742950" lvl="1" indent="-285750" algn="l" eaLnBrk="1" fontAlgn="auto" hangingPunct="1">
              <a:spcBef>
                <a:spcPts val="0"/>
              </a:spcBef>
              <a:spcAft>
                <a:spcPts val="0"/>
              </a:spcAft>
              <a:buClr>
                <a:schemeClr val="tx1"/>
              </a:buClr>
              <a:buFont typeface="Wingdings" panose="05000000000000000000" pitchFamily="2" charset="2"/>
              <a:buChar char="q"/>
              <a:tabLst>
                <a:tab pos="365125" algn="l"/>
              </a:tabLst>
              <a:defRPr/>
            </a:pPr>
            <a:r>
              <a:rPr lang="en-US" sz="2400" b="1" dirty="0">
                <a:solidFill>
                  <a:srgbClr val="000000"/>
                </a:solidFill>
                <a:latin typeface="Garamond" panose="02020404030301010803" pitchFamily="18" charset="0"/>
                <a:cs typeface="Times New Roman" panose="02020603050405020304" pitchFamily="18" charset="0"/>
              </a:rPr>
              <a:t>	</a:t>
            </a:r>
            <a:r>
              <a:rPr lang="en-US" sz="2400" u="sng" dirty="0">
                <a:solidFill>
                  <a:schemeClr val="tx1"/>
                </a:solidFill>
                <a:latin typeface="Garamond" panose="02020404030301010803" pitchFamily="18" charset="0"/>
                <a:cs typeface="Times New Roman" panose="02020603050405020304" pitchFamily="18" charset="0"/>
              </a:rPr>
              <a:t>Travel Management Division Webpage:</a:t>
            </a:r>
            <a:r>
              <a:rPr lang="en-US" sz="2400" b="0" dirty="0">
                <a:solidFill>
                  <a:schemeClr val="tx1"/>
                </a:solidFill>
                <a:latin typeface="Garamond" panose="02020404030301010803" pitchFamily="18" charset="0"/>
                <a:cs typeface="Times New Roman" panose="02020603050405020304" pitchFamily="18" charset="0"/>
              </a:rPr>
              <a:t> </a:t>
            </a:r>
          </a:p>
          <a:p>
            <a:pPr lvl="1" algn="l" eaLnBrk="1" fontAlgn="auto" hangingPunct="1">
              <a:spcBef>
                <a:spcPts val="0"/>
              </a:spcBef>
              <a:spcAft>
                <a:spcPts val="0"/>
              </a:spcAft>
              <a:buClr>
                <a:schemeClr val="tx1"/>
              </a:buClr>
              <a:tabLst>
                <a:tab pos="365125" algn="l"/>
              </a:tabLst>
              <a:defRPr/>
            </a:pPr>
            <a:r>
              <a:rPr lang="en-US" sz="2400" b="0" dirty="0">
                <a:solidFill>
                  <a:schemeClr val="tx1"/>
                </a:solidFill>
                <a:latin typeface="Garamond" panose="02020404030301010803"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https://www.commerce.gov/ofm/offices/office-financial-reporting-policy-internal-controls-and-travel/travel-management</a:t>
            </a:r>
            <a:endParaRPr lang="en-US" sz="2400" b="0" dirty="0">
              <a:solidFill>
                <a:schemeClr val="tx1"/>
              </a:solidFill>
              <a:latin typeface="Garamond" panose="02020404030301010803" pitchFamily="18" charset="0"/>
              <a:cs typeface="Times New Roman" panose="02020603050405020304" pitchFamily="18" charset="0"/>
            </a:endParaRPr>
          </a:p>
          <a:p>
            <a:pPr lvl="1" algn="just" eaLnBrk="1" fontAlgn="auto" hangingPunct="1">
              <a:spcBef>
                <a:spcPts val="0"/>
              </a:spcBef>
              <a:spcAft>
                <a:spcPts val="0"/>
              </a:spcAft>
              <a:tabLst>
                <a:tab pos="365125" algn="l"/>
              </a:tabLst>
              <a:defRPr/>
            </a:pPr>
            <a:r>
              <a:rPr lang="en-US" sz="3200" dirty="0">
                <a:cs typeface="Times New Roman" panose="02020603050405020304" pitchFamily="18" charset="0"/>
              </a:rPr>
              <a:t>	</a:t>
            </a:r>
            <a:endParaRPr lang="en-US" sz="3200" u="sng" dirty="0">
              <a:cs typeface="Times New Roman" panose="02020603050405020304" pitchFamily="18" charset="0"/>
            </a:endParaRPr>
          </a:p>
          <a:p>
            <a:pPr algn="just" fontAlgn="auto">
              <a:spcBef>
                <a:spcPts val="0"/>
              </a:spcBef>
              <a:spcAft>
                <a:spcPts val="0"/>
              </a:spcAft>
              <a:buClr>
                <a:srgbClr val="3333CC"/>
              </a:buClr>
              <a:buFont typeface="Wingdings" pitchFamily="2" charset="2"/>
              <a:buNone/>
              <a:tabLst>
                <a:tab pos="365125" algn="l"/>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70AC588-66CE-48D4-BA3B-EFDB3D94A5FD}"/>
              </a:ext>
            </a:extLst>
          </p:cNvPr>
          <p:cNvSpPr>
            <a:spLocks noGrp="1"/>
          </p:cNvSpPr>
          <p:nvPr>
            <p:ph type="sldNum" sz="quarter" idx="11"/>
          </p:nvPr>
        </p:nvSpPr>
        <p:spPr/>
        <p:txBody>
          <a:bodyPr/>
          <a:lstStyle/>
          <a:p>
            <a:fld id="{A89DABA6-3C11-400F-B609-B460F193AFA3}" type="slidenum">
              <a:rPr lang="en-US" altLang="en-US" smtClean="0"/>
              <a:pPr/>
              <a:t>67</a:t>
            </a:fld>
            <a:endParaRPr lang="en-US" altLang="en-US"/>
          </a:p>
        </p:txBody>
      </p:sp>
    </p:spTree>
    <p:extLst>
      <p:ext uri="{BB962C8B-B14F-4D97-AF65-F5344CB8AC3E}">
        <p14:creationId xmlns:p14="http://schemas.microsoft.com/office/powerpoint/2010/main" val="8705532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1DC0-EF82-4348-A7F4-341AC14DB5E9}"/>
              </a:ext>
            </a:extLst>
          </p:cNvPr>
          <p:cNvSpPr>
            <a:spLocks noGrp="1"/>
          </p:cNvSpPr>
          <p:nvPr>
            <p:ph type="ctrTitle"/>
          </p:nvPr>
        </p:nvSpPr>
        <p:spPr>
          <a:xfrm>
            <a:off x="1187778" y="0"/>
            <a:ext cx="11004222" cy="1470025"/>
          </a:xfrm>
        </p:spPr>
        <p:txBody>
          <a:bodyPr/>
          <a:lstStyle/>
          <a:p>
            <a:r>
              <a:rPr lang="en-US" i="0" dirty="0">
                <a:latin typeface="+mj-lt"/>
                <a:cs typeface="Times New Roman" panose="02020603050405020304" pitchFamily="18" charset="0"/>
              </a:rPr>
              <a:t>Contact Information</a:t>
            </a:r>
          </a:p>
        </p:txBody>
      </p:sp>
      <p:sp>
        <p:nvSpPr>
          <p:cNvPr id="3" name="Subtitle 2">
            <a:extLst>
              <a:ext uri="{FF2B5EF4-FFF2-40B4-BE49-F238E27FC236}">
                <a16:creationId xmlns:a16="http://schemas.microsoft.com/office/drawing/2014/main" id="{4A09CE45-05BE-49D7-A8BB-8A48E843ED41}"/>
              </a:ext>
            </a:extLst>
          </p:cNvPr>
          <p:cNvSpPr>
            <a:spLocks noGrp="1"/>
          </p:cNvSpPr>
          <p:nvPr>
            <p:ph type="subTitle" idx="1"/>
          </p:nvPr>
        </p:nvSpPr>
        <p:spPr>
          <a:xfrm>
            <a:off x="1268963" y="1470025"/>
            <a:ext cx="10923037" cy="5366204"/>
          </a:xfrm>
        </p:spPr>
        <p:txBody>
          <a:bodyPr/>
          <a:lstStyle/>
          <a:p>
            <a:pPr marL="171450" indent="-171450" algn="just" fontAlgn="auto">
              <a:spcBef>
                <a:spcPts val="0"/>
              </a:spcBef>
              <a:spcAft>
                <a:spcPts val="0"/>
              </a:spcAft>
              <a:buClrTx/>
              <a:buFont typeface="Wingdings" panose="05000000000000000000" pitchFamily="2" charset="2"/>
              <a:buChar char="§"/>
              <a:tabLst>
                <a:tab pos="365125" algn="l"/>
              </a:tabLst>
              <a:defRPr/>
            </a:pPr>
            <a:r>
              <a:rPr lang="en-US" sz="2400" b="1" dirty="0">
                <a:solidFill>
                  <a:srgbClr val="000000"/>
                </a:solidFill>
                <a:latin typeface="Garamond" panose="02020404030301010803" pitchFamily="18" charset="0"/>
                <a:cs typeface="Times New Roman" panose="02020603050405020304" pitchFamily="18" charset="0"/>
              </a:rPr>
              <a:t>Travel Management Division (TMD),  Room HCHB-D-100</a:t>
            </a:r>
          </a:p>
          <a:p>
            <a:pPr algn="just" fontAlgn="auto">
              <a:spcBef>
                <a:spcPts val="0"/>
              </a:spcBef>
              <a:spcAft>
                <a:spcPts val="0"/>
              </a:spcAft>
              <a:buClr>
                <a:srgbClr val="3333CC"/>
              </a:buClr>
              <a:buFont typeface="Wingdings" pitchFamily="2" charset="2"/>
              <a:buChar char="Ø"/>
              <a:tabLst>
                <a:tab pos="365125" algn="l"/>
              </a:tabLst>
              <a:defRPr/>
            </a:pPr>
            <a:endParaRPr lang="en-US" sz="2400" b="1" dirty="0">
              <a:solidFill>
                <a:srgbClr val="000000"/>
              </a:solidFill>
              <a:latin typeface="Garamond" panose="02020404030301010803" pitchFamily="18" charset="0"/>
              <a:cs typeface="Times New Roman" panose="02020603050405020304" pitchFamily="18" charset="0"/>
            </a:endParaRPr>
          </a:p>
          <a:p>
            <a:pPr algn="just" fontAlgn="auto">
              <a:spcBef>
                <a:spcPts val="0"/>
              </a:spcBef>
              <a:spcAft>
                <a:spcPts val="0"/>
              </a:spcAft>
              <a:buClr>
                <a:srgbClr val="3333CC"/>
              </a:buClr>
              <a:buFont typeface="Wingdings" pitchFamily="2" charset="2"/>
              <a:buNone/>
              <a:tabLst>
                <a:tab pos="365125" algn="l"/>
              </a:tabLst>
              <a:defRPr/>
            </a:pPr>
            <a:r>
              <a:rPr lang="en-US" sz="2400" b="1" dirty="0">
                <a:solidFill>
                  <a:srgbClr val="000000"/>
                </a:solidFill>
                <a:latin typeface="Garamond" panose="02020404030301010803" pitchFamily="18" charset="0"/>
                <a:cs typeface="Times New Roman" panose="02020603050405020304" pitchFamily="18" charset="0"/>
              </a:rPr>
              <a:t>	</a:t>
            </a:r>
            <a:r>
              <a:rPr lang="en-US" sz="2400" b="1" u="sng" dirty="0">
                <a:solidFill>
                  <a:schemeClr val="tx1"/>
                </a:solidFill>
                <a:latin typeface="Garamond" panose="02020404030301010803" pitchFamily="18" charset="0"/>
                <a:cs typeface="Times New Roman" panose="02020603050405020304" pitchFamily="18" charset="0"/>
              </a:rPr>
              <a:t>Team Members</a:t>
            </a:r>
            <a:r>
              <a:rPr lang="en-US" sz="2400" b="1" dirty="0">
                <a:solidFill>
                  <a:schemeClr val="tx1"/>
                </a:solidFill>
                <a:latin typeface="Garamond" panose="02020404030301010803" pitchFamily="18" charset="0"/>
                <a:cs typeface="Times New Roman" panose="02020603050405020304" pitchFamily="18" charset="0"/>
              </a:rPr>
              <a:t>:</a:t>
            </a:r>
          </a:p>
          <a:p>
            <a:pPr marL="628650" lvl="1" indent="-171450" algn="just" eaLnBrk="1" fontAlgn="auto" hangingPunct="1">
              <a:spcBef>
                <a:spcPts val="0"/>
              </a:spcBef>
              <a:spcAft>
                <a:spcPts val="0"/>
              </a:spcAft>
              <a:buFont typeface="Wingdings" panose="05000000000000000000" pitchFamily="2" charset="2"/>
              <a:buChar char="§"/>
              <a:tabLst>
                <a:tab pos="365125" algn="l"/>
              </a:tabLst>
              <a:defRPr/>
            </a:pPr>
            <a:r>
              <a:rPr lang="en-US" sz="2400" b="1" dirty="0">
                <a:solidFill>
                  <a:schemeClr val="tx1"/>
                </a:solidFill>
                <a:latin typeface="Garamond" panose="02020404030301010803" pitchFamily="18" charset="0"/>
                <a:cs typeface="Times New Roman" panose="02020603050405020304" pitchFamily="18" charset="0"/>
              </a:rPr>
              <a:t>  </a:t>
            </a:r>
            <a:r>
              <a:rPr lang="en-US" sz="2400" b="0" dirty="0">
                <a:solidFill>
                  <a:schemeClr val="tx1"/>
                </a:solidFill>
                <a:latin typeface="Garamond" panose="02020404030301010803" pitchFamily="18" charset="0"/>
                <a:cs typeface="Times New Roman" panose="02020603050405020304" pitchFamily="18" charset="0"/>
              </a:rPr>
              <a:t>Cecelia Kizer, Director, Travel Management Division, </a:t>
            </a:r>
            <a:r>
              <a:rPr lang="en-US" sz="2400" b="0" dirty="0">
                <a:solidFill>
                  <a:schemeClr val="accent6"/>
                </a:solidFill>
                <a:latin typeface="Garamond" panose="02020404030301010803"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CKizer@doc.gov</a:t>
            </a:r>
            <a:endParaRPr lang="en-US" sz="2400" b="0" dirty="0">
              <a:solidFill>
                <a:schemeClr val="accent6"/>
              </a:solidFill>
              <a:latin typeface="Garamond" panose="02020404030301010803" pitchFamily="18" charset="0"/>
              <a:cs typeface="Times New Roman" panose="02020603050405020304" pitchFamily="18" charset="0"/>
            </a:endParaRPr>
          </a:p>
          <a:p>
            <a:pPr marL="628650" lvl="1" indent="-171450" algn="just" eaLnBrk="1" fontAlgn="auto" hangingPunct="1">
              <a:spcBef>
                <a:spcPts val="0"/>
              </a:spcBef>
              <a:spcAft>
                <a:spcPts val="0"/>
              </a:spcAft>
              <a:buFont typeface="Wingdings" panose="05000000000000000000" pitchFamily="2" charset="2"/>
              <a:buChar char="§"/>
              <a:tabLst>
                <a:tab pos="365125" algn="l"/>
              </a:tabLst>
              <a:defRPr/>
            </a:pPr>
            <a:r>
              <a:rPr lang="en-US" sz="2400" b="0" dirty="0">
                <a:solidFill>
                  <a:schemeClr val="tx1"/>
                </a:solidFill>
                <a:latin typeface="Garamond" panose="02020404030301010803" pitchFamily="18" charset="0"/>
                <a:cs typeface="Times New Roman" panose="02020603050405020304" pitchFamily="18" charset="0"/>
              </a:rPr>
              <a:t>  Vernita Tyler-Brown, Lead, Travel Management Specialist,</a:t>
            </a:r>
          </a:p>
          <a:p>
            <a:pPr lvl="1" algn="just" eaLnBrk="1" fontAlgn="auto" hangingPunct="1">
              <a:spcBef>
                <a:spcPts val="0"/>
              </a:spcBef>
              <a:spcAft>
                <a:spcPts val="0"/>
              </a:spcAft>
              <a:tabLst>
                <a:tab pos="365125" algn="l"/>
              </a:tabLst>
              <a:defRPr/>
            </a:pPr>
            <a:r>
              <a:rPr lang="en-US" sz="2400" b="0" dirty="0">
                <a:solidFill>
                  <a:schemeClr val="tx1"/>
                </a:solidFill>
                <a:latin typeface="Garamond" panose="02020404030301010803" pitchFamily="18" charset="0"/>
                <a:cs typeface="Times New Roman" panose="02020603050405020304" pitchFamily="18" charset="0"/>
              </a:rPr>
              <a:t> </a:t>
            </a:r>
            <a:r>
              <a:rPr lang="en-US" sz="2400" b="0" dirty="0">
                <a:solidFill>
                  <a:schemeClr val="accent6"/>
                </a:solidFill>
                <a:latin typeface="Garamond" panose="02020404030301010803"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VTyler-Brown@doc.gov</a:t>
            </a:r>
            <a:endParaRPr lang="en-US" sz="2400" b="0" dirty="0">
              <a:solidFill>
                <a:schemeClr val="tx1"/>
              </a:solidFill>
              <a:latin typeface="Garamond" panose="02020404030301010803" pitchFamily="18" charset="0"/>
              <a:cs typeface="Times New Roman" panose="02020603050405020304" pitchFamily="18" charset="0"/>
            </a:endParaRPr>
          </a:p>
          <a:p>
            <a:pPr marL="628650" lvl="1" indent="-171450" algn="just" eaLnBrk="1" fontAlgn="auto" hangingPunct="1">
              <a:spcBef>
                <a:spcPts val="0"/>
              </a:spcBef>
              <a:spcAft>
                <a:spcPts val="0"/>
              </a:spcAft>
              <a:buFont typeface="Wingdings" panose="05000000000000000000" pitchFamily="2" charset="2"/>
              <a:buChar char="§"/>
              <a:tabLst>
                <a:tab pos="365125" algn="l"/>
              </a:tabLst>
              <a:defRPr/>
            </a:pPr>
            <a:r>
              <a:rPr lang="en-US" sz="2400" b="0" dirty="0">
                <a:solidFill>
                  <a:schemeClr val="tx1"/>
                </a:solidFill>
                <a:latin typeface="Garamond" panose="02020404030301010803" pitchFamily="18" charset="0"/>
                <a:cs typeface="Times New Roman" panose="02020603050405020304" pitchFamily="18" charset="0"/>
              </a:rPr>
              <a:t>  April Banks, Program Management Specialist, </a:t>
            </a:r>
            <a:r>
              <a:rPr lang="en-US" sz="2400" b="0" dirty="0">
                <a:solidFill>
                  <a:schemeClr val="accent6"/>
                </a:solidFill>
                <a:latin typeface="Garamond" panose="02020404030301010803"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ABanks@doc.gov</a:t>
            </a:r>
            <a:r>
              <a:rPr lang="en-US" sz="2400" b="0" dirty="0">
                <a:solidFill>
                  <a:schemeClr val="accent6"/>
                </a:solidFill>
                <a:latin typeface="Garamond" panose="02020404030301010803" pitchFamily="18" charset="0"/>
                <a:cs typeface="Times New Roman" panose="02020603050405020304" pitchFamily="18" charset="0"/>
              </a:rPr>
              <a:t> </a:t>
            </a:r>
            <a:r>
              <a:rPr lang="en-US" sz="2400" b="0" dirty="0">
                <a:solidFill>
                  <a:schemeClr val="tx1"/>
                </a:solidFill>
                <a:latin typeface="Garamond" panose="02020404030301010803" pitchFamily="18" charset="0"/>
                <a:cs typeface="Times New Roman" panose="02020603050405020304" pitchFamily="18" charset="0"/>
              </a:rPr>
              <a:t>  </a:t>
            </a:r>
          </a:p>
          <a:p>
            <a:pPr marL="628650" lvl="1" indent="-171450" algn="just" eaLnBrk="1" fontAlgn="auto" hangingPunct="1">
              <a:spcBef>
                <a:spcPts val="0"/>
              </a:spcBef>
              <a:spcAft>
                <a:spcPts val="0"/>
              </a:spcAft>
              <a:buFont typeface="Wingdings" panose="05000000000000000000" pitchFamily="2" charset="2"/>
              <a:buChar char="§"/>
              <a:tabLst>
                <a:tab pos="365125" algn="l"/>
              </a:tabLst>
              <a:defRPr/>
            </a:pPr>
            <a:r>
              <a:rPr lang="en-US" sz="2400" b="0" dirty="0">
                <a:solidFill>
                  <a:schemeClr val="tx1"/>
                </a:solidFill>
                <a:latin typeface="Garamond" panose="02020404030301010803" pitchFamily="18" charset="0"/>
                <a:cs typeface="Times New Roman" panose="02020603050405020304" pitchFamily="18" charset="0"/>
              </a:rPr>
              <a:t>  Christopher Brown, Program Management Specialist, </a:t>
            </a:r>
            <a:r>
              <a:rPr lang="en-US" sz="2400" b="0" dirty="0">
                <a:solidFill>
                  <a:schemeClr val="accent6"/>
                </a:solidFill>
                <a:latin typeface="Garamond" panose="02020404030301010803"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CBrown3@doc.gov</a:t>
            </a:r>
            <a:endParaRPr lang="en-US" sz="2400" b="0" dirty="0">
              <a:solidFill>
                <a:schemeClr val="accent6"/>
              </a:solidFill>
              <a:latin typeface="Garamond" panose="02020404030301010803" pitchFamily="18" charset="0"/>
              <a:cs typeface="Times New Roman" panose="02020603050405020304" pitchFamily="18" charset="0"/>
            </a:endParaRPr>
          </a:p>
          <a:p>
            <a:pPr marL="628650" lvl="1" indent="-171450" algn="just" eaLnBrk="1" fontAlgn="auto" hangingPunct="1">
              <a:spcBef>
                <a:spcPts val="0"/>
              </a:spcBef>
              <a:spcAft>
                <a:spcPts val="0"/>
              </a:spcAft>
              <a:buFont typeface="Wingdings" panose="05000000000000000000" pitchFamily="2" charset="2"/>
              <a:buChar char="§"/>
              <a:tabLst>
                <a:tab pos="365125" algn="l"/>
              </a:tabLst>
              <a:defRPr/>
            </a:pPr>
            <a:r>
              <a:rPr lang="en-US" sz="2400" b="0" dirty="0">
                <a:solidFill>
                  <a:schemeClr val="tx1"/>
                </a:solidFill>
                <a:latin typeface="Garamond" panose="02020404030301010803" pitchFamily="18" charset="0"/>
                <a:cs typeface="Times New Roman" panose="02020603050405020304" pitchFamily="18" charset="0"/>
              </a:rPr>
              <a:t>  Angela Lee, Program Management Specialist, </a:t>
            </a:r>
            <a:r>
              <a:rPr lang="en-US" sz="2400" b="0" dirty="0">
                <a:solidFill>
                  <a:schemeClr val="accent6"/>
                </a:solidFill>
                <a:latin typeface="Garamond" panose="02020404030301010803"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ALee@doc.gov</a:t>
            </a:r>
            <a:endParaRPr lang="en-US" sz="2400" b="0" dirty="0">
              <a:solidFill>
                <a:schemeClr val="tx1"/>
              </a:solidFill>
              <a:latin typeface="Garamond" panose="02020404030301010803" pitchFamily="18" charset="0"/>
              <a:cs typeface="Times New Roman" panose="02020603050405020304" pitchFamily="18" charset="0"/>
            </a:endParaRPr>
          </a:p>
          <a:p>
            <a:pPr marL="628650" lvl="1" indent="-171450" algn="just" eaLnBrk="1" fontAlgn="auto" hangingPunct="1">
              <a:spcBef>
                <a:spcPts val="0"/>
              </a:spcBef>
              <a:spcAft>
                <a:spcPts val="0"/>
              </a:spcAft>
              <a:buFont typeface="Wingdings" panose="05000000000000000000" pitchFamily="2" charset="2"/>
              <a:buChar char="§"/>
              <a:tabLst>
                <a:tab pos="365125" algn="l"/>
              </a:tabLst>
              <a:defRPr/>
            </a:pPr>
            <a:r>
              <a:rPr lang="en-US" sz="2400" b="0" dirty="0">
                <a:solidFill>
                  <a:schemeClr val="tx1"/>
                </a:solidFill>
                <a:latin typeface="Garamond" panose="02020404030301010803" pitchFamily="18" charset="0"/>
                <a:cs typeface="Times New Roman" panose="02020603050405020304" pitchFamily="18" charset="0"/>
              </a:rPr>
              <a:t>  Rholondra Louis, Program Management Specialist, </a:t>
            </a:r>
            <a:r>
              <a:rPr lang="en-US" sz="2400" b="0" dirty="0">
                <a:solidFill>
                  <a:schemeClr val="accent6"/>
                </a:solidFill>
                <a:latin typeface="Garamond" panose="02020404030301010803"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RLouis@doc.gov</a:t>
            </a:r>
            <a:endParaRPr lang="en-US" sz="2400" b="0" dirty="0">
              <a:solidFill>
                <a:schemeClr val="accent6"/>
              </a:solidFill>
              <a:latin typeface="Garamond" panose="02020404030301010803" pitchFamily="18" charset="0"/>
              <a:cs typeface="Times New Roman" panose="02020603050405020304" pitchFamily="18" charset="0"/>
            </a:endParaRPr>
          </a:p>
          <a:p>
            <a:pPr marL="628650" lvl="1" indent="-171450" algn="just" fontAlgn="auto">
              <a:spcBef>
                <a:spcPts val="0"/>
              </a:spcBef>
              <a:spcAft>
                <a:spcPts val="0"/>
              </a:spcAft>
              <a:buFont typeface="Wingdings" panose="05000000000000000000" pitchFamily="2" charset="2"/>
              <a:buChar char="§"/>
              <a:tabLst>
                <a:tab pos="365125" algn="l"/>
              </a:tabLst>
              <a:defRPr/>
            </a:pPr>
            <a:r>
              <a:rPr lang="en-US" sz="2400" b="0" dirty="0">
                <a:solidFill>
                  <a:schemeClr val="tx1"/>
                </a:solidFill>
                <a:latin typeface="Garamond" panose="02020404030301010803" pitchFamily="18" charset="0"/>
                <a:cs typeface="Times New Roman" panose="02020603050405020304" pitchFamily="18" charset="0"/>
              </a:rPr>
              <a:t>  Byron Martin, Travel Management Specialist, </a:t>
            </a:r>
            <a:r>
              <a:rPr lang="en-US" sz="2400" b="0" u="sng" dirty="0">
                <a:solidFill>
                  <a:schemeClr val="accent6"/>
                </a:solidFill>
                <a:latin typeface="Garamond" panose="02020404030301010803" pitchFamily="18" charset="0"/>
                <a:cs typeface="Times New Roman" panose="02020603050405020304" pitchFamily="18" charset="0"/>
              </a:rPr>
              <a:t>BM</a:t>
            </a:r>
            <a:r>
              <a:rPr lang="en-US" sz="2400" b="0" u="sng" dirty="0">
                <a:solidFill>
                  <a:schemeClr val="accent6"/>
                </a:solidFill>
                <a:latin typeface="Garamond" panose="02020404030301010803"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artin@doc.gov</a:t>
            </a:r>
            <a:endParaRPr lang="en-US" sz="2400" b="0" u="sng" dirty="0">
              <a:solidFill>
                <a:schemeClr val="accent6"/>
              </a:solidFill>
              <a:latin typeface="Garamond" panose="02020404030301010803"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70AC588-66CE-48D4-BA3B-EFDB3D94A5FD}"/>
              </a:ext>
            </a:extLst>
          </p:cNvPr>
          <p:cNvSpPr>
            <a:spLocks noGrp="1"/>
          </p:cNvSpPr>
          <p:nvPr>
            <p:ph type="sldNum" sz="quarter" idx="11"/>
          </p:nvPr>
        </p:nvSpPr>
        <p:spPr/>
        <p:txBody>
          <a:bodyPr/>
          <a:lstStyle/>
          <a:p>
            <a:fld id="{A89DABA6-3C11-400F-B609-B460F193AFA3}" type="slidenum">
              <a:rPr lang="en-US" altLang="en-US" smtClean="0"/>
              <a:pPr/>
              <a:t>68</a:t>
            </a:fld>
            <a:endParaRPr lang="en-US" altLang="en-US"/>
          </a:p>
        </p:txBody>
      </p:sp>
    </p:spTree>
    <p:extLst>
      <p:ext uri="{BB962C8B-B14F-4D97-AF65-F5344CB8AC3E}">
        <p14:creationId xmlns:p14="http://schemas.microsoft.com/office/powerpoint/2010/main" val="2860594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B2452-C4CE-4462-A1E0-A3E818B06A68}"/>
              </a:ext>
            </a:extLst>
          </p:cNvPr>
          <p:cNvSpPr>
            <a:spLocks noGrp="1"/>
          </p:cNvSpPr>
          <p:nvPr>
            <p:ph type="ctrTitle"/>
          </p:nvPr>
        </p:nvSpPr>
        <p:spPr>
          <a:xfrm>
            <a:off x="1399142" y="0"/>
            <a:ext cx="10792858" cy="1470025"/>
          </a:xfrm>
        </p:spPr>
        <p:txBody>
          <a:bodyPr/>
          <a:lstStyle/>
          <a:p>
            <a:r>
              <a:rPr lang="en-US" sz="3200" i="0" dirty="0">
                <a:cs typeface="Times New Roman" panose="02020603050405020304" pitchFamily="18" charset="0"/>
              </a:rPr>
              <a:t>Questions</a:t>
            </a:r>
          </a:p>
        </p:txBody>
      </p:sp>
      <p:sp>
        <p:nvSpPr>
          <p:cNvPr id="4" name="Slide Number Placeholder 3">
            <a:extLst>
              <a:ext uri="{FF2B5EF4-FFF2-40B4-BE49-F238E27FC236}">
                <a16:creationId xmlns:a16="http://schemas.microsoft.com/office/drawing/2014/main" id="{AA7CE2DE-1BE7-40E4-8C57-1F2045826FD6}"/>
              </a:ext>
            </a:extLst>
          </p:cNvPr>
          <p:cNvSpPr>
            <a:spLocks noGrp="1"/>
          </p:cNvSpPr>
          <p:nvPr>
            <p:ph type="sldNum" sz="quarter" idx="11"/>
          </p:nvPr>
        </p:nvSpPr>
        <p:spPr/>
        <p:txBody>
          <a:bodyPr/>
          <a:lstStyle/>
          <a:p>
            <a:fld id="{A89DABA6-3C11-400F-B609-B460F193AFA3}" type="slidenum">
              <a:rPr lang="en-US" altLang="en-US" smtClean="0"/>
              <a:pPr/>
              <a:t>69</a:t>
            </a:fld>
            <a:endParaRPr lang="en-US" altLang="en-US"/>
          </a:p>
        </p:txBody>
      </p:sp>
      <p:sp>
        <p:nvSpPr>
          <p:cNvPr id="8" name="TextBox 7">
            <a:extLst>
              <a:ext uri="{FF2B5EF4-FFF2-40B4-BE49-F238E27FC236}">
                <a16:creationId xmlns:a16="http://schemas.microsoft.com/office/drawing/2014/main" id="{F3EDA17E-ADFF-4D80-98CE-55BDA7B17D5E}"/>
              </a:ext>
            </a:extLst>
          </p:cNvPr>
          <p:cNvSpPr txBox="1"/>
          <p:nvPr/>
        </p:nvSpPr>
        <p:spPr>
          <a:xfrm>
            <a:off x="1325696" y="1735753"/>
            <a:ext cx="10727759" cy="1200329"/>
          </a:xfrm>
          <a:prstGeom prst="rect">
            <a:avLst/>
          </a:prstGeom>
          <a:noFill/>
        </p:spPr>
        <p:txBody>
          <a:bodyPr wrap="square">
            <a:spAutoFit/>
          </a:bodyPr>
          <a:lstStyle/>
          <a:p>
            <a:pPr algn="ctr"/>
            <a:r>
              <a:rPr lang="en-US" sz="2400" dirty="0">
                <a:latin typeface="Garamond" panose="02020404030301010803" pitchFamily="18" charset="0"/>
                <a:cs typeface="Times New Roman" panose="02020603050405020304" pitchFamily="18" charset="0"/>
              </a:rPr>
              <a:t>Please provide your feedback and thoughts about the current and future program at the:</a:t>
            </a:r>
          </a:p>
          <a:p>
            <a:pPr algn="ctr"/>
            <a:endParaRPr lang="en-US" sz="2400" dirty="0">
              <a:latin typeface="Garamond" panose="02020404030301010803" pitchFamily="18" charset="0"/>
            </a:endParaRPr>
          </a:p>
          <a:p>
            <a:pPr algn="ctr"/>
            <a:r>
              <a:rPr lang="en-US" sz="2400" dirty="0">
                <a:latin typeface="Garamond" panose="02020404030301010803" pitchFamily="18" charset="0"/>
                <a:cs typeface="Times New Roman" panose="02020603050405020304" pitchFamily="18" charset="0"/>
              </a:rPr>
              <a:t> </a:t>
            </a:r>
            <a:r>
              <a:rPr lang="en-US" sz="2400" b="1" u="sng" dirty="0">
                <a:latin typeface="Garamond" panose="02020404030301010803"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202-482-1818/</a:t>
            </a:r>
            <a:r>
              <a:rPr lang="en-US" sz="2400" b="1" u="sng" dirty="0">
                <a:latin typeface="Garamond" panose="02020404030301010803" pitchFamily="18" charset="0"/>
                <a:cs typeface="Times New Roman" panose="02020603050405020304" pitchFamily="18" charset="0"/>
              </a:rPr>
              <a:t>OFM-DOCPassportVisaHelpdesk@doc.gov</a:t>
            </a:r>
            <a:endParaRPr lang="en-US" sz="2400" dirty="0">
              <a:latin typeface="Garamond" panose="02020404030301010803" pitchFamily="18" charset="0"/>
              <a:cs typeface="Times New Roman" panose="02020603050405020304" pitchFamily="18" charset="0"/>
            </a:endParaRPr>
          </a:p>
        </p:txBody>
      </p:sp>
      <p:pic>
        <p:nvPicPr>
          <p:cNvPr id="9" name="Picture 3" descr="C:\Users\bmartin\AppData\Local\Microsoft\Windows\Temporary Internet Files\Content.IE5\OAT6HV1Z\naver_com_20110530_160629[1].jpg">
            <a:extLst>
              <a:ext uri="{FF2B5EF4-FFF2-40B4-BE49-F238E27FC236}">
                <a16:creationId xmlns:a16="http://schemas.microsoft.com/office/drawing/2014/main" id="{C00AE042-F5D4-42C7-8C4D-113FAA31F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185" y="3429000"/>
            <a:ext cx="3623630" cy="241944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3327557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46525"/>
            <a:ext cx="10682177" cy="3046988"/>
          </a:xfrm>
        </p:spPr>
        <p:txBody>
          <a:bodyPr wrap="square" lIns="0" rIns="0">
            <a:spAutoFit/>
          </a:bodyPr>
          <a:lstStyle/>
          <a:p>
            <a:pPr lvl="1">
              <a:buFont typeface="Wingdings" panose="05000000000000000000" pitchFamily="2" charset="2"/>
              <a:buChar char="§"/>
            </a:pPr>
            <a:r>
              <a:rPr lang="en-US" sz="2400" b="0" dirty="0">
                <a:solidFill>
                  <a:schemeClr val="tx1"/>
                </a:solidFill>
              </a:rPr>
              <a:t>Serve as the final approver on the travel</a:t>
            </a:r>
          </a:p>
          <a:p>
            <a:pPr lvl="2">
              <a:buFont typeface="Wingdings" panose="05000000000000000000" pitchFamily="2" charset="2"/>
              <a:buChar char="§"/>
            </a:pPr>
            <a:r>
              <a:rPr lang="en-US" b="0" i="0" dirty="0"/>
              <a:t>They must ensure:  </a:t>
            </a:r>
          </a:p>
          <a:p>
            <a:pPr lvl="3">
              <a:buFont typeface="Wingdings" panose="05000000000000000000" pitchFamily="2" charset="2"/>
              <a:buChar char="§"/>
            </a:pPr>
            <a:r>
              <a:rPr lang="en-US" sz="2400" b="0" dirty="0">
                <a:solidFill>
                  <a:schemeClr val="tx1"/>
                </a:solidFill>
              </a:rPr>
              <a:t>The claim is properly prepared. </a:t>
            </a:r>
          </a:p>
          <a:p>
            <a:pPr lvl="3">
              <a:buFont typeface="Wingdings" panose="05000000000000000000" pitchFamily="2" charset="2"/>
              <a:buChar char="§"/>
            </a:pPr>
            <a:r>
              <a:rPr lang="en-US" sz="2400" b="0" dirty="0">
                <a:solidFill>
                  <a:schemeClr val="tx1"/>
                </a:solidFill>
              </a:rPr>
              <a:t>The types of expenses claimed are authorized and allowable expenses.</a:t>
            </a:r>
          </a:p>
          <a:p>
            <a:pPr lvl="3">
              <a:buFont typeface="Wingdings" panose="05000000000000000000" pitchFamily="2" charset="2"/>
              <a:buChar char="§"/>
            </a:pPr>
            <a:r>
              <a:rPr lang="en-US" sz="2400" b="0" dirty="0">
                <a:solidFill>
                  <a:schemeClr val="tx1"/>
                </a:solidFill>
              </a:rPr>
              <a:t>The amounts claimed are accurate and within prescribed rates.</a:t>
            </a:r>
          </a:p>
          <a:p>
            <a:pPr lvl="3">
              <a:buFont typeface="Wingdings" panose="05000000000000000000" pitchFamily="2" charset="2"/>
              <a:buChar char="§"/>
            </a:pPr>
            <a:r>
              <a:rPr lang="en-US" sz="2400" b="0" dirty="0">
                <a:solidFill>
                  <a:schemeClr val="tx1"/>
                </a:solidFill>
              </a:rPr>
              <a:t>Receipts for expenses over $75, all applicable receipts are scanned into E2 and submitted with the travel voucher for reimbursement.   </a:t>
            </a:r>
            <a:endParaRPr lang="en-US" sz="2400" dirty="0"/>
          </a:p>
        </p:txBody>
      </p:sp>
      <p:sp>
        <p:nvSpPr>
          <p:cNvPr id="4" name="Slide Number Placeholder 3">
            <a:extLst>
              <a:ext uri="{FF2B5EF4-FFF2-40B4-BE49-F238E27FC236}">
                <a16:creationId xmlns:a16="http://schemas.microsoft.com/office/drawing/2014/main" id="{8C5892D6-4F4A-4BC8-97AB-03AE73405C73}"/>
              </a:ext>
            </a:extLst>
          </p:cNvPr>
          <p:cNvSpPr>
            <a:spLocks noGrp="1"/>
          </p:cNvSpPr>
          <p:nvPr>
            <p:ph type="sldNum" sz="quarter" idx="12"/>
          </p:nvPr>
        </p:nvSpPr>
        <p:spPr/>
        <p:txBody>
          <a:bodyPr/>
          <a:lstStyle/>
          <a:p>
            <a:fld id="{F3C2BC28-6765-4D49-B162-BB3187242FB9}" type="slidenum">
              <a:rPr lang="en-US" smtClean="0"/>
              <a:t>7</a:t>
            </a:fld>
            <a:endParaRPr lang="en-US" dirty="0"/>
          </a:p>
        </p:txBody>
      </p:sp>
      <p:sp>
        <p:nvSpPr>
          <p:cNvPr id="5" name="TextBox 4">
            <a:extLst>
              <a:ext uri="{FF2B5EF4-FFF2-40B4-BE49-F238E27FC236}">
                <a16:creationId xmlns:a16="http://schemas.microsoft.com/office/drawing/2014/main" id="{43B99CFC-2C9D-BA5F-76EB-098485994D11}"/>
              </a:ext>
            </a:extLst>
          </p:cNvPr>
          <p:cNvSpPr txBox="1"/>
          <p:nvPr/>
        </p:nvSpPr>
        <p:spPr>
          <a:xfrm>
            <a:off x="1205024" y="332509"/>
            <a:ext cx="10986976" cy="523220"/>
          </a:xfrm>
          <a:prstGeom prst="rect">
            <a:avLst/>
          </a:prstGeom>
          <a:noFill/>
        </p:spPr>
        <p:txBody>
          <a:bodyPr wrap="square">
            <a:spAutoFit/>
          </a:bodyPr>
          <a:lstStyle/>
          <a:p>
            <a:pPr lvl="0" algn="ctr" fontAlgn="base">
              <a:spcBef>
                <a:spcPct val="20000"/>
              </a:spcBef>
              <a:spcAft>
                <a:spcPct val="0"/>
              </a:spcAft>
              <a:buClr>
                <a:srgbClr val="000000"/>
              </a:buClr>
              <a:buSzPct val="80000"/>
              <a:defRPr/>
            </a:pPr>
            <a:r>
              <a:rPr lang="en-US" sz="2800" b="1" kern="0" dirty="0">
                <a:latin typeface="Garamond" panose="02020404030301010803" pitchFamily="18" charset="0"/>
              </a:rPr>
              <a:t>Senior Travel Official (STO) Overview</a:t>
            </a:r>
          </a:p>
        </p:txBody>
      </p:sp>
    </p:spTree>
    <p:extLst>
      <p:ext uri="{BB962C8B-B14F-4D97-AF65-F5344CB8AC3E}">
        <p14:creationId xmlns:p14="http://schemas.microsoft.com/office/powerpoint/2010/main" val="10825953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559E-146E-436C-A3C3-2E29992A0080}"/>
              </a:ext>
            </a:extLst>
          </p:cNvPr>
          <p:cNvSpPr>
            <a:spLocks noGrp="1"/>
          </p:cNvSpPr>
          <p:nvPr>
            <p:ph type="ctrTitle"/>
          </p:nvPr>
        </p:nvSpPr>
        <p:spPr>
          <a:xfrm>
            <a:off x="1237673" y="184727"/>
            <a:ext cx="10954327" cy="1316861"/>
          </a:xfrm>
        </p:spPr>
        <p:txBody>
          <a:bodyPr/>
          <a:lstStyle/>
          <a:p>
            <a:r>
              <a:rPr lang="en-US" i="0" dirty="0"/>
              <a:t>Travel Training Requirements</a:t>
            </a:r>
            <a:br>
              <a:rPr lang="en-US" sz="2400" i="0" dirty="0"/>
            </a:br>
            <a:endParaRPr lang="en-US" sz="2400" i="0" dirty="0"/>
          </a:p>
        </p:txBody>
      </p:sp>
      <p:sp>
        <p:nvSpPr>
          <p:cNvPr id="3" name="Subtitle 2">
            <a:extLst>
              <a:ext uri="{FF2B5EF4-FFF2-40B4-BE49-F238E27FC236}">
                <a16:creationId xmlns:a16="http://schemas.microsoft.com/office/drawing/2014/main" id="{04446409-7C3D-4DB1-8C9E-E522888F031E}"/>
              </a:ext>
            </a:extLst>
          </p:cNvPr>
          <p:cNvSpPr>
            <a:spLocks noGrp="1"/>
          </p:cNvSpPr>
          <p:nvPr>
            <p:ph type="subTitle" idx="1"/>
          </p:nvPr>
        </p:nvSpPr>
        <p:spPr>
          <a:xfrm>
            <a:off x="1162493" y="1524001"/>
            <a:ext cx="11029507" cy="5626156"/>
          </a:xfrm>
        </p:spPr>
        <p:txBody>
          <a:bodyPr wrap="square">
            <a:spAutoFit/>
          </a:bodyPr>
          <a:lstStyle/>
          <a:p>
            <a:pPr marL="342900" indent="-342900" algn="l">
              <a:buFont typeface="Wingdings" panose="05000000000000000000" pitchFamily="2" charset="2"/>
              <a:buChar char="§"/>
            </a:pPr>
            <a:r>
              <a:rPr lang="en-US" sz="2400" dirty="0">
                <a:solidFill>
                  <a:schemeClr val="tx1"/>
                </a:solidFill>
                <a:latin typeface="Garamond" panose="02020404030301010803" pitchFamily="18" charset="0"/>
              </a:rPr>
              <a:t>Travel Policy Training</a:t>
            </a:r>
          </a:p>
          <a:p>
            <a:pPr marL="685800" lvl="1" indent="-342900" algn="l">
              <a:buFont typeface="Wingdings" panose="05000000000000000000" pitchFamily="2" charset="2"/>
              <a:buChar char="§"/>
            </a:pPr>
            <a:r>
              <a:rPr lang="en-US" sz="2400" b="0" dirty="0">
                <a:solidFill>
                  <a:schemeClr val="tx1"/>
                </a:solidFill>
                <a:latin typeface="Garamond" panose="02020404030301010803" pitchFamily="18" charset="0"/>
              </a:rPr>
              <a:t>Commerce Learning Center (CLC)</a:t>
            </a:r>
          </a:p>
          <a:p>
            <a:pPr marL="1028700" lvl="2" indent="-342900" algn="l">
              <a:buFont typeface="Wingdings" panose="05000000000000000000" pitchFamily="2" charset="2"/>
              <a:buChar char="§"/>
            </a:pPr>
            <a:r>
              <a:rPr lang="en-US" b="0" i="0" dirty="0">
                <a:latin typeface="Garamond" panose="02020404030301010803" pitchFamily="18" charset="0"/>
              </a:rPr>
              <a:t>Travel Basics</a:t>
            </a:r>
          </a:p>
          <a:p>
            <a:pPr marL="1028700" lvl="2" indent="-342900" algn="l">
              <a:buFont typeface="Wingdings" panose="05000000000000000000" pitchFamily="2" charset="2"/>
              <a:buChar char="§"/>
            </a:pPr>
            <a:r>
              <a:rPr lang="en-US" b="0" i="0" dirty="0">
                <a:solidFill>
                  <a:schemeClr val="tx1"/>
                </a:solidFill>
                <a:latin typeface="Garamond" panose="02020404030301010803" pitchFamily="18" charset="0"/>
              </a:rPr>
              <a:t>Fly America Act</a:t>
            </a:r>
          </a:p>
          <a:p>
            <a:pPr marL="1028700" lvl="2" indent="-342900" algn="l">
              <a:buFont typeface="Wingdings" panose="05000000000000000000" pitchFamily="2" charset="2"/>
              <a:buChar char="§"/>
            </a:pPr>
            <a:r>
              <a:rPr lang="en-US" b="0" i="0" dirty="0">
                <a:latin typeface="Garamond" panose="02020404030301010803" pitchFamily="18" charset="0"/>
              </a:rPr>
              <a:t>Approving Official</a:t>
            </a:r>
            <a:endParaRPr lang="en-US" b="0" i="0" dirty="0">
              <a:solidFill>
                <a:schemeClr val="tx1"/>
              </a:solidFill>
              <a:latin typeface="Garamond" panose="02020404030301010803" pitchFamily="18" charset="0"/>
            </a:endParaRPr>
          </a:p>
          <a:p>
            <a:pPr marL="342900" indent="-342900" algn="l">
              <a:buFont typeface="Wingdings" panose="05000000000000000000" pitchFamily="2" charset="2"/>
              <a:buChar char="§"/>
            </a:pPr>
            <a:r>
              <a:rPr lang="en-US" sz="2400" dirty="0">
                <a:latin typeface="Garamond" panose="02020404030301010803" pitchFamily="18" charset="0"/>
              </a:rPr>
              <a:t>E2 Solutions Training</a:t>
            </a:r>
          </a:p>
          <a:p>
            <a:pPr marL="685800" lvl="1" indent="-342900" algn="l">
              <a:buFont typeface="Wingdings" panose="05000000000000000000" pitchFamily="2" charset="2"/>
              <a:buChar char="§"/>
            </a:pPr>
            <a:r>
              <a:rPr lang="en-US" sz="2400" b="0" dirty="0">
                <a:solidFill>
                  <a:schemeClr val="tx1"/>
                </a:solidFill>
                <a:latin typeface="Garamond" panose="02020404030301010803" pitchFamily="18" charset="0"/>
              </a:rPr>
              <a:t>E2 training materials are located on the website –</a:t>
            </a:r>
            <a:r>
              <a:rPr lang="en-US" sz="2400" b="0" dirty="0">
                <a:solidFill>
                  <a:schemeClr val="tx1"/>
                </a:solidFill>
                <a:latin typeface="Garamond" panose="02020404030301010803" pitchFamily="18" charset="0"/>
                <a:hlinkClick r:id="rId3">
                  <a:extLst>
                    <a:ext uri="{A12FA001-AC4F-418D-AE19-62706E023703}">
                      <ahyp:hlinkClr xmlns:ahyp="http://schemas.microsoft.com/office/drawing/2018/hyperlinkcolor" val="tx"/>
                    </a:ext>
                  </a:extLst>
                </a:hlinkClick>
              </a:rPr>
              <a:t>https://e2.gov.cwtsatotravel.com/ThinkCAP/e2/login?execution=e1s1</a:t>
            </a:r>
            <a:endParaRPr lang="en-US" sz="2400" b="0" dirty="0">
              <a:solidFill>
                <a:schemeClr val="tx1"/>
              </a:solidFill>
              <a:latin typeface="Garamond" panose="02020404030301010803" pitchFamily="18" charset="0"/>
            </a:endParaRPr>
          </a:p>
          <a:p>
            <a:pPr marL="685800" lvl="1" indent="-342900" algn="l">
              <a:buFont typeface="Wingdings" panose="05000000000000000000" pitchFamily="2" charset="2"/>
              <a:buChar char="§"/>
            </a:pPr>
            <a:r>
              <a:rPr lang="en-US" sz="2400" dirty="0">
                <a:solidFill>
                  <a:schemeClr val="tx1"/>
                </a:solidFill>
                <a:latin typeface="Garamond" panose="02020404030301010803" pitchFamily="18" charset="0"/>
              </a:rPr>
              <a:t>Ad-hoc Training on package preparation available by TMD</a:t>
            </a:r>
          </a:p>
          <a:p>
            <a:pPr marL="1028700" lvl="2" indent="-342900" algn="l">
              <a:buFont typeface="Wingdings" panose="05000000000000000000" pitchFamily="2" charset="2"/>
              <a:buChar char="§"/>
            </a:pPr>
            <a:r>
              <a:rPr lang="en-US" b="0" i="0" dirty="0">
                <a:solidFill>
                  <a:schemeClr val="tx1"/>
                </a:solidFill>
                <a:latin typeface="Garamond" panose="02020404030301010803" pitchFamily="18" charset="0"/>
              </a:rPr>
              <a:t>STO</a:t>
            </a:r>
          </a:p>
          <a:p>
            <a:pPr marL="1028700" lvl="2" indent="-342900" algn="l">
              <a:buFont typeface="Wingdings" panose="05000000000000000000" pitchFamily="2" charset="2"/>
              <a:buChar char="§"/>
            </a:pPr>
            <a:r>
              <a:rPr lang="en-US" b="0" i="0" dirty="0">
                <a:solidFill>
                  <a:schemeClr val="tx1"/>
                </a:solidFill>
                <a:latin typeface="Garamond" panose="02020404030301010803" pitchFamily="18" charset="0"/>
              </a:rPr>
              <a:t>PCT</a:t>
            </a:r>
          </a:p>
          <a:p>
            <a:pPr algn="l"/>
            <a:endParaRPr lang="en-US" dirty="0"/>
          </a:p>
        </p:txBody>
      </p:sp>
      <p:sp>
        <p:nvSpPr>
          <p:cNvPr id="4" name="Slide Number Placeholder 3">
            <a:extLst>
              <a:ext uri="{FF2B5EF4-FFF2-40B4-BE49-F238E27FC236}">
                <a16:creationId xmlns:a16="http://schemas.microsoft.com/office/drawing/2014/main" id="{C02E5C9D-EA75-45A4-B1B7-5D398E612E62}"/>
              </a:ext>
            </a:extLst>
          </p:cNvPr>
          <p:cNvSpPr>
            <a:spLocks noGrp="1"/>
          </p:cNvSpPr>
          <p:nvPr>
            <p:ph type="sldNum" sz="quarter" idx="11"/>
          </p:nvPr>
        </p:nvSpPr>
        <p:spPr/>
        <p:txBody>
          <a:bodyPr/>
          <a:lstStyle/>
          <a:p>
            <a:fld id="{A89DABA6-3C11-400F-B609-B460F193AFA3}" type="slidenum">
              <a:rPr lang="en-US" altLang="en-US" smtClean="0"/>
              <a:pPr/>
              <a:t>8</a:t>
            </a:fld>
            <a:endParaRPr lang="en-US" altLang="en-US" dirty="0"/>
          </a:p>
        </p:txBody>
      </p:sp>
    </p:spTree>
    <p:extLst>
      <p:ext uri="{BB962C8B-B14F-4D97-AF65-F5344CB8AC3E}">
        <p14:creationId xmlns:p14="http://schemas.microsoft.com/office/powerpoint/2010/main" val="23520718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D8B8-983B-4BBA-B044-8399B35E413D}"/>
              </a:ext>
            </a:extLst>
          </p:cNvPr>
          <p:cNvSpPr>
            <a:spLocks noGrp="1"/>
          </p:cNvSpPr>
          <p:nvPr>
            <p:ph type="title"/>
          </p:nvPr>
        </p:nvSpPr>
        <p:spPr>
          <a:xfrm>
            <a:off x="1261730" y="0"/>
            <a:ext cx="10930270" cy="1371600"/>
          </a:xfrm>
        </p:spPr>
        <p:txBody>
          <a:bodyPr/>
          <a:lstStyle/>
          <a:p>
            <a:br>
              <a:rPr lang="en-US" i="0" dirty="0"/>
            </a:br>
            <a:r>
              <a:rPr lang="en-US" i="0" dirty="0"/>
              <a:t>Travel Authorization Key Points</a:t>
            </a:r>
            <a:br>
              <a:rPr lang="en-US" sz="3200" dirty="0"/>
            </a:br>
            <a:endParaRPr lang="en-US" sz="3200" dirty="0"/>
          </a:p>
        </p:txBody>
      </p:sp>
      <p:sp>
        <p:nvSpPr>
          <p:cNvPr id="3" name="Slide Number Placeholder 2">
            <a:extLst>
              <a:ext uri="{FF2B5EF4-FFF2-40B4-BE49-F238E27FC236}">
                <a16:creationId xmlns:a16="http://schemas.microsoft.com/office/drawing/2014/main" id="{CEE62931-B3AF-4952-8408-6CE12593A5E9}"/>
              </a:ext>
            </a:extLst>
          </p:cNvPr>
          <p:cNvSpPr>
            <a:spLocks noGrp="1"/>
          </p:cNvSpPr>
          <p:nvPr>
            <p:ph type="sldNum" sz="quarter" idx="11"/>
          </p:nvPr>
        </p:nvSpPr>
        <p:spPr/>
        <p:txBody>
          <a:bodyPr/>
          <a:lstStyle/>
          <a:p>
            <a:fld id="{9E6294A1-0B33-4906-BB6A-09B0D383EC92}" type="slidenum">
              <a:rPr lang="en-US" altLang="en-US" smtClean="0"/>
              <a:pPr/>
              <a:t>9</a:t>
            </a:fld>
            <a:endParaRPr lang="en-US" altLang="en-US" dirty="0"/>
          </a:p>
        </p:txBody>
      </p:sp>
      <p:sp>
        <p:nvSpPr>
          <p:cNvPr id="5" name="Content Placeholder 1">
            <a:extLst>
              <a:ext uri="{FF2B5EF4-FFF2-40B4-BE49-F238E27FC236}">
                <a16:creationId xmlns:a16="http://schemas.microsoft.com/office/drawing/2014/main" id="{5623EA15-625A-4B8C-8EDC-7A0898A3E333}"/>
              </a:ext>
            </a:extLst>
          </p:cNvPr>
          <p:cNvSpPr txBox="1">
            <a:spLocks/>
          </p:cNvSpPr>
          <p:nvPr/>
        </p:nvSpPr>
        <p:spPr>
          <a:xfrm>
            <a:off x="1261730" y="1524000"/>
            <a:ext cx="10930270" cy="4616648"/>
          </a:xfrm>
          <a:prstGeom prst="rect">
            <a:avLst/>
          </a:prstGeom>
        </p:spPr>
        <p:txBody>
          <a:bodyPr wrap="square">
            <a:spAutoFit/>
          </a:bodyPr>
          <a:lstStyle>
            <a:lvl1pPr marL="340519" indent="-340519" algn="l" rtl="0" eaLnBrk="1" fontAlgn="base" hangingPunct="1">
              <a:spcBef>
                <a:spcPct val="20000"/>
              </a:spcBef>
              <a:spcAft>
                <a:spcPct val="0"/>
              </a:spcAft>
              <a:buClr>
                <a:schemeClr val="tx1"/>
              </a:buClr>
              <a:buSzPct val="80000"/>
              <a:buFont typeface="Monotype Sorts" pitchFamily="2" charset="2"/>
              <a:buChar char="t"/>
              <a:defRPr sz="2400" b="1">
                <a:solidFill>
                  <a:schemeClr val="tx1"/>
                </a:solidFill>
                <a:latin typeface="+mn-lt"/>
                <a:ea typeface="+mn-ea"/>
                <a:cs typeface="+mn-cs"/>
              </a:defRPr>
            </a:lvl1pPr>
            <a:lvl2pPr marL="813197" indent="-255985" algn="l" rtl="0" eaLnBrk="1" fontAlgn="base" hangingPunct="1">
              <a:spcBef>
                <a:spcPct val="20000"/>
              </a:spcBef>
              <a:spcAft>
                <a:spcPct val="0"/>
              </a:spcAft>
              <a:buSzPct val="85000"/>
              <a:buFont typeface="Wingdings" pitchFamily="2" charset="2"/>
              <a:buChar char="l"/>
              <a:defRPr sz="2100" b="1">
                <a:solidFill>
                  <a:schemeClr val="accent2"/>
                </a:solidFill>
                <a:latin typeface="+mn-lt"/>
                <a:ea typeface="+mn-ea"/>
                <a:cs typeface="+mn-cs"/>
              </a:defRPr>
            </a:lvl2pPr>
            <a:lvl3pPr marL="1114425" indent="-209550" algn="l" rtl="0" eaLnBrk="1" fontAlgn="base" hangingPunct="1">
              <a:spcBef>
                <a:spcPct val="20000"/>
              </a:spcBef>
              <a:spcAft>
                <a:spcPct val="0"/>
              </a:spcAft>
              <a:buSzPct val="75000"/>
              <a:buFont typeface="Monotype Sorts" pitchFamily="2" charset="2"/>
              <a:buChar char="u"/>
              <a:defRPr sz="1800" b="1" i="1">
                <a:solidFill>
                  <a:schemeClr val="tx1"/>
                </a:solidFill>
                <a:latin typeface="+mn-lt"/>
                <a:ea typeface="+mn-ea"/>
                <a:cs typeface="+mn-cs"/>
              </a:defRPr>
            </a:lvl3pPr>
            <a:lvl4pPr marL="1543050" indent="-257175" algn="l" rtl="0" eaLnBrk="1" fontAlgn="base" hangingPunct="1">
              <a:spcBef>
                <a:spcPct val="20000"/>
              </a:spcBef>
              <a:spcAft>
                <a:spcPct val="0"/>
              </a:spcAft>
              <a:buFont typeface="Monotype Sorts" pitchFamily="2" charset="2"/>
              <a:buChar char="X"/>
              <a:defRPr sz="1500" b="1">
                <a:solidFill>
                  <a:srgbClr val="000099"/>
                </a:solidFill>
                <a:latin typeface="+mn-lt"/>
                <a:ea typeface="+mn-ea"/>
                <a:cs typeface="+mn-cs"/>
              </a:defRPr>
            </a:lvl4pPr>
            <a:lvl5pPr marL="1847850" indent="-219075" algn="l" rtl="0" eaLnBrk="1" fontAlgn="base" hangingPunct="1">
              <a:spcBef>
                <a:spcPct val="20000"/>
              </a:spcBef>
              <a:spcAft>
                <a:spcPct val="0"/>
              </a:spcAft>
              <a:buChar char="»"/>
              <a:defRPr sz="1500">
                <a:solidFill>
                  <a:schemeClr val="tx1"/>
                </a:solidFill>
                <a:latin typeface="+mn-lt"/>
                <a:ea typeface="+mn-ea"/>
                <a:cs typeface="+mn-cs"/>
              </a:defRPr>
            </a:lvl5pPr>
            <a:lvl6pPr marL="2190750" indent="-219075" algn="l" rtl="0" eaLnBrk="1" fontAlgn="base" hangingPunct="1">
              <a:spcBef>
                <a:spcPct val="20000"/>
              </a:spcBef>
              <a:spcAft>
                <a:spcPct val="0"/>
              </a:spcAft>
              <a:buChar char="»"/>
              <a:defRPr sz="1500">
                <a:solidFill>
                  <a:schemeClr val="tx1"/>
                </a:solidFill>
                <a:latin typeface="+mn-lt"/>
                <a:ea typeface="+mn-ea"/>
                <a:cs typeface="+mn-cs"/>
              </a:defRPr>
            </a:lvl6pPr>
            <a:lvl7pPr marL="2533650" indent="-219075" algn="l" rtl="0" eaLnBrk="1" fontAlgn="base" hangingPunct="1">
              <a:spcBef>
                <a:spcPct val="20000"/>
              </a:spcBef>
              <a:spcAft>
                <a:spcPct val="0"/>
              </a:spcAft>
              <a:buChar char="»"/>
              <a:defRPr sz="1500">
                <a:solidFill>
                  <a:schemeClr val="tx1"/>
                </a:solidFill>
                <a:latin typeface="+mn-lt"/>
                <a:ea typeface="+mn-ea"/>
                <a:cs typeface="+mn-cs"/>
              </a:defRPr>
            </a:lvl7pPr>
            <a:lvl8pPr marL="2876550" indent="-219075" algn="l" rtl="0" eaLnBrk="1" fontAlgn="base" hangingPunct="1">
              <a:spcBef>
                <a:spcPct val="20000"/>
              </a:spcBef>
              <a:spcAft>
                <a:spcPct val="0"/>
              </a:spcAft>
              <a:buChar char="»"/>
              <a:defRPr sz="1500">
                <a:solidFill>
                  <a:schemeClr val="tx1"/>
                </a:solidFill>
                <a:latin typeface="+mn-lt"/>
                <a:ea typeface="+mn-ea"/>
                <a:cs typeface="+mn-cs"/>
              </a:defRPr>
            </a:lvl8pPr>
            <a:lvl9pPr marL="3219450" indent="-219075" algn="l" rtl="0" eaLnBrk="1" fontAlgn="base" hangingPunct="1">
              <a:spcBef>
                <a:spcPct val="20000"/>
              </a:spcBef>
              <a:spcAft>
                <a:spcPct val="0"/>
              </a:spcAft>
              <a:buChar char="»"/>
              <a:defRPr sz="1500">
                <a:solidFill>
                  <a:schemeClr val="tx1"/>
                </a:solidFill>
                <a:latin typeface="+mn-lt"/>
                <a:ea typeface="+mn-ea"/>
                <a:cs typeface="+mn-cs"/>
              </a:defRPr>
            </a:lvl9pPr>
          </a:lstStyle>
          <a:p>
            <a:pPr>
              <a:buFont typeface="Wingdings" panose="05000000000000000000" pitchFamily="2" charset="2"/>
              <a:buChar char="§"/>
            </a:pPr>
            <a:r>
              <a:rPr lang="en-US" kern="0" dirty="0">
                <a:latin typeface="Garamond" panose="02020404030301010803" pitchFamily="18" charset="0"/>
              </a:rPr>
              <a:t>Key Points</a:t>
            </a:r>
          </a:p>
          <a:p>
            <a:pPr lvl="1">
              <a:buFont typeface="Wingdings" panose="05000000000000000000" pitchFamily="2" charset="2"/>
              <a:buChar char="§"/>
            </a:pPr>
            <a:r>
              <a:rPr lang="en-US" sz="2400" b="0" kern="0" dirty="0">
                <a:solidFill>
                  <a:schemeClr val="tx1"/>
                </a:solidFill>
                <a:latin typeface="Garamond" panose="02020404030301010803" pitchFamily="18" charset="0"/>
              </a:rPr>
              <a:t>Travel Authorizations are the “backbone” of the travel process.</a:t>
            </a:r>
          </a:p>
          <a:p>
            <a:pPr lvl="1">
              <a:buFont typeface="Wingdings" panose="05000000000000000000" pitchFamily="2" charset="2"/>
              <a:buChar char="§"/>
            </a:pPr>
            <a:r>
              <a:rPr lang="en-US" sz="2400" b="0" kern="0" dirty="0">
                <a:solidFill>
                  <a:schemeClr val="tx1"/>
                </a:solidFill>
                <a:latin typeface="Garamond" panose="02020404030301010803" pitchFamily="18" charset="0"/>
              </a:rPr>
              <a:t>The Travel Authorization lists all pertinent information about the trip and what will be allowed to be claimed on the voucher.</a:t>
            </a:r>
          </a:p>
          <a:p>
            <a:pPr lvl="1">
              <a:buFont typeface="Wingdings" panose="05000000000000000000" pitchFamily="2" charset="2"/>
              <a:buChar char="§"/>
            </a:pPr>
            <a:r>
              <a:rPr lang="en-US" sz="2400" b="0" kern="0" dirty="0">
                <a:solidFill>
                  <a:schemeClr val="tx1"/>
                </a:solidFill>
                <a:latin typeface="Garamond" panose="02020404030301010803" pitchFamily="18" charset="0"/>
              </a:rPr>
              <a:t>The amounts used are estimates but should be as accurate as possible. </a:t>
            </a:r>
          </a:p>
          <a:p>
            <a:pPr>
              <a:buFont typeface="Wingdings" panose="05000000000000000000" pitchFamily="2" charset="2"/>
              <a:buChar char="§"/>
            </a:pPr>
            <a:r>
              <a:rPr lang="en-US" dirty="0">
                <a:latin typeface="Garamond" panose="02020404030301010803" pitchFamily="18" charset="0"/>
              </a:rPr>
              <a:t>Prudent Person Rule</a:t>
            </a:r>
          </a:p>
          <a:p>
            <a:pPr lvl="1">
              <a:buFont typeface="Wingdings" panose="05000000000000000000" pitchFamily="2" charset="2"/>
              <a:buChar char="§"/>
            </a:pPr>
            <a:r>
              <a:rPr lang="en-US" sz="2400" b="0" dirty="0">
                <a:solidFill>
                  <a:srgbClr val="002060"/>
                </a:solidFill>
                <a:latin typeface="Garamond" panose="02020404030301010803" pitchFamily="18" charset="0"/>
                <a:hlinkClick r:id="rId3">
                  <a:extLst>
                    <a:ext uri="{A12FA001-AC4F-418D-AE19-62706E023703}">
                      <ahyp:hlinkClr xmlns:ahyp="http://schemas.microsoft.com/office/drawing/2018/hyperlinkcolor" val="tx"/>
                    </a:ext>
                  </a:extLst>
                </a:hlinkClick>
              </a:rPr>
              <a:t>Federal Travel Regulation (FTR) §301-2.3 </a:t>
            </a:r>
            <a:r>
              <a:rPr lang="en-US" sz="2400" b="0" dirty="0">
                <a:solidFill>
                  <a:schemeClr val="tx1"/>
                </a:solidFill>
                <a:latin typeface="Garamond" panose="02020404030301010803" pitchFamily="18" charset="0"/>
              </a:rPr>
              <a:t>- You must exercise the same care in incurring expenses that a prudent person would exercise if traveling on personal  business.  </a:t>
            </a:r>
          </a:p>
          <a:p>
            <a:pPr lvl="1">
              <a:buFont typeface="Wingdings" panose="05000000000000000000" pitchFamily="2" charset="2"/>
              <a:buChar char="q"/>
            </a:pPr>
            <a:endParaRPr lang="en-US" b="0" kern="0" dirty="0">
              <a:solidFill>
                <a:schemeClr val="tx1"/>
              </a:solidFill>
              <a:latin typeface="Garamond" panose="02020404030301010803" pitchFamily="18" charset="0"/>
            </a:endParaRPr>
          </a:p>
          <a:p>
            <a:pPr marL="0" indent="0">
              <a:buNone/>
            </a:pPr>
            <a:endParaRPr lang="en-US" kern="0" dirty="0">
              <a:latin typeface="Garamond" panose="02020404030301010803" pitchFamily="18" charset="0"/>
            </a:endParaRPr>
          </a:p>
        </p:txBody>
      </p:sp>
    </p:spTree>
    <p:extLst>
      <p:ext uri="{BB962C8B-B14F-4D97-AF65-F5344CB8AC3E}">
        <p14:creationId xmlns:p14="http://schemas.microsoft.com/office/powerpoint/2010/main" val="1032105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TMD_powerpoint_template">
  <a:themeElements>
    <a:clrScheme name="DO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DO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41636</TotalTime>
  <Words>4844</Words>
  <Application>Microsoft Office PowerPoint</Application>
  <PresentationFormat>Widescreen</PresentationFormat>
  <Paragraphs>557</Paragraphs>
  <Slides>69</Slides>
  <Notes>13</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69</vt:i4>
      </vt:variant>
    </vt:vector>
  </HeadingPairs>
  <TitlesOfParts>
    <vt:vector size="84" baseType="lpstr">
      <vt:lpstr>Arial</vt:lpstr>
      <vt:lpstr>Calibri</vt:lpstr>
      <vt:lpstr>Century Gothic</vt:lpstr>
      <vt:lpstr>Garamond</vt:lpstr>
      <vt:lpstr>Monotype Sorts</vt:lpstr>
      <vt:lpstr>Symbol</vt:lpstr>
      <vt:lpstr>Times New Roman</vt:lpstr>
      <vt:lpstr>Trebuchet MS</vt:lpstr>
      <vt:lpstr>Wingdings</vt:lpstr>
      <vt:lpstr>TMD_powerpoint_template</vt:lpstr>
      <vt:lpstr>3_Custom Design</vt:lpstr>
      <vt:lpstr>2_Custom Design</vt:lpstr>
      <vt:lpstr>1_Custom Design</vt:lpstr>
      <vt:lpstr>Custom Design</vt:lpstr>
      <vt:lpstr>Acrobat Document</vt:lpstr>
      <vt:lpstr>Travel Management Division (TMD)  Town Hall Presentation</vt:lpstr>
      <vt:lpstr>TMD Operating Hours </vt:lpstr>
      <vt:lpstr>Central Mailbox Use</vt:lpstr>
      <vt:lpstr>PowerPoint Presentation</vt:lpstr>
      <vt:lpstr>PowerPoint Presentation</vt:lpstr>
      <vt:lpstr>PowerPoint Presentation</vt:lpstr>
      <vt:lpstr>PowerPoint Presentation</vt:lpstr>
      <vt:lpstr>Travel Training Requirements </vt:lpstr>
      <vt:lpstr> Travel Authorization Key Points </vt:lpstr>
      <vt:lpstr>Travel Authorization </vt:lpstr>
      <vt:lpstr>STO Package Authorization Preparation </vt:lpstr>
      <vt:lpstr>STO Package Authorization Preparation </vt:lpstr>
      <vt:lpstr>PowerPoint Presentation</vt:lpstr>
      <vt:lpstr>PowerPoint Presentation</vt:lpstr>
      <vt:lpstr>PowerPoint Presentation</vt:lpstr>
      <vt:lpstr>PowerPoint Presentation</vt:lpstr>
      <vt:lpstr>Travel Authorization Memo</vt:lpstr>
      <vt:lpstr>Cost Comparison Worksheet Official Travel to or from Alternate Location</vt:lpstr>
      <vt:lpstr>STO Package Voucher Preparation</vt:lpstr>
      <vt:lpstr>PowerPoint Presentation</vt:lpstr>
      <vt:lpstr>PowerPoint Presentation</vt:lpstr>
      <vt:lpstr>PowerPoint Presentation</vt:lpstr>
      <vt:lpstr>Local Travel Vouchers</vt:lpstr>
      <vt:lpstr>PowerPoint Presentation</vt:lpstr>
      <vt:lpstr>PowerPoint Presentation</vt:lpstr>
      <vt:lpstr>PowerPoint Presentation</vt:lpstr>
      <vt:lpstr>Voucher Memo</vt:lpstr>
      <vt:lpstr>PowerPoint Presentation</vt:lpstr>
      <vt:lpstr>PowerPoint Presentation</vt:lpstr>
      <vt:lpstr>Verbal Orders, Post approvals, Queue, &amp; Roles</vt:lpstr>
      <vt:lpstr> Verbal Orders, Post approvals, Queue, &amp; Roles</vt:lpstr>
      <vt:lpstr>Verbal Orders, Post approvals, Queue, &amp; Roles  (Continued)</vt:lpstr>
      <vt:lpstr>Verbal Orders, Post approvals, Queue, &amp; Roles  (Continued)</vt:lpstr>
      <vt:lpstr>PowerPoint Presentation</vt:lpstr>
      <vt:lpstr>Premium Class Travel (PCT) Packages</vt:lpstr>
      <vt:lpstr>Premium Class Travel (PCT) Packages  (Continued)</vt:lpstr>
      <vt:lpstr>CD-334 Form  </vt:lpstr>
      <vt:lpstr>PowerPoint Presentation</vt:lpstr>
      <vt:lpstr>Routing List Update and The Ripple Impact</vt:lpstr>
      <vt:lpstr>APC Digest Information  </vt:lpstr>
      <vt:lpstr>APC Digest Information</vt:lpstr>
      <vt:lpstr>Travel Card (IBA/CBA) </vt:lpstr>
      <vt:lpstr>Travel Card (IBA/CBA)</vt:lpstr>
      <vt:lpstr>GSA SmartPay Virtual Forum</vt:lpstr>
      <vt:lpstr>GSA SmartPay Virtual Forum</vt:lpstr>
      <vt:lpstr>Passport/Visa</vt:lpstr>
      <vt:lpstr>Agenda</vt:lpstr>
      <vt:lpstr>Authorized Personnel</vt:lpstr>
      <vt:lpstr>Authorized Personnel</vt:lpstr>
      <vt:lpstr>Authorized Personnel  (Continued)</vt:lpstr>
      <vt:lpstr>Not Authorized</vt:lpstr>
      <vt:lpstr>Not Authorized  (Continued)</vt:lpstr>
      <vt:lpstr>          Roles and responsibilities for Passport Processing</vt:lpstr>
      <vt:lpstr>            Roles and responsibilities for Passport Processing</vt:lpstr>
      <vt:lpstr>              Roles and responsibilities for Passport Processing:  (Continued)</vt:lpstr>
      <vt:lpstr>               Roles and responsibilities for Passport Processing:  (Continued)</vt:lpstr>
      <vt:lpstr>Passport Photos</vt:lpstr>
      <vt:lpstr> Most Common Forms for a U.S. Passport</vt:lpstr>
      <vt:lpstr> Most Common Forms for a U.S. Passport                                                                (Continued)</vt:lpstr>
      <vt:lpstr>Passport/Visa Database</vt:lpstr>
      <vt:lpstr>Passport/Visa Database</vt:lpstr>
      <vt:lpstr>Visa Processing Procedures</vt:lpstr>
      <vt:lpstr>Visa Processing Procedures</vt:lpstr>
      <vt:lpstr> Visa Courier Service  </vt:lpstr>
      <vt:lpstr>Passport Application Rejections</vt:lpstr>
      <vt:lpstr>Travel Training Meeting</vt:lpstr>
      <vt:lpstr>Contact Information</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A/OPC Meeting</dc:title>
  <dc:creator>Lee, Angela (Federal)</dc:creator>
  <cp:lastModifiedBy>Louis, Rholondra (Federal)</cp:lastModifiedBy>
  <cp:revision>177</cp:revision>
  <dcterms:created xsi:type="dcterms:W3CDTF">2020-06-16T16:33:04Z</dcterms:created>
  <dcterms:modified xsi:type="dcterms:W3CDTF">2022-06-17T12:50:20Z</dcterms:modified>
</cp:coreProperties>
</file>