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 id="2147483679" r:id="rId6"/>
    <p:sldMasterId id="2147483689" r:id="rId7"/>
    <p:sldMasterId id="2147483699" r:id="rId8"/>
    <p:sldMasterId id="2147483719" r:id="rId9"/>
  </p:sldMasterIdLst>
  <p:notesMasterIdLst>
    <p:notesMasterId r:id="rId31"/>
  </p:notesMasterIdLst>
  <p:handoutMasterIdLst>
    <p:handoutMasterId r:id="rId32"/>
  </p:handoutMasterIdLst>
  <p:sldIdLst>
    <p:sldId id="639" r:id="rId10"/>
    <p:sldId id="665" r:id="rId11"/>
    <p:sldId id="638" r:id="rId12"/>
    <p:sldId id="642" r:id="rId13"/>
    <p:sldId id="273" r:id="rId14"/>
    <p:sldId id="646" r:id="rId15"/>
    <p:sldId id="647" r:id="rId16"/>
    <p:sldId id="278" r:id="rId17"/>
    <p:sldId id="640" r:id="rId18"/>
    <p:sldId id="643" r:id="rId19"/>
    <p:sldId id="644" r:id="rId20"/>
    <p:sldId id="655" r:id="rId21"/>
    <p:sldId id="666" r:id="rId22"/>
    <p:sldId id="663" r:id="rId23"/>
    <p:sldId id="664" r:id="rId24"/>
    <p:sldId id="659" r:id="rId25"/>
    <p:sldId id="652" r:id="rId26"/>
    <p:sldId id="656" r:id="rId27"/>
    <p:sldId id="648" r:id="rId28"/>
    <p:sldId id="657" r:id="rId29"/>
    <p:sldId id="661" r:id="rId30"/>
  </p:sldIdLst>
  <p:sldSz cx="9144000" cy="6858000" type="screen4x3"/>
  <p:notesSz cx="7102475" cy="9369425"/>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mpkins, Rich" initials="RT" lastIdx="25" clrIdx="0"/>
  <p:cmAuthor id="7" name="Callistro, Ebony" initials="EC" lastIdx="1" clrIdx="7">
    <p:extLst>
      <p:ext uri="{19B8F6BF-5375-455C-9EA6-DF929625EA0E}">
        <p15:presenceInfo xmlns:p15="http://schemas.microsoft.com/office/powerpoint/2012/main" userId="Callistro, Ebony" providerId="None"/>
      </p:ext>
    </p:extLst>
  </p:cmAuthor>
  <p:cmAuthor id="1" name="Wetzel, Douglas" initials="DW" lastIdx="20" clrIdx="1"/>
  <p:cmAuthor id="8" name="Seiler, Camilla" initials="CS" lastIdx="2" clrIdx="8">
    <p:extLst>
      <p:ext uri="{19B8F6BF-5375-455C-9EA6-DF929625EA0E}">
        <p15:presenceInfo xmlns:p15="http://schemas.microsoft.com/office/powerpoint/2012/main" userId="Seiler, Camilla" providerId="None"/>
      </p:ext>
    </p:extLst>
  </p:cmAuthor>
  <p:cmAuthor id="2" name="Axarlis, Victoria" initials="VA" lastIdx="18" clrIdx="2"/>
  <p:cmAuthor id="9" name="Doll, Allison" initials="AD" lastIdx="16" clrIdx="9">
    <p:extLst>
      <p:ext uri="{19B8F6BF-5375-455C-9EA6-DF929625EA0E}">
        <p15:presenceInfo xmlns:p15="http://schemas.microsoft.com/office/powerpoint/2012/main" userId="Doll, Allison" providerId="None"/>
      </p:ext>
    </p:extLst>
  </p:cmAuthor>
  <p:cmAuthor id="3" name="Rivera, PJ" initials="PR" lastIdx="2" clrIdx="3"/>
  <p:cmAuthor id="10" name="Passos, Matt (Federal)" initials="PM(" lastIdx="1" clrIdx="10">
    <p:extLst>
      <p:ext uri="{19B8F6BF-5375-455C-9EA6-DF929625EA0E}">
        <p15:presenceInfo xmlns:p15="http://schemas.microsoft.com/office/powerpoint/2012/main" userId="S::MPassos1@doc.gov::06b114a1-e05a-42a2-9751-0e3d1cb1c65f" providerId="AD"/>
      </p:ext>
    </p:extLst>
  </p:cmAuthor>
  <p:cmAuthor id="4" name="Pasenello, Kelly" initials="KP" lastIdx="2" clrIdx="4">
    <p:extLst>
      <p:ext uri="{19B8F6BF-5375-455C-9EA6-DF929625EA0E}">
        <p15:presenceInfo xmlns:p15="http://schemas.microsoft.com/office/powerpoint/2012/main" userId="Pasenello, Kelly" providerId="None"/>
      </p:ext>
    </p:extLst>
  </p:cmAuthor>
  <p:cmAuthor id="11" name="Jerome Nash" initials="JN" lastIdx="2" clrIdx="11">
    <p:extLst>
      <p:ext uri="{19B8F6BF-5375-455C-9EA6-DF929625EA0E}">
        <p15:presenceInfo xmlns:p15="http://schemas.microsoft.com/office/powerpoint/2012/main" userId="S::JNash@doc.gov::5db5a7da-c924-4c5f-85ef-d45ef75e6f27" providerId="AD"/>
      </p:ext>
    </p:extLst>
  </p:cmAuthor>
  <p:cmAuthor id="5" name="Melvin, Lucy Elizabeth" initials="LM" lastIdx="27" clrIdx="5">
    <p:extLst>
      <p:ext uri="{19B8F6BF-5375-455C-9EA6-DF929625EA0E}">
        <p15:presenceInfo xmlns:p15="http://schemas.microsoft.com/office/powerpoint/2012/main" userId="Melvin, Lucy Elizabeth" providerId="None"/>
      </p:ext>
    </p:extLst>
  </p:cmAuthor>
  <p:cmAuthor id="6" name="White, Felicia" initials="FW" lastIdx="11" clrIdx="6">
    <p:extLst>
      <p:ext uri="{19B8F6BF-5375-455C-9EA6-DF929625EA0E}">
        <p15:presenceInfo xmlns:p15="http://schemas.microsoft.com/office/powerpoint/2012/main" userId="White, Felic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8000"/>
    <a:srgbClr val="62B5E5"/>
    <a:srgbClr val="00AAE7"/>
    <a:srgbClr val="012169"/>
    <a:srgbClr val="296220"/>
    <a:srgbClr val="003CB4"/>
    <a:srgbClr val="996600"/>
    <a:srgbClr val="C5EFFF"/>
    <a:srgbClr val="836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441" autoAdjust="0"/>
  </p:normalViewPr>
  <p:slideViewPr>
    <p:cSldViewPr snapToGrid="0">
      <p:cViewPr varScale="1">
        <p:scale>
          <a:sx n="54" d="100"/>
          <a:sy n="54" d="100"/>
        </p:scale>
        <p:origin x="868" y="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commentAuthors" Target="commentAuthors.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slideMaster" Target="slideMasters/slideMaster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558" cy="470391"/>
          </a:xfrm>
          <a:prstGeom prst="rect">
            <a:avLst/>
          </a:prstGeom>
        </p:spPr>
        <p:txBody>
          <a:bodyPr vert="horz" lIns="93093" tIns="46547" rIns="93093" bIns="46547" rtlCol="0"/>
          <a:lstStyle>
            <a:lvl1pPr algn="l">
              <a:defRPr sz="1200"/>
            </a:lvl1pPr>
          </a:lstStyle>
          <a:p>
            <a:endParaRPr lang="en-US"/>
          </a:p>
        </p:txBody>
      </p:sp>
      <p:sp>
        <p:nvSpPr>
          <p:cNvPr id="3" name="Date Placeholder 2"/>
          <p:cNvSpPr>
            <a:spLocks noGrp="1"/>
          </p:cNvSpPr>
          <p:nvPr>
            <p:ph type="dt" sz="quarter" idx="1"/>
          </p:nvPr>
        </p:nvSpPr>
        <p:spPr>
          <a:xfrm>
            <a:off x="4022278" y="0"/>
            <a:ext cx="3078557" cy="470391"/>
          </a:xfrm>
          <a:prstGeom prst="rect">
            <a:avLst/>
          </a:prstGeom>
        </p:spPr>
        <p:txBody>
          <a:bodyPr vert="horz" lIns="93093" tIns="46547" rIns="93093" bIns="46547" rtlCol="0"/>
          <a:lstStyle>
            <a:lvl1pPr algn="r">
              <a:defRPr sz="1200"/>
            </a:lvl1pPr>
          </a:lstStyle>
          <a:p>
            <a:fld id="{5C60723C-1E56-4D61-A35D-80CBC80481D6}" type="datetimeFigureOut">
              <a:rPr lang="en-US" smtClean="0"/>
              <a:t>11/17/2021</a:t>
            </a:fld>
            <a:endParaRPr lang="en-US"/>
          </a:p>
        </p:txBody>
      </p:sp>
      <p:sp>
        <p:nvSpPr>
          <p:cNvPr id="4" name="Footer Placeholder 3"/>
          <p:cNvSpPr>
            <a:spLocks noGrp="1"/>
          </p:cNvSpPr>
          <p:nvPr>
            <p:ph type="ftr" sz="quarter" idx="2"/>
          </p:nvPr>
        </p:nvSpPr>
        <p:spPr>
          <a:xfrm>
            <a:off x="2" y="8899035"/>
            <a:ext cx="3078558" cy="470391"/>
          </a:xfrm>
          <a:prstGeom prst="rect">
            <a:avLst/>
          </a:prstGeom>
        </p:spPr>
        <p:txBody>
          <a:bodyPr vert="horz" lIns="93093" tIns="46547" rIns="93093" bIns="46547" rtlCol="0" anchor="b"/>
          <a:lstStyle>
            <a:lvl1pPr algn="l">
              <a:defRPr sz="1200"/>
            </a:lvl1pPr>
          </a:lstStyle>
          <a:p>
            <a:r>
              <a:rPr lang="en-US"/>
              <a:t>https://obamawhitehouse.archives.gov/sites/default/files/omb/assets/organization/fy2017_omb_budget.pdf</a:t>
            </a:r>
          </a:p>
        </p:txBody>
      </p:sp>
      <p:sp>
        <p:nvSpPr>
          <p:cNvPr id="5" name="Slide Number Placeholder 4"/>
          <p:cNvSpPr>
            <a:spLocks noGrp="1"/>
          </p:cNvSpPr>
          <p:nvPr>
            <p:ph type="sldNum" sz="quarter" idx="3"/>
          </p:nvPr>
        </p:nvSpPr>
        <p:spPr>
          <a:xfrm>
            <a:off x="4022278" y="8899035"/>
            <a:ext cx="3078557" cy="470391"/>
          </a:xfrm>
          <a:prstGeom prst="rect">
            <a:avLst/>
          </a:prstGeom>
        </p:spPr>
        <p:txBody>
          <a:bodyPr vert="horz" lIns="93093" tIns="46547" rIns="93093" bIns="46547" rtlCol="0" anchor="b"/>
          <a:lstStyle>
            <a:lvl1pPr algn="r">
              <a:defRPr sz="1200"/>
            </a:lvl1pPr>
          </a:lstStyle>
          <a:p>
            <a:fld id="{25C162A5-64CB-4792-8C4B-6FF332C84C2A}" type="slidenum">
              <a:rPr lang="en-US" smtClean="0"/>
              <a:t>‹#›</a:t>
            </a:fld>
            <a:endParaRPr lang="en-US"/>
          </a:p>
        </p:txBody>
      </p:sp>
    </p:spTree>
    <p:extLst>
      <p:ext uri="{BB962C8B-B14F-4D97-AF65-F5344CB8AC3E}">
        <p14:creationId xmlns:p14="http://schemas.microsoft.com/office/powerpoint/2010/main" val="399108841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8471"/>
          </a:xfrm>
          <a:prstGeom prst="rect">
            <a:avLst/>
          </a:prstGeom>
        </p:spPr>
        <p:txBody>
          <a:bodyPr vert="horz" lIns="93093" tIns="46547" rIns="93093" bIns="46547" rtlCol="0"/>
          <a:lstStyle>
            <a:lvl1pPr algn="l">
              <a:defRPr sz="1200"/>
            </a:lvl1pPr>
          </a:lstStyle>
          <a:p>
            <a:endParaRPr lang="en-US"/>
          </a:p>
        </p:txBody>
      </p:sp>
      <p:sp>
        <p:nvSpPr>
          <p:cNvPr id="3" name="Date Placeholder 2"/>
          <p:cNvSpPr>
            <a:spLocks noGrp="1"/>
          </p:cNvSpPr>
          <p:nvPr>
            <p:ph type="dt" idx="1"/>
          </p:nvPr>
        </p:nvSpPr>
        <p:spPr>
          <a:xfrm>
            <a:off x="4023093" y="0"/>
            <a:ext cx="3077739" cy="468471"/>
          </a:xfrm>
          <a:prstGeom prst="rect">
            <a:avLst/>
          </a:prstGeom>
        </p:spPr>
        <p:txBody>
          <a:bodyPr vert="horz" lIns="93093" tIns="46547" rIns="93093" bIns="46547" rtlCol="0"/>
          <a:lstStyle>
            <a:lvl1pPr algn="r">
              <a:defRPr sz="1200"/>
            </a:lvl1pPr>
          </a:lstStyle>
          <a:p>
            <a:fld id="{77985DB1-A45F-4DDA-83F9-F0B49412E6BB}" type="datetimeFigureOut">
              <a:rPr lang="en-US" smtClean="0"/>
              <a:pPr/>
              <a:t>11/17/2021</a:t>
            </a:fld>
            <a:endParaRPr lang="en-US"/>
          </a:p>
        </p:txBody>
      </p:sp>
      <p:sp>
        <p:nvSpPr>
          <p:cNvPr id="4" name="Slide Image Placeholder 3"/>
          <p:cNvSpPr>
            <a:spLocks noGrp="1" noRot="1" noChangeAspect="1"/>
          </p:cNvSpPr>
          <p:nvPr>
            <p:ph type="sldImg" idx="2"/>
          </p:nvPr>
        </p:nvSpPr>
        <p:spPr>
          <a:xfrm>
            <a:off x="1209675" y="703263"/>
            <a:ext cx="4683125" cy="3513137"/>
          </a:xfrm>
          <a:prstGeom prst="rect">
            <a:avLst/>
          </a:prstGeom>
          <a:noFill/>
          <a:ln w="12700">
            <a:solidFill>
              <a:prstClr val="black"/>
            </a:solidFill>
          </a:ln>
        </p:spPr>
        <p:txBody>
          <a:bodyPr vert="horz" lIns="93093" tIns="46547" rIns="93093" bIns="46547" rtlCol="0" anchor="ctr"/>
          <a:lstStyle/>
          <a:p>
            <a:endParaRPr lang="en-US"/>
          </a:p>
        </p:txBody>
      </p:sp>
      <p:sp>
        <p:nvSpPr>
          <p:cNvPr id="5" name="Notes Placeholder 4"/>
          <p:cNvSpPr>
            <a:spLocks noGrp="1"/>
          </p:cNvSpPr>
          <p:nvPr>
            <p:ph type="body" sz="quarter" idx="3"/>
          </p:nvPr>
        </p:nvSpPr>
        <p:spPr>
          <a:xfrm>
            <a:off x="710248" y="4450478"/>
            <a:ext cx="5681980" cy="4216241"/>
          </a:xfrm>
          <a:prstGeom prst="rect">
            <a:avLst/>
          </a:prstGeom>
        </p:spPr>
        <p:txBody>
          <a:bodyPr vert="horz" lIns="93093" tIns="46547" rIns="93093" bIns="4654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9328"/>
            <a:ext cx="3077739" cy="468471"/>
          </a:xfrm>
          <a:prstGeom prst="rect">
            <a:avLst/>
          </a:prstGeom>
        </p:spPr>
        <p:txBody>
          <a:bodyPr vert="horz" lIns="93093" tIns="46547" rIns="93093" bIns="46547" rtlCol="0" anchor="b"/>
          <a:lstStyle>
            <a:lvl1pPr algn="l">
              <a:defRPr sz="1200"/>
            </a:lvl1pPr>
          </a:lstStyle>
          <a:p>
            <a:r>
              <a:rPr lang="en-US"/>
              <a:t>https://obamawhitehouse.archives.gov/sites/default/files/omb/assets/organization/fy2017_omb_budget.pdf</a:t>
            </a:r>
          </a:p>
        </p:txBody>
      </p:sp>
      <p:sp>
        <p:nvSpPr>
          <p:cNvPr id="7" name="Slide Number Placeholder 6"/>
          <p:cNvSpPr>
            <a:spLocks noGrp="1"/>
          </p:cNvSpPr>
          <p:nvPr>
            <p:ph type="sldNum" sz="quarter" idx="5"/>
          </p:nvPr>
        </p:nvSpPr>
        <p:spPr>
          <a:xfrm>
            <a:off x="4023093" y="8899328"/>
            <a:ext cx="3077739" cy="468471"/>
          </a:xfrm>
          <a:prstGeom prst="rect">
            <a:avLst/>
          </a:prstGeom>
        </p:spPr>
        <p:txBody>
          <a:bodyPr vert="horz" lIns="93093" tIns="46547" rIns="93093" bIns="46547" rtlCol="0" anchor="b"/>
          <a:lstStyle>
            <a:lvl1pPr algn="r">
              <a:defRPr sz="1200"/>
            </a:lvl1pPr>
          </a:lstStyle>
          <a:p>
            <a:fld id="{4EFCC58C-FCA8-4F9B-8601-3B57FFEDB428}" type="slidenum">
              <a:rPr lang="en-US" smtClean="0"/>
              <a:pPr/>
              <a:t>‹#›</a:t>
            </a:fld>
            <a:endParaRPr lang="en-US"/>
          </a:p>
        </p:txBody>
      </p:sp>
    </p:spTree>
    <p:extLst>
      <p:ext uri="{BB962C8B-B14F-4D97-AF65-F5344CB8AC3E}">
        <p14:creationId xmlns:p14="http://schemas.microsoft.com/office/powerpoint/2010/main" val="238811607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999AEF19-547D-4E6D-947E-B94BCF57E33F}"/>
              </a:ext>
            </a:extLst>
          </p:cNvPr>
          <p:cNvSpPr>
            <a:spLocks noGrp="1" noChangeArrowheads="1"/>
          </p:cNvSpPr>
          <p:nvPr>
            <p:ph type="sldNum" sz="quarter" idx="5"/>
          </p:nvPr>
        </p:nvSpPr>
        <p:spPr/>
        <p:txBody>
          <a:bodyPr/>
          <a:lstStyle>
            <a:lvl1pPr defTabSz="917575" eaLnBrk="0" hangingPunct="0">
              <a:defRPr>
                <a:solidFill>
                  <a:schemeClr val="tx1"/>
                </a:solidFill>
                <a:latin typeface="Arial" panose="020B0604020202020204" pitchFamily="34" charset="0"/>
                <a:cs typeface="Arial" panose="020B0604020202020204" pitchFamily="34" charset="0"/>
              </a:defRPr>
            </a:lvl1pPr>
            <a:lvl2pPr marL="742950" indent="-285750" defTabSz="917575" eaLnBrk="0" hangingPunct="0">
              <a:defRPr>
                <a:solidFill>
                  <a:schemeClr val="tx1"/>
                </a:solidFill>
                <a:latin typeface="Arial" panose="020B0604020202020204" pitchFamily="34" charset="0"/>
                <a:cs typeface="Arial" panose="020B0604020202020204" pitchFamily="34" charset="0"/>
              </a:defRPr>
            </a:lvl2pPr>
            <a:lvl3pPr marL="1143000" indent="-228600" defTabSz="917575" eaLnBrk="0" hangingPunct="0">
              <a:defRPr>
                <a:solidFill>
                  <a:schemeClr val="tx1"/>
                </a:solidFill>
                <a:latin typeface="Arial" panose="020B0604020202020204" pitchFamily="34" charset="0"/>
                <a:cs typeface="Arial" panose="020B0604020202020204" pitchFamily="34" charset="0"/>
              </a:defRPr>
            </a:lvl3pPr>
            <a:lvl4pPr marL="1600200" indent="-228600" defTabSz="917575" eaLnBrk="0" hangingPunct="0">
              <a:defRPr>
                <a:solidFill>
                  <a:schemeClr val="tx1"/>
                </a:solidFill>
                <a:latin typeface="Arial" panose="020B0604020202020204" pitchFamily="34" charset="0"/>
                <a:cs typeface="Arial" panose="020B0604020202020204" pitchFamily="34" charset="0"/>
              </a:defRPr>
            </a:lvl4pPr>
            <a:lvl5pPr marL="2057400" indent="-228600" defTabSz="917575" eaLnBrk="0" hangingPunct="0">
              <a:defRPr>
                <a:solidFill>
                  <a:schemeClr val="tx1"/>
                </a:solidFill>
                <a:latin typeface="Arial" panose="020B0604020202020204" pitchFamily="34" charset="0"/>
                <a:cs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E8A6E7A-A4A9-4FBE-8117-F270FF3F7391}"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
        <p:nvSpPr>
          <p:cNvPr id="16387" name="Rectangle 2">
            <a:extLst>
              <a:ext uri="{FF2B5EF4-FFF2-40B4-BE49-F238E27FC236}">
                <a16:creationId xmlns:a16="http://schemas.microsoft.com/office/drawing/2014/main" id="{1525A895-3610-4DD3-9F5F-7A641F64A7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a:extLst>
              <a:ext uri="{FF2B5EF4-FFF2-40B4-BE49-F238E27FC236}">
                <a16:creationId xmlns:a16="http://schemas.microsoft.com/office/drawing/2014/main" id="{5AF919EA-95DC-424D-A436-90EECD4090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600">
                <a:cs typeface="Times New Roman" panose="02020603050405020304" pitchFamily="18" charset="0"/>
              </a:rPr>
              <a:t>Section 508 applies to ALL contract vehicles and procurement actions, including micro-purchases.</a:t>
            </a:r>
          </a:p>
          <a:p>
            <a:pPr eaLnBrk="1" hangingPunct="1"/>
            <a:r>
              <a:rPr lang="en-US" altLang="en-US" sz="1600">
                <a:cs typeface="Times New Roman" panose="02020603050405020304" pitchFamily="18" charset="0"/>
              </a:rPr>
              <a:t>All EIT that is “procured, maintained, developed, or used” </a:t>
            </a:r>
          </a:p>
          <a:p>
            <a:pPr eaLnBrk="1" hangingPunct="1"/>
            <a:r>
              <a:rPr lang="en-US" altLang="en-US" sz="1600">
                <a:solidFill>
                  <a:srgbClr val="013C88"/>
                </a:solidFill>
                <a:latin typeface="Arial" panose="020B0604020202020204" pitchFamily="34" charset="0"/>
                <a:cs typeface="Times New Roman" panose="02020603050405020304" pitchFamily="18" charset="0"/>
              </a:rPr>
              <a:t>Note: Section 508 accessible documentation and support  should be included in every solicitation since all deliverables are in electronic format even if it is not an EIT contract.</a:t>
            </a:r>
          </a:p>
          <a:p>
            <a:pPr eaLnBrk="1" hangingPunct="1"/>
            <a:endParaRPr lang="en-US" altLang="en-US" sz="1600">
              <a:cs typeface="Times New Roman" panose="02020603050405020304" pitchFamily="18" charset="0"/>
            </a:endParaRPr>
          </a:p>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AFA68EB6-B0AF-4174-907D-12079C0C75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6B36C118-6BB4-4860-AC85-11C0E69AF7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Human Side – Why 508 Matters</a:t>
            </a:r>
          </a:p>
          <a:p>
            <a:r>
              <a:rPr lang="en-US" altLang="en-US"/>
              <a:t>Section 508 is about doing the right thing to provide equal access to information for Federal employees and members of the public.</a:t>
            </a:r>
          </a:p>
          <a:p>
            <a:r>
              <a:rPr lang="en-US" altLang="en-US"/>
              <a:t>Christopher Booher, a blind employee of the National Institute of Mental Health in Rockville MD relies on assistive technology, as well as accessible web applications to do his job. As does his co-worker, human resources specialist Nick Pezzarossi</a:t>
            </a:r>
          </a:p>
          <a:p>
            <a:r>
              <a:rPr lang="en-US" altLang="en-US"/>
              <a:t>Christopher Booher, a blind employee of the National Institute of Mental Health in Rockville MD relies on assistive technology, as well as accessible web applications to do his job. As does his co-worker, human resources specialist Nick Pezzarossi</a:t>
            </a:r>
          </a:p>
        </p:txBody>
      </p:sp>
      <p:sp>
        <p:nvSpPr>
          <p:cNvPr id="4" name="Slide Number Placeholder 3">
            <a:extLst>
              <a:ext uri="{FF2B5EF4-FFF2-40B4-BE49-F238E27FC236}">
                <a16:creationId xmlns:a16="http://schemas.microsoft.com/office/drawing/2014/main" id="{412E8C8A-8AA5-425B-955F-AA7C351205B1}"/>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30DCF65-F8C5-4EAD-A253-8C96C3DE2E82}" type="slidenum">
              <a:rPr lang="en-US" altLang="en-US">
                <a:latin typeface="Calibri" panose="020F0502020204030204" pitchFamily="34" charset="0"/>
              </a:rPr>
              <a:pPr eaLnBrk="1" hangingPunct="1"/>
              <a:t>8</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https://obamawhitehouse.archives.gov/sites/default/files/omb/assets/organization/fy2017_omb_budget.pdf</a:t>
            </a:r>
          </a:p>
        </p:txBody>
      </p:sp>
      <p:sp>
        <p:nvSpPr>
          <p:cNvPr id="5" name="Slide Number Placeholder 4"/>
          <p:cNvSpPr>
            <a:spLocks noGrp="1"/>
          </p:cNvSpPr>
          <p:nvPr>
            <p:ph type="sldNum" sz="quarter" idx="5"/>
          </p:nvPr>
        </p:nvSpPr>
        <p:spPr/>
        <p:txBody>
          <a:bodyPr/>
          <a:lstStyle/>
          <a:p>
            <a:fld id="{4EFCC58C-FCA8-4F9B-8601-3B57FFEDB428}" type="slidenum">
              <a:rPr lang="en-US" smtClean="0"/>
              <a:pPr/>
              <a:t>9</a:t>
            </a:fld>
            <a:endParaRPr lang="en-US"/>
          </a:p>
        </p:txBody>
      </p:sp>
    </p:spTree>
    <p:extLst>
      <p:ext uri="{BB962C8B-B14F-4D97-AF65-F5344CB8AC3E}">
        <p14:creationId xmlns:p14="http://schemas.microsoft.com/office/powerpoint/2010/main" val="1034603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https://obamawhitehouse.archives.gov/sites/default/files/omb/assets/organization/fy2017_omb_budget.pdf</a:t>
            </a:r>
          </a:p>
        </p:txBody>
      </p:sp>
      <p:sp>
        <p:nvSpPr>
          <p:cNvPr id="5" name="Slide Number Placeholder 4"/>
          <p:cNvSpPr>
            <a:spLocks noGrp="1"/>
          </p:cNvSpPr>
          <p:nvPr>
            <p:ph type="sldNum" sz="quarter" idx="5"/>
          </p:nvPr>
        </p:nvSpPr>
        <p:spPr/>
        <p:txBody>
          <a:bodyPr/>
          <a:lstStyle/>
          <a:p>
            <a:fld id="{4EFCC58C-FCA8-4F9B-8601-3B57FFEDB428}" type="slidenum">
              <a:rPr lang="en-US" smtClean="0"/>
              <a:pPr/>
              <a:t>19</a:t>
            </a:fld>
            <a:endParaRPr lang="en-US"/>
          </a:p>
        </p:txBody>
      </p:sp>
    </p:spTree>
    <p:extLst>
      <p:ext uri="{BB962C8B-B14F-4D97-AF65-F5344CB8AC3E}">
        <p14:creationId xmlns:p14="http://schemas.microsoft.com/office/powerpoint/2010/main" val="1851331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https://obamawhitehouse.archives.gov/sites/default/files/omb/assets/organization/fy2017_omb_budget.pdf</a:t>
            </a:r>
          </a:p>
        </p:txBody>
      </p:sp>
      <p:sp>
        <p:nvSpPr>
          <p:cNvPr id="5" name="Slide Number Placeholder 4"/>
          <p:cNvSpPr>
            <a:spLocks noGrp="1"/>
          </p:cNvSpPr>
          <p:nvPr>
            <p:ph type="sldNum" sz="quarter" idx="5"/>
          </p:nvPr>
        </p:nvSpPr>
        <p:spPr/>
        <p:txBody>
          <a:bodyPr/>
          <a:lstStyle/>
          <a:p>
            <a:fld id="{4EFCC58C-FCA8-4F9B-8601-3B57FFEDB428}" type="slidenum">
              <a:rPr lang="en-US" smtClean="0"/>
              <a:pPr/>
              <a:t>20</a:t>
            </a:fld>
            <a:endParaRPr lang="en-US"/>
          </a:p>
        </p:txBody>
      </p:sp>
    </p:spTree>
    <p:extLst>
      <p:ext uri="{BB962C8B-B14F-4D97-AF65-F5344CB8AC3E}">
        <p14:creationId xmlns:p14="http://schemas.microsoft.com/office/powerpoint/2010/main" val="3048237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https://obamawhitehouse.archives.gov/sites/default/files/omb/assets/organization/fy2017_omb_budget.pdf</a:t>
            </a:r>
          </a:p>
        </p:txBody>
      </p:sp>
      <p:sp>
        <p:nvSpPr>
          <p:cNvPr id="5" name="Slide Number Placeholder 4"/>
          <p:cNvSpPr>
            <a:spLocks noGrp="1"/>
          </p:cNvSpPr>
          <p:nvPr>
            <p:ph type="sldNum" sz="quarter" idx="5"/>
          </p:nvPr>
        </p:nvSpPr>
        <p:spPr/>
        <p:txBody>
          <a:bodyPr/>
          <a:lstStyle/>
          <a:p>
            <a:fld id="{4EFCC58C-FCA8-4F9B-8601-3B57FFEDB428}" type="slidenum">
              <a:rPr lang="en-US" smtClean="0"/>
              <a:pPr/>
              <a:t>21</a:t>
            </a:fld>
            <a:endParaRPr lang="en-US"/>
          </a:p>
        </p:txBody>
      </p:sp>
    </p:spTree>
    <p:extLst>
      <p:ext uri="{BB962C8B-B14F-4D97-AF65-F5344CB8AC3E}">
        <p14:creationId xmlns:p14="http://schemas.microsoft.com/office/powerpoint/2010/main" val="3379738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685800" y="5562600"/>
            <a:ext cx="7772400" cy="612648"/>
          </a:xfrm>
          <a:ln w="28575">
            <a:solidFill>
              <a:srgbClr val="003192"/>
            </a:solidFill>
          </a:ln>
        </p:spPr>
        <p:txBody>
          <a:bodyPr anchor="ctr"/>
          <a:lstStyle>
            <a:lvl1pPr marL="0" indent="0" algn="ctr">
              <a:buNone/>
              <a:defRPr sz="1200" b="1" i="1" baseline="0"/>
            </a:lvl1pPr>
          </a:lstStyle>
          <a:p>
            <a:pPr lvl="0"/>
            <a:r>
              <a:rPr lang="en-US"/>
              <a:t>Kicker Box – Arial, Bold Italic, Size 12</a:t>
            </a:r>
          </a:p>
        </p:txBody>
      </p:sp>
      <p:sp>
        <p:nvSpPr>
          <p:cNvPr id="9" name="Text Placeholder 9"/>
          <p:cNvSpPr>
            <a:spLocks noGrp="1"/>
          </p:cNvSpPr>
          <p:nvPr>
            <p:ph type="body" sz="quarter" idx="11"/>
          </p:nvPr>
        </p:nvSpPr>
        <p:spPr>
          <a:xfrm>
            <a:off x="304800" y="914400"/>
            <a:ext cx="8382001"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title"/>
          </p:nvPr>
        </p:nvSpPr>
        <p:spPr bwMode="gray">
          <a:xfrm>
            <a:off x="304800" y="522288"/>
            <a:ext cx="83312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en-US" altLang="en-US"/>
              <a:t>Click to edit Master title style</a:t>
            </a:r>
          </a:p>
        </p:txBody>
      </p:sp>
    </p:spTree>
    <p:extLst>
      <p:ext uri="{BB962C8B-B14F-4D97-AF65-F5344CB8AC3E}">
        <p14:creationId xmlns:p14="http://schemas.microsoft.com/office/powerpoint/2010/main" val="1797561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reen shot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412969" y="1380744"/>
            <a:ext cx="2075688" cy="2258568"/>
          </a:xfrm>
        </p:spPr>
        <p:txBody>
          <a:bodyPr/>
          <a:lstStyle>
            <a:lvl1pPr>
              <a:buNone/>
              <a:defRPr/>
            </a:lvl1pPr>
          </a:lstStyle>
          <a:p>
            <a:pPr lvl="0"/>
            <a:r>
              <a:rPr lang="en-US"/>
              <a:t>Click to edit Master text styles</a:t>
            </a:r>
          </a:p>
        </p:txBody>
      </p:sp>
      <p:sp>
        <p:nvSpPr>
          <p:cNvPr id="7" name="Text Placeholder 5"/>
          <p:cNvSpPr>
            <a:spLocks noGrp="1"/>
          </p:cNvSpPr>
          <p:nvPr>
            <p:ph type="body" sz="quarter" idx="11"/>
          </p:nvPr>
        </p:nvSpPr>
        <p:spPr>
          <a:xfrm>
            <a:off x="412969" y="4023360"/>
            <a:ext cx="2075688" cy="2258568"/>
          </a:xfrm>
        </p:spPr>
        <p:txBody>
          <a:bodyPr/>
          <a:lstStyle>
            <a:lvl1pPr>
              <a:buNone/>
              <a:defRPr/>
            </a:lvl1pPr>
          </a:lstStyle>
          <a:p>
            <a:pPr lvl="0"/>
            <a:r>
              <a:rPr lang="en-US"/>
              <a:t>Click to edit Master text styles</a:t>
            </a:r>
          </a:p>
        </p:txBody>
      </p:sp>
    </p:spTree>
    <p:extLst>
      <p:ext uri="{BB962C8B-B14F-4D97-AF65-F5344CB8AC3E}">
        <p14:creationId xmlns:p14="http://schemas.microsoft.com/office/powerpoint/2010/main" val="2788443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terprise Value Map Detai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393192" y="1399032"/>
            <a:ext cx="4005072" cy="2029968"/>
          </a:xfrm>
        </p:spPr>
        <p:txBody>
          <a:bodyPr/>
          <a:lstStyle>
            <a:lvl1pPr>
              <a:buNone/>
              <a:defRPr/>
            </a:lvl1pPr>
          </a:lstStyle>
          <a:p>
            <a:pPr lvl="0"/>
            <a:r>
              <a:rPr lang="en-US"/>
              <a:t>Click to edit Master text styles</a:t>
            </a:r>
          </a:p>
        </p:txBody>
      </p:sp>
    </p:spTree>
    <p:extLst>
      <p:ext uri="{BB962C8B-B14F-4D97-AF65-F5344CB8AC3E}">
        <p14:creationId xmlns:p14="http://schemas.microsoft.com/office/powerpoint/2010/main" val="682670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M subs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402336" y="4379976"/>
            <a:ext cx="1554480" cy="1252728"/>
          </a:xfrm>
        </p:spPr>
        <p:txBody>
          <a:bodyPr/>
          <a:lstStyle>
            <a:lvl1pPr marL="0" indent="0">
              <a:buNone/>
              <a:defRPr/>
            </a:lvl1pPr>
          </a:lstStyle>
          <a:p>
            <a:pPr lvl="0"/>
            <a:r>
              <a:rPr lang="en-US"/>
              <a:t>Click to edit Master text styles</a:t>
            </a:r>
          </a:p>
        </p:txBody>
      </p:sp>
      <p:sp>
        <p:nvSpPr>
          <p:cNvPr id="4" name="Text Placeholder 5"/>
          <p:cNvSpPr>
            <a:spLocks noGrp="1"/>
          </p:cNvSpPr>
          <p:nvPr>
            <p:ph type="body" sz="quarter" idx="11"/>
          </p:nvPr>
        </p:nvSpPr>
        <p:spPr>
          <a:xfrm>
            <a:off x="2103120" y="4379976"/>
            <a:ext cx="1554480" cy="1252728"/>
          </a:xfrm>
        </p:spPr>
        <p:txBody>
          <a:bodyPr/>
          <a:lstStyle>
            <a:lvl1pPr marL="0" indent="0">
              <a:buNone/>
              <a:defRPr/>
            </a:lvl1pPr>
          </a:lstStyle>
          <a:p>
            <a:pPr lvl="0"/>
            <a:r>
              <a:rPr lang="en-US"/>
              <a:t>Click to edit Master text styles</a:t>
            </a:r>
          </a:p>
        </p:txBody>
      </p:sp>
      <p:sp>
        <p:nvSpPr>
          <p:cNvPr id="5" name="Text Placeholder 5"/>
          <p:cNvSpPr>
            <a:spLocks noGrp="1"/>
          </p:cNvSpPr>
          <p:nvPr>
            <p:ph type="body" sz="quarter" idx="12"/>
          </p:nvPr>
        </p:nvSpPr>
        <p:spPr>
          <a:xfrm>
            <a:off x="5449824" y="4379976"/>
            <a:ext cx="1554480" cy="1252728"/>
          </a:xfrm>
        </p:spPr>
        <p:txBody>
          <a:bodyPr/>
          <a:lstStyle>
            <a:lvl1pPr marL="0" indent="0">
              <a:buNone/>
              <a:defRPr/>
            </a:lvl1pPr>
          </a:lstStyle>
          <a:p>
            <a:pPr lvl="0"/>
            <a:r>
              <a:rPr lang="en-US"/>
              <a:t>Click to edit Master text styles</a:t>
            </a:r>
          </a:p>
        </p:txBody>
      </p:sp>
      <p:sp>
        <p:nvSpPr>
          <p:cNvPr id="7" name="Text Placeholder 5"/>
          <p:cNvSpPr>
            <a:spLocks noGrp="1"/>
          </p:cNvSpPr>
          <p:nvPr>
            <p:ph type="body" sz="quarter" idx="13"/>
          </p:nvPr>
        </p:nvSpPr>
        <p:spPr>
          <a:xfrm>
            <a:off x="7168896" y="4379976"/>
            <a:ext cx="1554480" cy="1252728"/>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040910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800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gray">
          <a:xfrm>
            <a:off x="585788" y="774700"/>
            <a:ext cx="7972425" cy="4795838"/>
          </a:xfrm>
          <a:prstGeom prst="rect">
            <a:avLst/>
          </a:prstGeom>
          <a:solidFill>
            <a:schemeClr val="bg1"/>
          </a:solidFill>
          <a:ln w="12700" algn="ctr">
            <a:solidFill>
              <a:schemeClr val="accent1"/>
            </a:solidFill>
            <a:miter lim="800000"/>
            <a:headEnd/>
            <a:tailEnd/>
          </a:ln>
        </p:spPr>
        <p:txBody>
          <a:bodyPr lIns="90000" tIns="90000" rIns="90000" bIns="90000" anchor="ctr"/>
          <a:lstStyle>
            <a:lvl1pPr marL="119063" indent="-119063">
              <a:defRPr sz="1100">
                <a:solidFill>
                  <a:schemeClr val="tx1"/>
                </a:solidFill>
                <a:latin typeface="Arial" charset="0"/>
              </a:defRPr>
            </a:lvl1pPr>
            <a:lvl2pPr marL="742950" indent="-285750">
              <a:defRPr sz="1100">
                <a:solidFill>
                  <a:schemeClr val="tx1"/>
                </a:solidFill>
                <a:latin typeface="Arial" charset="0"/>
              </a:defRPr>
            </a:lvl2pPr>
            <a:lvl3pPr marL="1143000" indent="-228600">
              <a:defRPr sz="1100">
                <a:solidFill>
                  <a:schemeClr val="tx1"/>
                </a:solidFill>
                <a:latin typeface="Arial" charset="0"/>
              </a:defRPr>
            </a:lvl3pPr>
            <a:lvl4pPr marL="1600200" indent="-228600">
              <a:defRPr sz="1100">
                <a:solidFill>
                  <a:schemeClr val="tx1"/>
                </a:solidFill>
                <a:latin typeface="Arial" charset="0"/>
              </a:defRPr>
            </a:lvl4pPr>
            <a:lvl5pPr marL="2057400" indent="-228600">
              <a:defRPr sz="1100">
                <a:solidFill>
                  <a:schemeClr val="tx1"/>
                </a:solidFill>
                <a:latin typeface="Arial" charset="0"/>
              </a:defRPr>
            </a:lvl5pPr>
            <a:lvl6pPr marL="2514600" indent="-228600" algn="ctr" eaLnBrk="0" fontAlgn="base" hangingPunct="0">
              <a:lnSpc>
                <a:spcPct val="106000"/>
              </a:lnSpc>
              <a:spcBef>
                <a:spcPct val="0"/>
              </a:spcBef>
              <a:spcAft>
                <a:spcPct val="0"/>
              </a:spcAft>
              <a:defRPr sz="1100">
                <a:solidFill>
                  <a:schemeClr val="tx1"/>
                </a:solidFill>
                <a:latin typeface="Arial" charset="0"/>
              </a:defRPr>
            </a:lvl6pPr>
            <a:lvl7pPr marL="2971800" indent="-228600" algn="ctr" eaLnBrk="0" fontAlgn="base" hangingPunct="0">
              <a:lnSpc>
                <a:spcPct val="106000"/>
              </a:lnSpc>
              <a:spcBef>
                <a:spcPct val="0"/>
              </a:spcBef>
              <a:spcAft>
                <a:spcPct val="0"/>
              </a:spcAft>
              <a:defRPr sz="1100">
                <a:solidFill>
                  <a:schemeClr val="tx1"/>
                </a:solidFill>
                <a:latin typeface="Arial" charset="0"/>
              </a:defRPr>
            </a:lvl7pPr>
            <a:lvl8pPr marL="3429000" indent="-228600" algn="ctr" eaLnBrk="0" fontAlgn="base" hangingPunct="0">
              <a:lnSpc>
                <a:spcPct val="106000"/>
              </a:lnSpc>
              <a:spcBef>
                <a:spcPct val="0"/>
              </a:spcBef>
              <a:spcAft>
                <a:spcPct val="0"/>
              </a:spcAft>
              <a:defRPr sz="1100">
                <a:solidFill>
                  <a:schemeClr val="tx1"/>
                </a:solidFill>
                <a:latin typeface="Arial" charset="0"/>
              </a:defRPr>
            </a:lvl8pPr>
            <a:lvl9pPr marL="3886200" indent="-228600" algn="ctr" eaLnBrk="0" fontAlgn="base" hangingPunct="0">
              <a:lnSpc>
                <a:spcPct val="106000"/>
              </a:lnSpc>
              <a:spcBef>
                <a:spcPct val="0"/>
              </a:spcBef>
              <a:spcAft>
                <a:spcPct val="0"/>
              </a:spcAft>
              <a:defRPr sz="1100">
                <a:solidFill>
                  <a:schemeClr val="tx1"/>
                </a:solidFill>
                <a:latin typeface="Arial" charset="0"/>
              </a:defRPr>
            </a:lvl9pPr>
          </a:lstStyle>
          <a:p>
            <a:pPr eaLnBrk="0" fontAlgn="base" hangingPunct="0">
              <a:spcBef>
                <a:spcPct val="50000"/>
              </a:spcBef>
              <a:spcAft>
                <a:spcPct val="0"/>
              </a:spcAft>
            </a:pPr>
            <a:endParaRPr lang="en-US" altLang="en-US" b="1">
              <a:solidFill>
                <a:srgbClr val="000000"/>
              </a:solidFill>
            </a:endParaRPr>
          </a:p>
        </p:txBody>
      </p:sp>
      <p:sp>
        <p:nvSpPr>
          <p:cNvPr id="4016132" name="Rectangle 4"/>
          <p:cNvSpPr>
            <a:spLocks noGrp="1" noChangeArrowheads="1"/>
          </p:cNvSpPr>
          <p:nvPr>
            <p:ph type="ctrTitle"/>
          </p:nvPr>
        </p:nvSpPr>
        <p:spPr>
          <a:xfrm>
            <a:off x="892175" y="2581275"/>
            <a:ext cx="6581775" cy="549275"/>
          </a:xfrm>
        </p:spPr>
        <p:txBody>
          <a:bodyPr/>
          <a:lstStyle>
            <a:lvl1pPr>
              <a:lnSpc>
                <a:spcPts val="2200"/>
              </a:lnSpc>
              <a:spcBef>
                <a:spcPct val="100000"/>
              </a:spcBef>
              <a:buClr>
                <a:schemeClr val="tx2"/>
              </a:buClr>
              <a:buSzPct val="85000"/>
              <a:buFont typeface="Wingdings" pitchFamily="2" charset="2"/>
              <a:buNone/>
              <a:defRPr sz="1800"/>
            </a:lvl1pPr>
          </a:lstStyle>
          <a:p>
            <a:r>
              <a:rPr lang="en-US"/>
              <a:t>Click to edit Master title style</a:t>
            </a:r>
          </a:p>
        </p:txBody>
      </p:sp>
      <p:sp>
        <p:nvSpPr>
          <p:cNvPr id="4016133" name="Rectangle 5"/>
          <p:cNvSpPr>
            <a:spLocks noGrp="1" noChangeArrowheads="1"/>
          </p:cNvSpPr>
          <p:nvPr>
            <p:ph type="subTitle" idx="1"/>
          </p:nvPr>
        </p:nvSpPr>
        <p:spPr>
          <a:xfrm>
            <a:off x="892175" y="3402013"/>
            <a:ext cx="6581775" cy="438150"/>
          </a:xfrm>
        </p:spPr>
        <p:txBody>
          <a:bodyPr/>
          <a:lstStyle>
            <a:lvl1pPr>
              <a:lnSpc>
                <a:spcPts val="1600"/>
              </a:lnSpc>
              <a:spcBef>
                <a:spcPct val="15000"/>
              </a:spcBef>
              <a:buClrTx/>
              <a:defRPr sz="1400" b="1"/>
            </a:lvl1pPr>
          </a:lstStyle>
          <a:p>
            <a:r>
              <a:rPr lang="en-US"/>
              <a:t>Click to edit Master subtitle style</a:t>
            </a:r>
          </a:p>
        </p:txBody>
      </p:sp>
      <p:pic>
        <p:nvPicPr>
          <p:cNvPr id="7" name="Picture 1" descr="Department of Commerc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10400" y="4078268"/>
            <a:ext cx="1355764" cy="1355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299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6400" y="914400"/>
            <a:ext cx="8331200" cy="5137150"/>
          </a:xfrm>
        </p:spPr>
        <p:txBody>
          <a:bodyPr/>
          <a:lstStyle>
            <a:lvl1pPr marL="0" indent="0">
              <a:buNone/>
              <a:defRPr sz="1400"/>
            </a:lvl1pPr>
          </a:lstStyle>
          <a:p>
            <a:pPr lvl="0"/>
            <a:r>
              <a:rPr lang="en-US"/>
              <a:t>Click to edit Master text styles</a:t>
            </a:r>
          </a:p>
        </p:txBody>
      </p:sp>
    </p:spTree>
    <p:extLst>
      <p:ext uri="{BB962C8B-B14F-4D97-AF65-F5344CB8AC3E}">
        <p14:creationId xmlns:p14="http://schemas.microsoft.com/office/powerpoint/2010/main" val="4631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2406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w/2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6399" y="1152525"/>
            <a:ext cx="8339328" cy="493776"/>
          </a:xfrm>
        </p:spPr>
        <p:txBody>
          <a:bodyPr/>
          <a:lstStyle>
            <a:lvl1pPr>
              <a:buNone/>
              <a:defRPr/>
            </a:lvl1pPr>
          </a:lstStyle>
          <a:p>
            <a:pPr lvl="0"/>
            <a:r>
              <a:rPr lang="en-US"/>
              <a:t>Click to edit Master text styles</a:t>
            </a:r>
          </a:p>
        </p:txBody>
      </p:sp>
      <p:sp>
        <p:nvSpPr>
          <p:cNvPr id="6" name="Text Placeholder 5"/>
          <p:cNvSpPr>
            <a:spLocks noGrp="1"/>
          </p:cNvSpPr>
          <p:nvPr>
            <p:ph type="body" sz="quarter" idx="10"/>
          </p:nvPr>
        </p:nvSpPr>
        <p:spPr>
          <a:xfrm>
            <a:off x="4736592" y="4800600"/>
            <a:ext cx="4005072" cy="1490472"/>
          </a:xfrm>
        </p:spPr>
        <p:txBody>
          <a:bodyPr/>
          <a:lstStyle>
            <a:lvl1pPr>
              <a:buNone/>
              <a:defRPr/>
            </a:lvl1pPr>
          </a:lstStyle>
          <a:p>
            <a:pPr lvl="0"/>
            <a:r>
              <a:rPr lang="en-US"/>
              <a:t>Click to edit Master text styles</a:t>
            </a:r>
          </a:p>
        </p:txBody>
      </p:sp>
      <p:sp>
        <p:nvSpPr>
          <p:cNvPr id="7" name="Text Placeholder 5"/>
          <p:cNvSpPr>
            <a:spLocks noGrp="1"/>
          </p:cNvSpPr>
          <p:nvPr>
            <p:ph type="body" sz="quarter" idx="11"/>
          </p:nvPr>
        </p:nvSpPr>
        <p:spPr>
          <a:xfrm>
            <a:off x="393192" y="4800600"/>
            <a:ext cx="4005072" cy="1490472"/>
          </a:xfrm>
        </p:spPr>
        <p:txBody>
          <a:bodyPr/>
          <a:lstStyle>
            <a:lvl1pPr>
              <a:buNone/>
              <a:defRPr/>
            </a:lvl1pPr>
          </a:lstStyle>
          <a:p>
            <a:pPr lvl="0"/>
            <a:r>
              <a:rPr lang="en-US"/>
              <a:t>Click to edit Master text styles</a:t>
            </a:r>
          </a:p>
        </p:txBody>
      </p:sp>
    </p:spTree>
    <p:extLst>
      <p:ext uri="{BB962C8B-B14F-4D97-AF65-F5344CB8AC3E}">
        <p14:creationId xmlns:p14="http://schemas.microsoft.com/office/powerpoint/2010/main" val="3239330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adrant chart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6400" y="1152525"/>
            <a:ext cx="4005263" cy="493776"/>
          </a:xfrm>
        </p:spPr>
        <p:txBody>
          <a:bodyPr/>
          <a:lstStyle>
            <a:lvl1pPr>
              <a:buNone/>
              <a:defRPr/>
            </a:lvl1pPr>
          </a:lstStyle>
          <a:p>
            <a:pPr lvl="0"/>
            <a:r>
              <a:rPr lang="en-US"/>
              <a:t>Click to edit Master text styles</a:t>
            </a:r>
          </a:p>
        </p:txBody>
      </p:sp>
      <p:sp>
        <p:nvSpPr>
          <p:cNvPr id="6" name="Text Placeholder 5"/>
          <p:cNvSpPr>
            <a:spLocks noGrp="1"/>
          </p:cNvSpPr>
          <p:nvPr>
            <p:ph type="body" sz="quarter" idx="10"/>
          </p:nvPr>
        </p:nvSpPr>
        <p:spPr>
          <a:xfrm>
            <a:off x="4736592" y="1399032"/>
            <a:ext cx="4005072" cy="2258568"/>
          </a:xfrm>
        </p:spPr>
        <p:txBody>
          <a:bodyPr/>
          <a:lstStyle>
            <a:lvl1pPr>
              <a:buNone/>
              <a:defRPr/>
            </a:lvl1pPr>
          </a:lstStyle>
          <a:p>
            <a:pPr lvl="0"/>
            <a:r>
              <a:rPr lang="en-US"/>
              <a:t>Click to edit Master text styles</a:t>
            </a:r>
          </a:p>
        </p:txBody>
      </p:sp>
      <p:sp>
        <p:nvSpPr>
          <p:cNvPr id="7" name="Text Placeholder 5"/>
          <p:cNvSpPr>
            <a:spLocks noGrp="1"/>
          </p:cNvSpPr>
          <p:nvPr>
            <p:ph type="body" sz="quarter" idx="11"/>
          </p:nvPr>
        </p:nvSpPr>
        <p:spPr>
          <a:xfrm>
            <a:off x="4736592" y="4041648"/>
            <a:ext cx="4005072" cy="2244852"/>
          </a:xfrm>
        </p:spPr>
        <p:txBody>
          <a:bodyPr/>
          <a:lstStyle>
            <a:lvl1pPr>
              <a:buNone/>
              <a:defRPr/>
            </a:lvl1pPr>
          </a:lstStyle>
          <a:p>
            <a:pPr lvl="0"/>
            <a:r>
              <a:rPr lang="en-US"/>
              <a:t>Click to edit Master text styles</a:t>
            </a:r>
          </a:p>
        </p:txBody>
      </p:sp>
    </p:spTree>
    <p:extLst>
      <p:ext uri="{BB962C8B-B14F-4D97-AF65-F5344CB8AC3E}">
        <p14:creationId xmlns:p14="http://schemas.microsoft.com/office/powerpoint/2010/main" val="16020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reen shot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412969" y="1380744"/>
            <a:ext cx="2075688" cy="2258568"/>
          </a:xfrm>
        </p:spPr>
        <p:txBody>
          <a:bodyPr/>
          <a:lstStyle>
            <a:lvl1pPr>
              <a:buNone/>
              <a:defRPr/>
            </a:lvl1pPr>
          </a:lstStyle>
          <a:p>
            <a:pPr lvl="0"/>
            <a:r>
              <a:rPr lang="en-US"/>
              <a:t>Click to edit Master text styles</a:t>
            </a:r>
          </a:p>
        </p:txBody>
      </p:sp>
      <p:sp>
        <p:nvSpPr>
          <p:cNvPr id="7" name="Text Placeholder 5"/>
          <p:cNvSpPr>
            <a:spLocks noGrp="1"/>
          </p:cNvSpPr>
          <p:nvPr>
            <p:ph type="body" sz="quarter" idx="11"/>
          </p:nvPr>
        </p:nvSpPr>
        <p:spPr>
          <a:xfrm>
            <a:off x="412969" y="4023360"/>
            <a:ext cx="2075688" cy="2258568"/>
          </a:xfrm>
        </p:spPr>
        <p:txBody>
          <a:bodyPr/>
          <a:lstStyle>
            <a:lvl1pPr>
              <a:buNone/>
              <a:defRPr/>
            </a:lvl1pPr>
          </a:lstStyle>
          <a:p>
            <a:pPr lvl="0"/>
            <a:r>
              <a:rPr lang="en-US"/>
              <a:t>Click to edit Master text styles</a:t>
            </a:r>
          </a:p>
        </p:txBody>
      </p:sp>
    </p:spTree>
    <p:extLst>
      <p:ext uri="{BB962C8B-B14F-4D97-AF65-F5344CB8AC3E}">
        <p14:creationId xmlns:p14="http://schemas.microsoft.com/office/powerpoint/2010/main" val="95217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0" y="1008000"/>
            <a:ext cx="8504635" cy="360000"/>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28800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terprise Value Map Detai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393192" y="1399032"/>
            <a:ext cx="4005072" cy="2029968"/>
          </a:xfrm>
        </p:spPr>
        <p:txBody>
          <a:bodyPr/>
          <a:lstStyle>
            <a:lvl1pPr>
              <a:buNone/>
              <a:defRPr/>
            </a:lvl1pPr>
          </a:lstStyle>
          <a:p>
            <a:pPr lvl="0"/>
            <a:r>
              <a:rPr lang="en-US"/>
              <a:t>Click to edit Master text styles</a:t>
            </a:r>
          </a:p>
        </p:txBody>
      </p:sp>
    </p:spTree>
    <p:extLst>
      <p:ext uri="{BB962C8B-B14F-4D97-AF65-F5344CB8AC3E}">
        <p14:creationId xmlns:p14="http://schemas.microsoft.com/office/powerpoint/2010/main" val="3004544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VM subs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402336" y="4379976"/>
            <a:ext cx="1554480" cy="1252728"/>
          </a:xfrm>
        </p:spPr>
        <p:txBody>
          <a:bodyPr/>
          <a:lstStyle>
            <a:lvl1pPr marL="0" indent="0">
              <a:buNone/>
              <a:defRPr/>
            </a:lvl1pPr>
          </a:lstStyle>
          <a:p>
            <a:pPr lvl="0"/>
            <a:r>
              <a:rPr lang="en-US"/>
              <a:t>Click to edit Master text styles</a:t>
            </a:r>
          </a:p>
        </p:txBody>
      </p:sp>
      <p:sp>
        <p:nvSpPr>
          <p:cNvPr id="4" name="Text Placeholder 5"/>
          <p:cNvSpPr>
            <a:spLocks noGrp="1"/>
          </p:cNvSpPr>
          <p:nvPr>
            <p:ph type="body" sz="quarter" idx="11"/>
          </p:nvPr>
        </p:nvSpPr>
        <p:spPr>
          <a:xfrm>
            <a:off x="2103120" y="4379976"/>
            <a:ext cx="1554480" cy="1252728"/>
          </a:xfrm>
        </p:spPr>
        <p:txBody>
          <a:bodyPr/>
          <a:lstStyle>
            <a:lvl1pPr marL="0" indent="0">
              <a:buNone/>
              <a:defRPr/>
            </a:lvl1pPr>
          </a:lstStyle>
          <a:p>
            <a:pPr lvl="0"/>
            <a:r>
              <a:rPr lang="en-US"/>
              <a:t>Click to edit Master text styles</a:t>
            </a:r>
          </a:p>
        </p:txBody>
      </p:sp>
      <p:sp>
        <p:nvSpPr>
          <p:cNvPr id="5" name="Text Placeholder 5"/>
          <p:cNvSpPr>
            <a:spLocks noGrp="1"/>
          </p:cNvSpPr>
          <p:nvPr>
            <p:ph type="body" sz="quarter" idx="12"/>
          </p:nvPr>
        </p:nvSpPr>
        <p:spPr>
          <a:xfrm>
            <a:off x="5449824" y="4379976"/>
            <a:ext cx="1554480" cy="1252728"/>
          </a:xfrm>
        </p:spPr>
        <p:txBody>
          <a:bodyPr/>
          <a:lstStyle>
            <a:lvl1pPr marL="0" indent="0">
              <a:buNone/>
              <a:defRPr/>
            </a:lvl1pPr>
          </a:lstStyle>
          <a:p>
            <a:pPr lvl="0"/>
            <a:r>
              <a:rPr lang="en-US"/>
              <a:t>Click to edit Master text styles</a:t>
            </a:r>
          </a:p>
        </p:txBody>
      </p:sp>
      <p:sp>
        <p:nvSpPr>
          <p:cNvPr id="7" name="Text Placeholder 5"/>
          <p:cNvSpPr>
            <a:spLocks noGrp="1"/>
          </p:cNvSpPr>
          <p:nvPr>
            <p:ph type="body" sz="quarter" idx="13"/>
          </p:nvPr>
        </p:nvSpPr>
        <p:spPr>
          <a:xfrm>
            <a:off x="7168896" y="4379976"/>
            <a:ext cx="1554480" cy="1252728"/>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514300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444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Part Opener">
    <p:spTree>
      <p:nvGrpSpPr>
        <p:cNvPr id="1" name=""/>
        <p:cNvGrpSpPr/>
        <p:nvPr/>
      </p:nvGrpSpPr>
      <p:grpSpPr>
        <a:xfrm>
          <a:off x="0" y="0"/>
          <a:ext cx="0" cy="0"/>
          <a:chOff x="0" y="0"/>
          <a:chExt cx="0" cy="0"/>
        </a:xfrm>
      </p:grpSpPr>
      <p:sp>
        <p:nvSpPr>
          <p:cNvPr id="3" name="Text Box 2"/>
          <p:cNvSpPr txBox="1">
            <a:spLocks noChangeArrowheads="1"/>
          </p:cNvSpPr>
          <p:nvPr/>
        </p:nvSpPr>
        <p:spPr bwMode="gray">
          <a:xfrm>
            <a:off x="1741488" y="2365375"/>
            <a:ext cx="5634037"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0" tIns="73152" rIns="0" bIns="73152"/>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80000"/>
              </a:spcBef>
              <a:buClr>
                <a:srgbClr val="000000"/>
              </a:buClr>
              <a:buSzPct val="80000"/>
              <a:buFont typeface="Wingdings" pitchFamily="2" charset="2"/>
              <a:buNone/>
              <a:defRPr/>
            </a:pPr>
            <a:endParaRPr lang="en-US" altLang="en-US" b="1">
              <a:solidFill>
                <a:srgbClr val="000000"/>
              </a:solidFill>
              <a:latin typeface="Arial" charset="0"/>
            </a:endParaRPr>
          </a:p>
        </p:txBody>
      </p:sp>
      <p:sp>
        <p:nvSpPr>
          <p:cNvPr id="4" name="Rectangle 3"/>
          <p:cNvSpPr>
            <a:spLocks noChangeArrowheads="1"/>
          </p:cNvSpPr>
          <p:nvPr/>
        </p:nvSpPr>
        <p:spPr bwMode="gray">
          <a:xfrm>
            <a:off x="2478088" y="2136775"/>
            <a:ext cx="4167187" cy="228600"/>
          </a:xfrm>
          <a:prstGeom prst="rect">
            <a:avLst/>
          </a:prstGeom>
          <a:solidFill>
            <a:schemeClr val="bg1"/>
          </a:solidFill>
          <a:ln>
            <a:noFill/>
          </a:ln>
          <a:extLst>
            <a:ext uri="{91240B29-F687-4F45-9708-019B960494DF}">
              <a14:hiddenLine xmlns:a14="http://schemas.microsoft.com/office/drawing/2010/main" w="12700" cap="rnd" algn="ctr">
                <a:solidFill>
                  <a:srgbClr val="000000"/>
                </a:solidFill>
                <a:miter lim="800000"/>
                <a:headEnd/>
                <a:tailEnd/>
              </a14:hiddenLine>
            </a:ext>
          </a:extLst>
        </p:spPr>
        <p:txBody>
          <a:bodyPr wrap="none" lIns="72000" tIns="0" rIns="72000" bIns="0" anchor="b" anchorCtr="1"/>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defRPr/>
            </a:pPr>
            <a:endParaRPr lang="en-US" altLang="en-US" sz="1400" b="1">
              <a:solidFill>
                <a:srgbClr val="000000"/>
              </a:solidFill>
              <a:latin typeface="Arial" charset="0"/>
            </a:endParaRPr>
          </a:p>
        </p:txBody>
      </p:sp>
      <p:sp>
        <p:nvSpPr>
          <p:cNvPr id="5" name="Text Placeholder 7"/>
          <p:cNvSpPr>
            <a:spLocks noGrp="1"/>
          </p:cNvSpPr>
          <p:nvPr>
            <p:ph type="body" sz="quarter" idx="10"/>
          </p:nvPr>
        </p:nvSpPr>
        <p:spPr>
          <a:xfrm>
            <a:off x="2889504" y="3081528"/>
            <a:ext cx="3346704" cy="256032"/>
          </a:xfrm>
          <a:solidFill>
            <a:schemeClr val="bg1"/>
          </a:solidFill>
        </p:spPr>
        <p:txBody>
          <a:bodyPr lIns="73152" rIns="73152" anchor="ctr" anchorCtr="1"/>
          <a:lstStyle>
            <a:lvl1pPr>
              <a:buNone/>
              <a:defRPr sz="1600" b="1"/>
            </a:lvl1pPr>
          </a:lstStyle>
          <a:p>
            <a:pPr lvl="0"/>
            <a:r>
              <a:rPr lang="en-US"/>
              <a:t>Click to edit Master text styles</a:t>
            </a:r>
          </a:p>
        </p:txBody>
      </p:sp>
    </p:spTree>
    <p:extLst>
      <p:ext uri="{BB962C8B-B14F-4D97-AF65-F5344CB8AC3E}">
        <p14:creationId xmlns:p14="http://schemas.microsoft.com/office/powerpoint/2010/main" val="33099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gray">
          <a:xfrm>
            <a:off x="381000" y="381000"/>
            <a:ext cx="8382000" cy="6172200"/>
          </a:xfrm>
          <a:prstGeom prst="rect">
            <a:avLst/>
          </a:prstGeom>
          <a:solidFill>
            <a:schemeClr val="bg1"/>
          </a:solidFill>
          <a:ln w="12700" algn="ctr">
            <a:solidFill>
              <a:schemeClr val="accent1"/>
            </a:solidFill>
            <a:miter lim="800000"/>
            <a:headEnd/>
            <a:tailEnd/>
          </a:ln>
        </p:spPr>
        <p:txBody>
          <a:bodyPr lIns="90000" tIns="90000" rIns="90000" bIns="90000" anchor="ctr"/>
          <a:lstStyle>
            <a:lvl1pPr marL="119063" indent="-119063">
              <a:defRPr sz="1100">
                <a:solidFill>
                  <a:schemeClr val="tx1"/>
                </a:solidFill>
                <a:latin typeface="Arial" charset="0"/>
              </a:defRPr>
            </a:lvl1pPr>
            <a:lvl2pPr marL="742950" indent="-285750">
              <a:defRPr sz="1100">
                <a:solidFill>
                  <a:schemeClr val="tx1"/>
                </a:solidFill>
                <a:latin typeface="Arial" charset="0"/>
              </a:defRPr>
            </a:lvl2pPr>
            <a:lvl3pPr marL="1143000" indent="-228600">
              <a:defRPr sz="1100">
                <a:solidFill>
                  <a:schemeClr val="tx1"/>
                </a:solidFill>
                <a:latin typeface="Arial" charset="0"/>
              </a:defRPr>
            </a:lvl3pPr>
            <a:lvl4pPr marL="1600200" indent="-228600">
              <a:defRPr sz="1100">
                <a:solidFill>
                  <a:schemeClr val="tx1"/>
                </a:solidFill>
                <a:latin typeface="Arial" charset="0"/>
              </a:defRPr>
            </a:lvl4pPr>
            <a:lvl5pPr marL="2057400" indent="-228600">
              <a:defRPr sz="1100">
                <a:solidFill>
                  <a:schemeClr val="tx1"/>
                </a:solidFill>
                <a:latin typeface="Arial" charset="0"/>
              </a:defRPr>
            </a:lvl5pPr>
            <a:lvl6pPr marL="2514600" indent="-228600" algn="ctr" eaLnBrk="0" fontAlgn="base" hangingPunct="0">
              <a:lnSpc>
                <a:spcPct val="106000"/>
              </a:lnSpc>
              <a:spcBef>
                <a:spcPct val="0"/>
              </a:spcBef>
              <a:spcAft>
                <a:spcPct val="0"/>
              </a:spcAft>
              <a:defRPr sz="1100">
                <a:solidFill>
                  <a:schemeClr val="tx1"/>
                </a:solidFill>
                <a:latin typeface="Arial" charset="0"/>
              </a:defRPr>
            </a:lvl6pPr>
            <a:lvl7pPr marL="2971800" indent="-228600" algn="ctr" eaLnBrk="0" fontAlgn="base" hangingPunct="0">
              <a:lnSpc>
                <a:spcPct val="106000"/>
              </a:lnSpc>
              <a:spcBef>
                <a:spcPct val="0"/>
              </a:spcBef>
              <a:spcAft>
                <a:spcPct val="0"/>
              </a:spcAft>
              <a:defRPr sz="1100">
                <a:solidFill>
                  <a:schemeClr val="tx1"/>
                </a:solidFill>
                <a:latin typeface="Arial" charset="0"/>
              </a:defRPr>
            </a:lvl7pPr>
            <a:lvl8pPr marL="3429000" indent="-228600" algn="ctr" eaLnBrk="0" fontAlgn="base" hangingPunct="0">
              <a:lnSpc>
                <a:spcPct val="106000"/>
              </a:lnSpc>
              <a:spcBef>
                <a:spcPct val="0"/>
              </a:spcBef>
              <a:spcAft>
                <a:spcPct val="0"/>
              </a:spcAft>
              <a:defRPr sz="1100">
                <a:solidFill>
                  <a:schemeClr val="tx1"/>
                </a:solidFill>
                <a:latin typeface="Arial" charset="0"/>
              </a:defRPr>
            </a:lvl8pPr>
            <a:lvl9pPr marL="3886200" indent="-228600" algn="ctr" eaLnBrk="0" fontAlgn="base" hangingPunct="0">
              <a:lnSpc>
                <a:spcPct val="106000"/>
              </a:lnSpc>
              <a:spcBef>
                <a:spcPct val="0"/>
              </a:spcBef>
              <a:spcAft>
                <a:spcPct val="0"/>
              </a:spcAft>
              <a:defRPr sz="1100">
                <a:solidFill>
                  <a:schemeClr val="tx1"/>
                </a:solidFill>
                <a:latin typeface="Arial" charset="0"/>
              </a:defRPr>
            </a:lvl9pPr>
          </a:lstStyle>
          <a:p>
            <a:pPr eaLnBrk="0" fontAlgn="base" hangingPunct="0">
              <a:spcBef>
                <a:spcPct val="50000"/>
              </a:spcBef>
              <a:spcAft>
                <a:spcPct val="0"/>
              </a:spcAft>
            </a:pPr>
            <a:endParaRPr lang="en-US" altLang="en-US" b="1">
              <a:solidFill>
                <a:srgbClr val="000000"/>
              </a:solidFill>
            </a:endParaRPr>
          </a:p>
        </p:txBody>
      </p:sp>
      <p:sp>
        <p:nvSpPr>
          <p:cNvPr id="4016132" name="Rectangle 4"/>
          <p:cNvSpPr>
            <a:spLocks noGrp="1" noChangeArrowheads="1"/>
          </p:cNvSpPr>
          <p:nvPr>
            <p:ph type="ctrTitle"/>
          </p:nvPr>
        </p:nvSpPr>
        <p:spPr>
          <a:xfrm>
            <a:off x="892175" y="2581275"/>
            <a:ext cx="6581775" cy="549275"/>
          </a:xfrm>
        </p:spPr>
        <p:txBody>
          <a:bodyPr/>
          <a:lstStyle>
            <a:lvl1pPr>
              <a:lnSpc>
                <a:spcPts val="2200"/>
              </a:lnSpc>
              <a:spcBef>
                <a:spcPct val="100000"/>
              </a:spcBef>
              <a:buClr>
                <a:schemeClr val="tx2"/>
              </a:buClr>
              <a:buSzPct val="85000"/>
              <a:buFont typeface="Wingdings" pitchFamily="2" charset="2"/>
              <a:buNone/>
              <a:defRPr sz="1800"/>
            </a:lvl1pPr>
          </a:lstStyle>
          <a:p>
            <a:r>
              <a:rPr lang="en-US"/>
              <a:t>Click to edit Master title style</a:t>
            </a:r>
          </a:p>
        </p:txBody>
      </p:sp>
      <p:sp>
        <p:nvSpPr>
          <p:cNvPr id="4016133" name="Rectangle 5"/>
          <p:cNvSpPr>
            <a:spLocks noGrp="1" noChangeArrowheads="1"/>
          </p:cNvSpPr>
          <p:nvPr>
            <p:ph type="subTitle" idx="1"/>
          </p:nvPr>
        </p:nvSpPr>
        <p:spPr>
          <a:xfrm>
            <a:off x="892175" y="3402013"/>
            <a:ext cx="6581775" cy="438150"/>
          </a:xfrm>
        </p:spPr>
        <p:txBody>
          <a:bodyPr/>
          <a:lstStyle>
            <a:lvl1pPr>
              <a:lnSpc>
                <a:spcPts val="1600"/>
              </a:lnSpc>
              <a:spcBef>
                <a:spcPct val="15000"/>
              </a:spcBef>
              <a:buClrTx/>
              <a:defRPr sz="1400" b="1"/>
            </a:lvl1pPr>
          </a:lstStyle>
          <a:p>
            <a:r>
              <a:rPr lang="en-US"/>
              <a:t>Click to edit Master subtitle style</a:t>
            </a:r>
          </a:p>
        </p:txBody>
      </p:sp>
      <p:pic>
        <p:nvPicPr>
          <p:cNvPr id="7" name="Picture 1" descr="Department of Commerc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10400" y="4078268"/>
            <a:ext cx="1355764" cy="1355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718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2336" y="1152525"/>
            <a:ext cx="8331200" cy="5137150"/>
          </a:xfrm>
        </p:spPr>
        <p:txBody>
          <a:bodyPr/>
          <a:lstStyle/>
          <a:p>
            <a:pPr lvl="0"/>
            <a:r>
              <a:rPr lang="en-US"/>
              <a:t>Click to edit Master text styles</a:t>
            </a:r>
          </a:p>
        </p:txBody>
      </p:sp>
    </p:spTree>
    <p:extLst>
      <p:ext uri="{BB962C8B-B14F-4D97-AF65-F5344CB8AC3E}">
        <p14:creationId xmlns:p14="http://schemas.microsoft.com/office/powerpoint/2010/main" val="1974913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8371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meline w/2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6399" y="1152525"/>
            <a:ext cx="8339328" cy="493776"/>
          </a:xfrm>
        </p:spPr>
        <p:txBody>
          <a:bodyPr/>
          <a:lstStyle>
            <a:lvl1pPr>
              <a:buNone/>
              <a:defRPr/>
            </a:lvl1pPr>
          </a:lstStyle>
          <a:p>
            <a:pPr lvl="0"/>
            <a:r>
              <a:rPr lang="en-US"/>
              <a:t>Click to edit Master text styles</a:t>
            </a:r>
          </a:p>
        </p:txBody>
      </p:sp>
      <p:sp>
        <p:nvSpPr>
          <p:cNvPr id="6" name="Text Placeholder 5"/>
          <p:cNvSpPr>
            <a:spLocks noGrp="1"/>
          </p:cNvSpPr>
          <p:nvPr>
            <p:ph type="body" sz="quarter" idx="10"/>
          </p:nvPr>
        </p:nvSpPr>
        <p:spPr>
          <a:xfrm>
            <a:off x="4736592" y="4800600"/>
            <a:ext cx="4005072" cy="1490472"/>
          </a:xfrm>
        </p:spPr>
        <p:txBody>
          <a:bodyPr/>
          <a:lstStyle>
            <a:lvl1pPr>
              <a:buNone/>
              <a:defRPr/>
            </a:lvl1pPr>
          </a:lstStyle>
          <a:p>
            <a:pPr lvl="0"/>
            <a:r>
              <a:rPr lang="en-US"/>
              <a:t>Click to edit Master text styles</a:t>
            </a:r>
          </a:p>
        </p:txBody>
      </p:sp>
      <p:sp>
        <p:nvSpPr>
          <p:cNvPr id="7" name="Text Placeholder 5"/>
          <p:cNvSpPr>
            <a:spLocks noGrp="1"/>
          </p:cNvSpPr>
          <p:nvPr>
            <p:ph type="body" sz="quarter" idx="11"/>
          </p:nvPr>
        </p:nvSpPr>
        <p:spPr>
          <a:xfrm>
            <a:off x="393192" y="4800600"/>
            <a:ext cx="4005072" cy="1490472"/>
          </a:xfrm>
        </p:spPr>
        <p:txBody>
          <a:bodyPr/>
          <a:lstStyle>
            <a:lvl1pPr>
              <a:buNone/>
              <a:defRPr/>
            </a:lvl1pPr>
          </a:lstStyle>
          <a:p>
            <a:pPr lvl="0"/>
            <a:r>
              <a:rPr lang="en-US"/>
              <a:t>Click to edit Master text styles</a:t>
            </a:r>
          </a:p>
        </p:txBody>
      </p:sp>
    </p:spTree>
    <p:extLst>
      <p:ext uri="{BB962C8B-B14F-4D97-AF65-F5344CB8AC3E}">
        <p14:creationId xmlns:p14="http://schemas.microsoft.com/office/powerpoint/2010/main" val="4261708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Quadrant chart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6400" y="1152525"/>
            <a:ext cx="4005263" cy="493776"/>
          </a:xfrm>
        </p:spPr>
        <p:txBody>
          <a:bodyPr/>
          <a:lstStyle>
            <a:lvl1pPr>
              <a:buNone/>
              <a:defRPr/>
            </a:lvl1pPr>
          </a:lstStyle>
          <a:p>
            <a:pPr lvl="0"/>
            <a:r>
              <a:rPr lang="en-US"/>
              <a:t>Click to edit Master text styles</a:t>
            </a:r>
          </a:p>
        </p:txBody>
      </p:sp>
      <p:sp>
        <p:nvSpPr>
          <p:cNvPr id="6" name="Text Placeholder 5"/>
          <p:cNvSpPr>
            <a:spLocks noGrp="1"/>
          </p:cNvSpPr>
          <p:nvPr>
            <p:ph type="body" sz="quarter" idx="10"/>
          </p:nvPr>
        </p:nvSpPr>
        <p:spPr>
          <a:xfrm>
            <a:off x="4736592" y="1399032"/>
            <a:ext cx="4005072" cy="2258568"/>
          </a:xfrm>
        </p:spPr>
        <p:txBody>
          <a:bodyPr/>
          <a:lstStyle>
            <a:lvl1pPr>
              <a:buNone/>
              <a:defRPr/>
            </a:lvl1pPr>
          </a:lstStyle>
          <a:p>
            <a:pPr lvl="0"/>
            <a:r>
              <a:rPr lang="en-US"/>
              <a:t>Click to edit Master text styles</a:t>
            </a:r>
          </a:p>
        </p:txBody>
      </p:sp>
      <p:sp>
        <p:nvSpPr>
          <p:cNvPr id="7" name="Text Placeholder 5"/>
          <p:cNvSpPr>
            <a:spLocks noGrp="1"/>
          </p:cNvSpPr>
          <p:nvPr>
            <p:ph type="body" sz="quarter" idx="11"/>
          </p:nvPr>
        </p:nvSpPr>
        <p:spPr>
          <a:xfrm>
            <a:off x="4736592" y="4041648"/>
            <a:ext cx="4005072" cy="2244852"/>
          </a:xfrm>
        </p:spPr>
        <p:txBody>
          <a:bodyPr/>
          <a:lstStyle>
            <a:lvl1pPr>
              <a:buNone/>
              <a:defRPr/>
            </a:lvl1pPr>
          </a:lstStyle>
          <a:p>
            <a:pPr lvl="0"/>
            <a:r>
              <a:rPr lang="en-US"/>
              <a:t>Click to edit Master text styles</a:t>
            </a:r>
          </a:p>
        </p:txBody>
      </p:sp>
    </p:spTree>
    <p:extLst>
      <p:ext uri="{BB962C8B-B14F-4D97-AF65-F5344CB8AC3E}">
        <p14:creationId xmlns:p14="http://schemas.microsoft.com/office/powerpoint/2010/main" val="632983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creen shot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412969" y="1380744"/>
            <a:ext cx="2075688" cy="2258568"/>
          </a:xfrm>
        </p:spPr>
        <p:txBody>
          <a:bodyPr/>
          <a:lstStyle>
            <a:lvl1pPr>
              <a:buNone/>
              <a:defRPr/>
            </a:lvl1pPr>
          </a:lstStyle>
          <a:p>
            <a:pPr lvl="0"/>
            <a:r>
              <a:rPr lang="en-US"/>
              <a:t>Click to edit Master text styles</a:t>
            </a:r>
          </a:p>
        </p:txBody>
      </p:sp>
      <p:sp>
        <p:nvSpPr>
          <p:cNvPr id="7" name="Text Placeholder 5"/>
          <p:cNvSpPr>
            <a:spLocks noGrp="1"/>
          </p:cNvSpPr>
          <p:nvPr>
            <p:ph type="body" sz="quarter" idx="11"/>
          </p:nvPr>
        </p:nvSpPr>
        <p:spPr>
          <a:xfrm>
            <a:off x="412969" y="4023360"/>
            <a:ext cx="2075688" cy="2258568"/>
          </a:xfrm>
        </p:spPr>
        <p:txBody>
          <a:bodyPr/>
          <a:lstStyle>
            <a:lvl1pPr>
              <a:buNone/>
              <a:defRPr/>
            </a:lvl1pPr>
          </a:lstStyle>
          <a:p>
            <a:pPr lvl="0"/>
            <a:r>
              <a:rPr lang="en-US"/>
              <a:t>Click to edit Master text styles</a:t>
            </a:r>
          </a:p>
        </p:txBody>
      </p:sp>
    </p:spTree>
    <p:extLst>
      <p:ext uri="{BB962C8B-B14F-4D97-AF65-F5344CB8AC3E}">
        <p14:creationId xmlns:p14="http://schemas.microsoft.com/office/powerpoint/2010/main" val="361877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324000" y="1008000"/>
            <a:ext cx="8496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1636645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terprise Value Map Detai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393192" y="1399032"/>
            <a:ext cx="4005072" cy="2029968"/>
          </a:xfrm>
        </p:spPr>
        <p:txBody>
          <a:bodyPr/>
          <a:lstStyle>
            <a:lvl1pPr>
              <a:buNone/>
              <a:defRPr/>
            </a:lvl1pPr>
          </a:lstStyle>
          <a:p>
            <a:pPr lvl="0"/>
            <a:r>
              <a:rPr lang="en-US"/>
              <a:t>Click to edit Master text styles</a:t>
            </a:r>
          </a:p>
        </p:txBody>
      </p:sp>
    </p:spTree>
    <p:extLst>
      <p:ext uri="{BB962C8B-B14F-4D97-AF65-F5344CB8AC3E}">
        <p14:creationId xmlns:p14="http://schemas.microsoft.com/office/powerpoint/2010/main" val="775632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VM subs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402336" y="4379976"/>
            <a:ext cx="1554480" cy="1252728"/>
          </a:xfrm>
        </p:spPr>
        <p:txBody>
          <a:bodyPr/>
          <a:lstStyle>
            <a:lvl1pPr marL="0" indent="0">
              <a:buNone/>
              <a:defRPr/>
            </a:lvl1pPr>
          </a:lstStyle>
          <a:p>
            <a:pPr lvl="0"/>
            <a:r>
              <a:rPr lang="en-US"/>
              <a:t>Click to edit Master text styles</a:t>
            </a:r>
          </a:p>
        </p:txBody>
      </p:sp>
      <p:sp>
        <p:nvSpPr>
          <p:cNvPr id="4" name="Text Placeholder 5"/>
          <p:cNvSpPr>
            <a:spLocks noGrp="1"/>
          </p:cNvSpPr>
          <p:nvPr>
            <p:ph type="body" sz="quarter" idx="11"/>
          </p:nvPr>
        </p:nvSpPr>
        <p:spPr>
          <a:xfrm>
            <a:off x="2103120" y="4379976"/>
            <a:ext cx="1554480" cy="1252728"/>
          </a:xfrm>
        </p:spPr>
        <p:txBody>
          <a:bodyPr/>
          <a:lstStyle>
            <a:lvl1pPr marL="0" indent="0">
              <a:buNone/>
              <a:defRPr/>
            </a:lvl1pPr>
          </a:lstStyle>
          <a:p>
            <a:pPr lvl="0"/>
            <a:r>
              <a:rPr lang="en-US"/>
              <a:t>Click to edit Master text styles</a:t>
            </a:r>
          </a:p>
        </p:txBody>
      </p:sp>
      <p:sp>
        <p:nvSpPr>
          <p:cNvPr id="5" name="Text Placeholder 5"/>
          <p:cNvSpPr>
            <a:spLocks noGrp="1"/>
          </p:cNvSpPr>
          <p:nvPr>
            <p:ph type="body" sz="quarter" idx="12"/>
          </p:nvPr>
        </p:nvSpPr>
        <p:spPr>
          <a:xfrm>
            <a:off x="5449824" y="4379976"/>
            <a:ext cx="1554480" cy="1252728"/>
          </a:xfrm>
        </p:spPr>
        <p:txBody>
          <a:bodyPr/>
          <a:lstStyle>
            <a:lvl1pPr marL="0" indent="0">
              <a:buNone/>
              <a:defRPr/>
            </a:lvl1pPr>
          </a:lstStyle>
          <a:p>
            <a:pPr lvl="0"/>
            <a:r>
              <a:rPr lang="en-US"/>
              <a:t>Click to edit Master text styles</a:t>
            </a:r>
          </a:p>
        </p:txBody>
      </p:sp>
      <p:sp>
        <p:nvSpPr>
          <p:cNvPr id="7" name="Text Placeholder 5"/>
          <p:cNvSpPr>
            <a:spLocks noGrp="1"/>
          </p:cNvSpPr>
          <p:nvPr>
            <p:ph type="body" sz="quarter" idx="13"/>
          </p:nvPr>
        </p:nvSpPr>
        <p:spPr>
          <a:xfrm>
            <a:off x="7168896" y="4379976"/>
            <a:ext cx="1554480" cy="1252728"/>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122375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980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685800" y="5562600"/>
            <a:ext cx="7772400" cy="612648"/>
          </a:xfrm>
          <a:ln w="28575">
            <a:solidFill>
              <a:srgbClr val="003192"/>
            </a:solidFill>
          </a:ln>
        </p:spPr>
        <p:txBody>
          <a:bodyPr anchor="ctr"/>
          <a:lstStyle>
            <a:lvl1pPr marL="0" indent="0" algn="ctr">
              <a:buNone/>
              <a:defRPr sz="1200" b="1" i="1" baseline="0"/>
            </a:lvl1pPr>
          </a:lstStyle>
          <a:p>
            <a:pPr lvl="0"/>
            <a:r>
              <a:rPr lang="en-US"/>
              <a:t>Kicker Box – Arial, Bold Italic, Size 12</a:t>
            </a:r>
          </a:p>
        </p:txBody>
      </p:sp>
      <p:sp>
        <p:nvSpPr>
          <p:cNvPr id="9" name="Text Placeholder 9"/>
          <p:cNvSpPr>
            <a:spLocks noGrp="1"/>
          </p:cNvSpPr>
          <p:nvPr>
            <p:ph type="body" sz="quarter" idx="11"/>
          </p:nvPr>
        </p:nvSpPr>
        <p:spPr>
          <a:xfrm>
            <a:off x="304800" y="914400"/>
            <a:ext cx="8382001"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title"/>
          </p:nvPr>
        </p:nvSpPr>
        <p:spPr bwMode="gray">
          <a:xfrm>
            <a:off x="304800" y="522288"/>
            <a:ext cx="83312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en-US" altLang="en-US"/>
              <a:t>Click to edit Master title style</a:t>
            </a:r>
          </a:p>
        </p:txBody>
      </p:sp>
    </p:spTree>
    <p:extLst>
      <p:ext uri="{BB962C8B-B14F-4D97-AF65-F5344CB8AC3E}">
        <p14:creationId xmlns:p14="http://schemas.microsoft.com/office/powerpoint/2010/main" val="308951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087438" y="2551113"/>
            <a:ext cx="6858000" cy="1344168"/>
          </a:xfrm>
          <a:prstGeom prst="rect">
            <a:avLst/>
          </a:prstGeom>
          <a:ln w="28575">
            <a:solidFill>
              <a:srgbClr val="003192"/>
            </a:solidFill>
          </a:ln>
        </p:spPr>
        <p:txBody>
          <a:bodyPr anchor="ctr"/>
          <a:lstStyle>
            <a:lvl1pPr marL="0" indent="0" algn="ctr">
              <a:buNone/>
              <a:defRPr sz="2000" b="1" baseline="0">
                <a:latin typeface="Arial" panose="020B0604020202020204" pitchFamily="34" charset="0"/>
                <a:cs typeface="Arial" panose="020B0604020202020204" pitchFamily="34" charset="0"/>
              </a:defRPr>
            </a:lvl1pPr>
          </a:lstStyle>
          <a:p>
            <a:pPr lvl="0"/>
            <a:r>
              <a:rPr lang="en-US"/>
              <a:t>Divider slide</a:t>
            </a:r>
          </a:p>
        </p:txBody>
      </p:sp>
    </p:spTree>
    <p:extLst>
      <p:ext uri="{BB962C8B-B14F-4D97-AF65-F5344CB8AC3E}">
        <p14:creationId xmlns:p14="http://schemas.microsoft.com/office/powerpoint/2010/main" val="1742772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gray">
          <a:xfrm>
            <a:off x="585788" y="774700"/>
            <a:ext cx="7972425" cy="4795838"/>
          </a:xfrm>
          <a:prstGeom prst="rect">
            <a:avLst/>
          </a:prstGeom>
          <a:solidFill>
            <a:schemeClr val="bg1"/>
          </a:solidFill>
          <a:ln w="12700" algn="ctr">
            <a:solidFill>
              <a:schemeClr val="accent1"/>
            </a:solidFill>
            <a:miter lim="800000"/>
            <a:headEnd/>
            <a:tailEnd/>
          </a:ln>
        </p:spPr>
        <p:txBody>
          <a:bodyPr lIns="90000" tIns="90000" rIns="90000" bIns="90000" anchor="ctr"/>
          <a:lstStyle>
            <a:lvl1pPr marL="119063" indent="-119063">
              <a:defRPr sz="1100">
                <a:solidFill>
                  <a:schemeClr val="tx1"/>
                </a:solidFill>
                <a:latin typeface="Arial" charset="0"/>
              </a:defRPr>
            </a:lvl1pPr>
            <a:lvl2pPr marL="742950" indent="-285750">
              <a:defRPr sz="1100">
                <a:solidFill>
                  <a:schemeClr val="tx1"/>
                </a:solidFill>
                <a:latin typeface="Arial" charset="0"/>
              </a:defRPr>
            </a:lvl2pPr>
            <a:lvl3pPr marL="1143000" indent="-228600">
              <a:defRPr sz="1100">
                <a:solidFill>
                  <a:schemeClr val="tx1"/>
                </a:solidFill>
                <a:latin typeface="Arial" charset="0"/>
              </a:defRPr>
            </a:lvl3pPr>
            <a:lvl4pPr marL="1600200" indent="-228600">
              <a:defRPr sz="1100">
                <a:solidFill>
                  <a:schemeClr val="tx1"/>
                </a:solidFill>
                <a:latin typeface="Arial" charset="0"/>
              </a:defRPr>
            </a:lvl4pPr>
            <a:lvl5pPr marL="2057400" indent="-228600">
              <a:defRPr sz="1100">
                <a:solidFill>
                  <a:schemeClr val="tx1"/>
                </a:solidFill>
                <a:latin typeface="Arial" charset="0"/>
              </a:defRPr>
            </a:lvl5pPr>
            <a:lvl6pPr marL="2514600" indent="-228600" algn="ctr" eaLnBrk="0" fontAlgn="base" hangingPunct="0">
              <a:lnSpc>
                <a:spcPct val="106000"/>
              </a:lnSpc>
              <a:spcBef>
                <a:spcPct val="0"/>
              </a:spcBef>
              <a:spcAft>
                <a:spcPct val="0"/>
              </a:spcAft>
              <a:defRPr sz="1100">
                <a:solidFill>
                  <a:schemeClr val="tx1"/>
                </a:solidFill>
                <a:latin typeface="Arial" charset="0"/>
              </a:defRPr>
            </a:lvl6pPr>
            <a:lvl7pPr marL="2971800" indent="-228600" algn="ctr" eaLnBrk="0" fontAlgn="base" hangingPunct="0">
              <a:lnSpc>
                <a:spcPct val="106000"/>
              </a:lnSpc>
              <a:spcBef>
                <a:spcPct val="0"/>
              </a:spcBef>
              <a:spcAft>
                <a:spcPct val="0"/>
              </a:spcAft>
              <a:defRPr sz="1100">
                <a:solidFill>
                  <a:schemeClr val="tx1"/>
                </a:solidFill>
                <a:latin typeface="Arial" charset="0"/>
              </a:defRPr>
            </a:lvl7pPr>
            <a:lvl8pPr marL="3429000" indent="-228600" algn="ctr" eaLnBrk="0" fontAlgn="base" hangingPunct="0">
              <a:lnSpc>
                <a:spcPct val="106000"/>
              </a:lnSpc>
              <a:spcBef>
                <a:spcPct val="0"/>
              </a:spcBef>
              <a:spcAft>
                <a:spcPct val="0"/>
              </a:spcAft>
              <a:defRPr sz="1100">
                <a:solidFill>
                  <a:schemeClr val="tx1"/>
                </a:solidFill>
                <a:latin typeface="Arial" charset="0"/>
              </a:defRPr>
            </a:lvl8pPr>
            <a:lvl9pPr marL="3886200" indent="-228600" algn="ctr" eaLnBrk="0" fontAlgn="base" hangingPunct="0">
              <a:lnSpc>
                <a:spcPct val="106000"/>
              </a:lnSpc>
              <a:spcBef>
                <a:spcPct val="0"/>
              </a:spcBef>
              <a:spcAft>
                <a:spcPct val="0"/>
              </a:spcAft>
              <a:defRPr sz="1100">
                <a:solidFill>
                  <a:schemeClr val="tx1"/>
                </a:solidFill>
                <a:latin typeface="Arial" charset="0"/>
              </a:defRPr>
            </a:lvl9pPr>
          </a:lstStyle>
          <a:p>
            <a:pPr eaLnBrk="0" fontAlgn="base" hangingPunct="0">
              <a:spcBef>
                <a:spcPct val="50000"/>
              </a:spcBef>
              <a:spcAft>
                <a:spcPct val="0"/>
              </a:spcAft>
            </a:pPr>
            <a:endParaRPr lang="en-US" altLang="en-US" b="1">
              <a:solidFill>
                <a:srgbClr val="000000"/>
              </a:solidFill>
            </a:endParaRPr>
          </a:p>
        </p:txBody>
      </p:sp>
      <p:sp>
        <p:nvSpPr>
          <p:cNvPr id="4016132" name="Rectangle 4"/>
          <p:cNvSpPr>
            <a:spLocks noGrp="1" noChangeArrowheads="1"/>
          </p:cNvSpPr>
          <p:nvPr>
            <p:ph type="ctrTitle"/>
          </p:nvPr>
        </p:nvSpPr>
        <p:spPr>
          <a:xfrm>
            <a:off x="892175" y="2581275"/>
            <a:ext cx="6581775" cy="549275"/>
          </a:xfrm>
        </p:spPr>
        <p:txBody>
          <a:bodyPr/>
          <a:lstStyle>
            <a:lvl1pPr>
              <a:lnSpc>
                <a:spcPts val="2200"/>
              </a:lnSpc>
              <a:spcBef>
                <a:spcPct val="100000"/>
              </a:spcBef>
              <a:buClr>
                <a:schemeClr val="tx2"/>
              </a:buClr>
              <a:buSzPct val="85000"/>
              <a:buFont typeface="Wingdings" pitchFamily="2" charset="2"/>
              <a:buNone/>
              <a:defRPr sz="1800"/>
            </a:lvl1pPr>
          </a:lstStyle>
          <a:p>
            <a:r>
              <a:rPr lang="en-US"/>
              <a:t>Click to edit Master title style</a:t>
            </a:r>
          </a:p>
        </p:txBody>
      </p:sp>
      <p:sp>
        <p:nvSpPr>
          <p:cNvPr id="4016133" name="Rectangle 5"/>
          <p:cNvSpPr>
            <a:spLocks noGrp="1" noChangeArrowheads="1"/>
          </p:cNvSpPr>
          <p:nvPr>
            <p:ph type="subTitle" idx="1"/>
          </p:nvPr>
        </p:nvSpPr>
        <p:spPr>
          <a:xfrm>
            <a:off x="892175" y="3402013"/>
            <a:ext cx="6581775" cy="438150"/>
          </a:xfrm>
        </p:spPr>
        <p:txBody>
          <a:bodyPr/>
          <a:lstStyle>
            <a:lvl1pPr>
              <a:lnSpc>
                <a:spcPts val="1600"/>
              </a:lnSpc>
              <a:spcBef>
                <a:spcPct val="15000"/>
              </a:spcBef>
              <a:buClrTx/>
              <a:defRPr sz="1400" b="1"/>
            </a:lvl1pPr>
          </a:lstStyle>
          <a:p>
            <a:r>
              <a:rPr lang="en-US"/>
              <a:t>Click to edit Master subtitle style</a:t>
            </a:r>
          </a:p>
        </p:txBody>
      </p:sp>
      <p:pic>
        <p:nvPicPr>
          <p:cNvPr id="7" name="Picture 1" descr="Department of Commerc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10400" y="4078268"/>
            <a:ext cx="1355764" cy="1355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443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2336" y="1152525"/>
            <a:ext cx="8331200" cy="5137150"/>
          </a:xfrm>
        </p:spPr>
        <p:txBody>
          <a:bodyPr/>
          <a:lstStyle/>
          <a:p>
            <a:pPr lvl="0"/>
            <a:r>
              <a:rPr lang="en-US"/>
              <a:t>Click to edit Master text styles</a:t>
            </a:r>
          </a:p>
        </p:txBody>
      </p:sp>
    </p:spTree>
    <p:extLst>
      <p:ext uri="{BB962C8B-B14F-4D97-AF65-F5344CB8AC3E}">
        <p14:creationId xmlns:p14="http://schemas.microsoft.com/office/powerpoint/2010/main" val="336621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9722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w/2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6399" y="1152525"/>
            <a:ext cx="8339328" cy="493776"/>
          </a:xfrm>
        </p:spPr>
        <p:txBody>
          <a:bodyPr/>
          <a:lstStyle>
            <a:lvl1pPr>
              <a:buNone/>
              <a:defRPr/>
            </a:lvl1pPr>
          </a:lstStyle>
          <a:p>
            <a:pPr lvl="0"/>
            <a:r>
              <a:rPr lang="en-US"/>
              <a:t>Click to edit Master text styles</a:t>
            </a:r>
          </a:p>
        </p:txBody>
      </p:sp>
      <p:sp>
        <p:nvSpPr>
          <p:cNvPr id="6" name="Text Placeholder 5"/>
          <p:cNvSpPr>
            <a:spLocks noGrp="1"/>
          </p:cNvSpPr>
          <p:nvPr>
            <p:ph type="body" sz="quarter" idx="10"/>
          </p:nvPr>
        </p:nvSpPr>
        <p:spPr>
          <a:xfrm>
            <a:off x="4736592" y="4800600"/>
            <a:ext cx="4005072" cy="1490472"/>
          </a:xfrm>
        </p:spPr>
        <p:txBody>
          <a:bodyPr/>
          <a:lstStyle>
            <a:lvl1pPr>
              <a:buNone/>
              <a:defRPr/>
            </a:lvl1pPr>
          </a:lstStyle>
          <a:p>
            <a:pPr lvl="0"/>
            <a:r>
              <a:rPr lang="en-US"/>
              <a:t>Click to edit Master text styles</a:t>
            </a:r>
          </a:p>
        </p:txBody>
      </p:sp>
      <p:sp>
        <p:nvSpPr>
          <p:cNvPr id="7" name="Text Placeholder 5"/>
          <p:cNvSpPr>
            <a:spLocks noGrp="1"/>
          </p:cNvSpPr>
          <p:nvPr>
            <p:ph type="body" sz="quarter" idx="11"/>
          </p:nvPr>
        </p:nvSpPr>
        <p:spPr>
          <a:xfrm>
            <a:off x="393192" y="4800600"/>
            <a:ext cx="4005072" cy="1490472"/>
          </a:xfrm>
        </p:spPr>
        <p:txBody>
          <a:bodyPr/>
          <a:lstStyle>
            <a:lvl1pPr>
              <a:buNone/>
              <a:defRPr/>
            </a:lvl1pPr>
          </a:lstStyle>
          <a:p>
            <a:pPr lvl="0"/>
            <a:r>
              <a:rPr lang="en-US"/>
              <a:t>Click to edit Master text styles</a:t>
            </a:r>
          </a:p>
        </p:txBody>
      </p:sp>
    </p:spTree>
    <p:extLst>
      <p:ext uri="{BB962C8B-B14F-4D97-AF65-F5344CB8AC3E}">
        <p14:creationId xmlns:p14="http://schemas.microsoft.com/office/powerpoint/2010/main" val="213245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adrant chart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6400" y="1152525"/>
            <a:ext cx="4005263" cy="493776"/>
          </a:xfrm>
        </p:spPr>
        <p:txBody>
          <a:bodyPr/>
          <a:lstStyle>
            <a:lvl1pPr>
              <a:buNone/>
              <a:defRPr/>
            </a:lvl1pPr>
          </a:lstStyle>
          <a:p>
            <a:pPr lvl="0"/>
            <a:r>
              <a:rPr lang="en-US"/>
              <a:t>Click to edit Master text styles</a:t>
            </a:r>
          </a:p>
        </p:txBody>
      </p:sp>
      <p:sp>
        <p:nvSpPr>
          <p:cNvPr id="6" name="Text Placeholder 5"/>
          <p:cNvSpPr>
            <a:spLocks noGrp="1"/>
          </p:cNvSpPr>
          <p:nvPr>
            <p:ph type="body" sz="quarter" idx="10"/>
          </p:nvPr>
        </p:nvSpPr>
        <p:spPr>
          <a:xfrm>
            <a:off x="4736592" y="1399032"/>
            <a:ext cx="4005072" cy="2258568"/>
          </a:xfrm>
        </p:spPr>
        <p:txBody>
          <a:bodyPr/>
          <a:lstStyle>
            <a:lvl1pPr>
              <a:buNone/>
              <a:defRPr/>
            </a:lvl1pPr>
          </a:lstStyle>
          <a:p>
            <a:pPr lvl="0"/>
            <a:r>
              <a:rPr lang="en-US"/>
              <a:t>Click to edit Master text styles</a:t>
            </a:r>
          </a:p>
        </p:txBody>
      </p:sp>
      <p:sp>
        <p:nvSpPr>
          <p:cNvPr id="7" name="Text Placeholder 5"/>
          <p:cNvSpPr>
            <a:spLocks noGrp="1"/>
          </p:cNvSpPr>
          <p:nvPr>
            <p:ph type="body" sz="quarter" idx="11"/>
          </p:nvPr>
        </p:nvSpPr>
        <p:spPr>
          <a:xfrm>
            <a:off x="4736592" y="4041648"/>
            <a:ext cx="4005072" cy="2244852"/>
          </a:xfrm>
        </p:spPr>
        <p:txBody>
          <a:bodyPr/>
          <a:lstStyle>
            <a:lvl1pPr>
              <a:buNone/>
              <a:defRPr/>
            </a:lvl1pPr>
          </a:lstStyle>
          <a:p>
            <a:pPr lvl="0"/>
            <a:r>
              <a:rPr lang="en-US"/>
              <a:t>Click to edit Master text styles</a:t>
            </a:r>
          </a:p>
        </p:txBody>
      </p:sp>
    </p:spTree>
    <p:extLst>
      <p:ext uri="{BB962C8B-B14F-4D97-AF65-F5344CB8AC3E}">
        <p14:creationId xmlns:p14="http://schemas.microsoft.com/office/powerpoint/2010/main" val="2579041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gi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1.gif"/><Relationship Id="rId5" Type="http://schemas.openxmlformats.org/officeDocument/2006/relationships/slideLayout" Target="../slideLayouts/slideLayout9.xml"/><Relationship Id="rId10" Type="http://schemas.openxmlformats.org/officeDocument/2006/relationships/theme" Target="../theme/theme3.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gif"/><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gif"/><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5.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body" idx="1"/>
          </p:nvPr>
        </p:nvSpPr>
        <p:spPr bwMode="auto">
          <a:xfrm>
            <a:off x="304800" y="914400"/>
            <a:ext cx="8335964" cy="509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12" rIns="0"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Line 47"/>
          <p:cNvSpPr>
            <a:spLocks noChangeShapeType="1"/>
          </p:cNvSpPr>
          <p:nvPr userDrawn="1"/>
        </p:nvSpPr>
        <p:spPr bwMode="invGray">
          <a:xfrm>
            <a:off x="301752" y="838200"/>
            <a:ext cx="8540496" cy="0"/>
          </a:xfrm>
          <a:prstGeom prst="line">
            <a:avLst/>
          </a:prstGeom>
          <a:noFill/>
          <a:ln w="28575">
            <a:solidFill>
              <a:srgbClr val="003192"/>
            </a:solidFill>
            <a:round/>
            <a:headEnd/>
            <a:tailEnd/>
          </a:ln>
          <a:extLst>
            <a:ext uri="{909E8E84-426E-40DD-AFC4-6F175D3DCCD1}">
              <a14:hiddenFill xmlns:a14="http://schemas.microsoft.com/office/drawing/2010/main">
                <a:noFill/>
              </a14:hiddenFill>
            </a:ext>
          </a:extLst>
        </p:spPr>
        <p:txBody>
          <a:bodyPr wrap="none" lIns="91426" tIns="45712" rIns="91426" bIns="45712" anchor="ctr"/>
          <a:lstStyle/>
          <a:p>
            <a:pPr defTabSz="914253" fontAlgn="base">
              <a:spcBef>
                <a:spcPct val="0"/>
              </a:spcBef>
              <a:spcAft>
                <a:spcPct val="0"/>
              </a:spcAft>
              <a:defRPr/>
            </a:pPr>
            <a:endParaRPr lang="en-US" b="0" i="0" u="none">
              <a:solidFill>
                <a:srgbClr val="0F243E"/>
              </a:solidFill>
              <a:cs typeface="Arial" charset="0"/>
            </a:endParaRPr>
          </a:p>
        </p:txBody>
      </p:sp>
      <p:pic>
        <p:nvPicPr>
          <p:cNvPr id="9" name="Picture 1" descr="Department of Commerce Logo"/>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9524" y="126636"/>
            <a:ext cx="579701" cy="5797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txBox="1">
            <a:spLocks noChangeArrowheads="1"/>
          </p:cNvSpPr>
          <p:nvPr userDrawn="1"/>
        </p:nvSpPr>
        <p:spPr bwMode="auto">
          <a:xfrm>
            <a:off x="6553201" y="6443661"/>
            <a:ext cx="2133600" cy="261939"/>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defPPr>
              <a:defRPr lang="en-US"/>
            </a:defPPr>
            <a:lvl1pPr marL="0" algn="r" defTabSz="914400" rtl="0" eaLnBrk="1" fontAlgn="auto" latinLnBrk="0" hangingPunct="1">
              <a:spcBef>
                <a:spcPct val="0"/>
              </a:spcBef>
              <a:spcAft>
                <a:spcPts val="0"/>
              </a:spcAft>
              <a:defRPr sz="1200" kern="1200">
                <a:solidFill>
                  <a:srgbClr val="0F243E"/>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53">
              <a:defRPr/>
            </a:pPr>
            <a:fld id="{199A3675-6CA5-4047-BBD7-D77CE8E2D404}" type="slidenum">
              <a:rPr lang="en-US" smtClean="0"/>
              <a:pPr defTabSz="914253">
                <a:defRPr/>
              </a:pPr>
              <a:t>‹#›</a:t>
            </a:fld>
            <a:endParaRPr lang="en-US"/>
          </a:p>
        </p:txBody>
      </p:sp>
      <p:sp>
        <p:nvSpPr>
          <p:cNvPr id="10" name="Rectangle 2"/>
          <p:cNvSpPr>
            <a:spLocks noGrp="1" noChangeArrowheads="1"/>
          </p:cNvSpPr>
          <p:nvPr>
            <p:ph type="title"/>
          </p:nvPr>
        </p:nvSpPr>
        <p:spPr bwMode="gray">
          <a:xfrm>
            <a:off x="304800" y="504051"/>
            <a:ext cx="8331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en-US" altLang="en-US"/>
              <a:t>Click to edit Master title style</a:t>
            </a:r>
          </a:p>
        </p:txBody>
      </p:sp>
      <p:sp>
        <p:nvSpPr>
          <p:cNvPr id="11" name="Rectangle 6"/>
          <p:cNvSpPr txBox="1">
            <a:spLocks noChangeArrowheads="1"/>
          </p:cNvSpPr>
          <p:nvPr userDrawn="1"/>
        </p:nvSpPr>
        <p:spPr bwMode="auto">
          <a:xfrm>
            <a:off x="301752" y="6291260"/>
            <a:ext cx="9144000" cy="414340"/>
          </a:xfrm>
          <a:prstGeom prst="rect">
            <a:avLst/>
          </a:prstGeom>
          <a:noFill/>
          <a:ln w="9525">
            <a:noFill/>
            <a:miter lim="800000"/>
            <a:headEnd/>
            <a:tailEnd/>
          </a:ln>
          <a:effectLst/>
        </p:spPr>
        <p:txBody>
          <a:bodyPr vert="horz" wrap="square" lIns="0" tIns="45712" rIns="91426" bIns="45712" numCol="1" anchor="b" anchorCtr="0" compatLnSpc="1">
            <a:prstTxWarp prst="textNoShape">
              <a:avLst/>
            </a:prstTxWarp>
          </a:bodyPr>
          <a:lstStyle>
            <a:defPPr>
              <a:defRPr lang="en-US"/>
            </a:defPPr>
            <a:lvl1pPr marL="0" algn="r" defTabSz="914400" rtl="0" eaLnBrk="1" fontAlgn="auto" latinLnBrk="0" hangingPunct="1">
              <a:spcBef>
                <a:spcPct val="0"/>
              </a:spcBef>
              <a:spcAft>
                <a:spcPts val="0"/>
              </a:spcAft>
              <a:defRPr sz="1200" kern="1200">
                <a:solidFill>
                  <a:srgbClr val="0F243E"/>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253" rtl="0" eaLnBrk="1" fontAlgn="auto" latinLnBrk="0" hangingPunct="1">
              <a:lnSpc>
                <a:spcPct val="100000"/>
              </a:lnSpc>
              <a:spcBef>
                <a:spcPct val="0"/>
              </a:spcBef>
              <a:spcAft>
                <a:spcPts val="0"/>
              </a:spcAft>
              <a:buClrTx/>
              <a:buSzTx/>
              <a:buFontTx/>
              <a:buNone/>
              <a:tabLst/>
              <a:defRPr/>
            </a:pPr>
            <a:endParaRPr lang="en-US" sz="900" baseline="0"/>
          </a:p>
        </p:txBody>
      </p:sp>
    </p:spTree>
    <p:extLst>
      <p:ext uri="{BB962C8B-B14F-4D97-AF65-F5344CB8AC3E}">
        <p14:creationId xmlns:p14="http://schemas.microsoft.com/office/powerpoint/2010/main" val="4104965276"/>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84" r:id="rId3"/>
  </p:sldLayoutIdLst>
  <p:transition/>
  <p:hf sldNum="0" hdr="0" dt="0"/>
  <p:txStyles>
    <p:titleStyle>
      <a:lvl1pPr algn="l" rtl="0" eaLnBrk="0" fontAlgn="base" hangingPunct="0">
        <a:spcBef>
          <a:spcPct val="0"/>
        </a:spcBef>
        <a:spcAft>
          <a:spcPct val="0"/>
        </a:spcAft>
        <a:defRPr sz="1800" b="1" i="0" u="none">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600" b="1">
          <a:solidFill>
            <a:schemeClr val="tx1"/>
          </a:solidFill>
          <a:latin typeface="Calibri" pitchFamily="34" charset="0"/>
        </a:defRPr>
      </a:lvl2pPr>
      <a:lvl3pPr algn="l" rtl="0" eaLnBrk="0" fontAlgn="base" hangingPunct="0">
        <a:spcBef>
          <a:spcPct val="0"/>
        </a:spcBef>
        <a:spcAft>
          <a:spcPct val="0"/>
        </a:spcAft>
        <a:defRPr sz="3600" b="1">
          <a:solidFill>
            <a:schemeClr val="tx1"/>
          </a:solidFill>
          <a:latin typeface="Calibri" pitchFamily="34" charset="0"/>
        </a:defRPr>
      </a:lvl3pPr>
      <a:lvl4pPr algn="l" rtl="0" eaLnBrk="0" fontAlgn="base" hangingPunct="0">
        <a:spcBef>
          <a:spcPct val="0"/>
        </a:spcBef>
        <a:spcAft>
          <a:spcPct val="0"/>
        </a:spcAft>
        <a:defRPr sz="3600" b="1">
          <a:solidFill>
            <a:schemeClr val="tx1"/>
          </a:solidFill>
          <a:latin typeface="Calibri" pitchFamily="34" charset="0"/>
        </a:defRPr>
      </a:lvl4pPr>
      <a:lvl5pPr algn="l" rtl="0" eaLnBrk="0" fontAlgn="base" hangingPunct="0">
        <a:spcBef>
          <a:spcPct val="0"/>
        </a:spcBef>
        <a:spcAft>
          <a:spcPct val="0"/>
        </a:spcAft>
        <a:defRPr sz="3600" b="1">
          <a:solidFill>
            <a:schemeClr val="tx1"/>
          </a:solidFill>
          <a:latin typeface="Calibri" pitchFamily="34" charset="0"/>
        </a:defRPr>
      </a:lvl5pPr>
      <a:lvl6pPr marL="457127" algn="ctr" rtl="0" eaLnBrk="1" fontAlgn="base" hangingPunct="1">
        <a:spcBef>
          <a:spcPct val="0"/>
        </a:spcBef>
        <a:spcAft>
          <a:spcPct val="0"/>
        </a:spcAft>
        <a:defRPr sz="3600" b="1">
          <a:solidFill>
            <a:schemeClr val="tx2"/>
          </a:solidFill>
          <a:latin typeface="Times" pitchFamily="18" charset="0"/>
        </a:defRPr>
      </a:lvl6pPr>
      <a:lvl7pPr marL="914253" algn="ctr" rtl="0" eaLnBrk="1" fontAlgn="base" hangingPunct="1">
        <a:spcBef>
          <a:spcPct val="0"/>
        </a:spcBef>
        <a:spcAft>
          <a:spcPct val="0"/>
        </a:spcAft>
        <a:defRPr sz="3600" b="1">
          <a:solidFill>
            <a:schemeClr val="tx2"/>
          </a:solidFill>
          <a:latin typeface="Times" pitchFamily="18" charset="0"/>
        </a:defRPr>
      </a:lvl7pPr>
      <a:lvl8pPr marL="1371380" algn="ctr" rtl="0" eaLnBrk="1" fontAlgn="base" hangingPunct="1">
        <a:spcBef>
          <a:spcPct val="0"/>
        </a:spcBef>
        <a:spcAft>
          <a:spcPct val="0"/>
        </a:spcAft>
        <a:defRPr sz="3600" b="1">
          <a:solidFill>
            <a:schemeClr val="tx2"/>
          </a:solidFill>
          <a:latin typeface="Times" pitchFamily="18" charset="0"/>
        </a:defRPr>
      </a:lvl8pPr>
      <a:lvl9pPr marL="1828507" algn="ctr" rtl="0" eaLnBrk="1" fontAlgn="base" hangingPunct="1">
        <a:spcBef>
          <a:spcPct val="0"/>
        </a:spcBef>
        <a:spcAft>
          <a:spcPct val="0"/>
        </a:spcAft>
        <a:defRPr sz="3600" b="1">
          <a:solidFill>
            <a:schemeClr val="tx2"/>
          </a:solidFill>
          <a:latin typeface="Times" pitchFamily="18" charset="0"/>
        </a:defRPr>
      </a:lvl9pPr>
    </p:titleStyle>
    <p:bodyStyle>
      <a:lvl1pPr marL="342845" indent="-342845" algn="l" rtl="0" eaLnBrk="0" fontAlgn="base" hangingPunct="0">
        <a:spcBef>
          <a:spcPct val="20000"/>
        </a:spcBef>
        <a:spcAft>
          <a:spcPct val="0"/>
        </a:spcAft>
        <a:buChar char="•"/>
        <a:defRPr sz="1400">
          <a:solidFill>
            <a:schemeClr val="tx1"/>
          </a:solidFill>
          <a:latin typeface="Arial" pitchFamily="34" charset="0"/>
          <a:ea typeface="+mn-ea"/>
          <a:cs typeface="Arial" pitchFamily="34" charset="0"/>
        </a:defRPr>
      </a:lvl1pPr>
      <a:lvl2pPr marL="742830" indent="-285704" algn="l" rtl="0" eaLnBrk="0" fontAlgn="base" hangingPunct="0">
        <a:spcBef>
          <a:spcPct val="20000"/>
        </a:spcBef>
        <a:spcAft>
          <a:spcPct val="0"/>
        </a:spcAft>
        <a:buFont typeface="Courier New" panose="02070309020205020404" pitchFamily="49" charset="0"/>
        <a:buChar char="o"/>
        <a:defRPr sz="1400">
          <a:solidFill>
            <a:schemeClr val="tx1"/>
          </a:solidFill>
          <a:latin typeface="Arial" pitchFamily="34" charset="0"/>
          <a:cs typeface="Arial" pitchFamily="34" charset="0"/>
        </a:defRPr>
      </a:lvl2pPr>
      <a:lvl3pPr marL="1142817" indent="-228563" algn="l" rtl="0" eaLnBrk="0" fontAlgn="base" hangingPunct="0">
        <a:spcBef>
          <a:spcPct val="20000"/>
        </a:spcBef>
        <a:spcAft>
          <a:spcPct val="0"/>
        </a:spcAft>
        <a:buFont typeface="Wingdings" panose="05000000000000000000" pitchFamily="2" charset="2"/>
        <a:buChar char="§"/>
        <a:defRPr sz="1400">
          <a:solidFill>
            <a:schemeClr val="tx1"/>
          </a:solidFill>
          <a:latin typeface="Arial" pitchFamily="34" charset="0"/>
          <a:cs typeface="Arial" pitchFamily="34" charset="0"/>
        </a:defRPr>
      </a:lvl3pPr>
      <a:lvl4pPr marL="1599944" indent="-228563" algn="l" rtl="0" eaLnBrk="0" fontAlgn="base" hangingPunct="0">
        <a:spcBef>
          <a:spcPct val="20000"/>
        </a:spcBef>
        <a:spcAft>
          <a:spcPct val="0"/>
        </a:spcAft>
        <a:buChar char="–"/>
        <a:defRPr sz="1400">
          <a:solidFill>
            <a:schemeClr val="tx1"/>
          </a:solidFill>
          <a:latin typeface="Arial" pitchFamily="34" charset="0"/>
          <a:cs typeface="Arial" pitchFamily="34" charset="0"/>
        </a:defRPr>
      </a:lvl4pPr>
      <a:lvl5pPr marL="2057071" indent="-228563" algn="l" rtl="0" eaLnBrk="0" fontAlgn="base" hangingPunct="0">
        <a:spcBef>
          <a:spcPct val="20000"/>
        </a:spcBef>
        <a:spcAft>
          <a:spcPct val="0"/>
        </a:spcAft>
        <a:buChar char="»"/>
        <a:defRPr sz="1400">
          <a:solidFill>
            <a:schemeClr val="tx1"/>
          </a:solidFill>
          <a:latin typeface="Arial" pitchFamily="34" charset="0"/>
          <a:cs typeface="Arial" pitchFamily="34" charset="0"/>
        </a:defRPr>
      </a:lvl5pPr>
      <a:lvl6pPr marL="2514197" indent="-228563" algn="l" rtl="0" eaLnBrk="1" fontAlgn="base" hangingPunct="1">
        <a:spcBef>
          <a:spcPct val="20000"/>
        </a:spcBef>
        <a:spcAft>
          <a:spcPct val="0"/>
        </a:spcAft>
        <a:buChar char="»"/>
        <a:defRPr sz="1600" b="1">
          <a:solidFill>
            <a:schemeClr val="tx1"/>
          </a:solidFill>
          <a:latin typeface="+mn-lt"/>
        </a:defRPr>
      </a:lvl6pPr>
      <a:lvl7pPr marL="2971324" indent="-228563" algn="l" rtl="0" eaLnBrk="1" fontAlgn="base" hangingPunct="1">
        <a:spcBef>
          <a:spcPct val="20000"/>
        </a:spcBef>
        <a:spcAft>
          <a:spcPct val="0"/>
        </a:spcAft>
        <a:buChar char="»"/>
        <a:defRPr sz="1600" b="1">
          <a:solidFill>
            <a:schemeClr val="tx1"/>
          </a:solidFill>
          <a:latin typeface="+mn-lt"/>
        </a:defRPr>
      </a:lvl7pPr>
      <a:lvl8pPr marL="3428451" indent="-228563" algn="l" rtl="0" eaLnBrk="1" fontAlgn="base" hangingPunct="1">
        <a:spcBef>
          <a:spcPct val="20000"/>
        </a:spcBef>
        <a:spcAft>
          <a:spcPct val="0"/>
        </a:spcAft>
        <a:buChar char="»"/>
        <a:defRPr sz="1600" b="1">
          <a:solidFill>
            <a:schemeClr val="tx1"/>
          </a:solidFill>
          <a:latin typeface="+mn-lt"/>
        </a:defRPr>
      </a:lvl8pPr>
      <a:lvl9pPr marL="3885577" indent="-228563" algn="l" rtl="0" eaLnBrk="1" fontAlgn="base" hangingPunct="1">
        <a:spcBef>
          <a:spcPct val="20000"/>
        </a:spcBef>
        <a:spcAft>
          <a:spcPct val="0"/>
        </a:spcAft>
        <a:buChar char="»"/>
        <a:defRPr sz="1600" b="1">
          <a:solidFill>
            <a:schemeClr val="tx1"/>
          </a:solidFill>
          <a:latin typeface="+mn-lt"/>
        </a:defRPr>
      </a:lvl9pPr>
    </p:bodyStyle>
    <p:otherStyle>
      <a:defPPr>
        <a:defRPr lang="en-US"/>
      </a:defPPr>
      <a:lvl1pPr marL="0" algn="l" defTabSz="914253" rtl="0" eaLnBrk="1" latinLnBrk="0" hangingPunct="1">
        <a:defRPr sz="1800" kern="1200">
          <a:solidFill>
            <a:schemeClr val="tx1"/>
          </a:solidFill>
          <a:latin typeface="+mn-lt"/>
          <a:ea typeface="+mn-ea"/>
          <a:cs typeface="+mn-cs"/>
        </a:defRPr>
      </a:lvl1pPr>
      <a:lvl2pPr marL="457127" algn="l" defTabSz="914253" rtl="0" eaLnBrk="1" latinLnBrk="0" hangingPunct="1">
        <a:defRPr sz="1800" kern="1200">
          <a:solidFill>
            <a:schemeClr val="tx1"/>
          </a:solidFill>
          <a:latin typeface="+mn-lt"/>
          <a:ea typeface="+mn-ea"/>
          <a:cs typeface="+mn-cs"/>
        </a:defRPr>
      </a:lvl2pPr>
      <a:lvl3pPr marL="914253" algn="l" defTabSz="914253" rtl="0" eaLnBrk="1" latinLnBrk="0" hangingPunct="1">
        <a:defRPr sz="1800" kern="1200">
          <a:solidFill>
            <a:schemeClr val="tx1"/>
          </a:solidFill>
          <a:latin typeface="+mn-lt"/>
          <a:ea typeface="+mn-ea"/>
          <a:cs typeface="+mn-cs"/>
        </a:defRPr>
      </a:lvl3pPr>
      <a:lvl4pPr marL="1371380" algn="l" defTabSz="914253" rtl="0" eaLnBrk="1" latinLnBrk="0" hangingPunct="1">
        <a:defRPr sz="1800" kern="1200">
          <a:solidFill>
            <a:schemeClr val="tx1"/>
          </a:solidFill>
          <a:latin typeface="+mn-lt"/>
          <a:ea typeface="+mn-ea"/>
          <a:cs typeface="+mn-cs"/>
        </a:defRPr>
      </a:lvl4pPr>
      <a:lvl5pPr marL="1828507" algn="l" defTabSz="914253" rtl="0" eaLnBrk="1" latinLnBrk="0" hangingPunct="1">
        <a:defRPr sz="1800" kern="1200">
          <a:solidFill>
            <a:schemeClr val="tx1"/>
          </a:solidFill>
          <a:latin typeface="+mn-lt"/>
          <a:ea typeface="+mn-ea"/>
          <a:cs typeface="+mn-cs"/>
        </a:defRPr>
      </a:lvl5pPr>
      <a:lvl6pPr marL="2285633" algn="l" defTabSz="914253" rtl="0" eaLnBrk="1" latinLnBrk="0" hangingPunct="1">
        <a:defRPr sz="1800" kern="1200">
          <a:solidFill>
            <a:schemeClr val="tx1"/>
          </a:solidFill>
          <a:latin typeface="+mn-lt"/>
          <a:ea typeface="+mn-ea"/>
          <a:cs typeface="+mn-cs"/>
        </a:defRPr>
      </a:lvl6pPr>
      <a:lvl7pPr marL="2742760" algn="l" defTabSz="914253" rtl="0" eaLnBrk="1" latinLnBrk="0" hangingPunct="1">
        <a:defRPr sz="1800" kern="1200">
          <a:solidFill>
            <a:schemeClr val="tx1"/>
          </a:solidFill>
          <a:latin typeface="+mn-lt"/>
          <a:ea typeface="+mn-ea"/>
          <a:cs typeface="+mn-cs"/>
        </a:defRPr>
      </a:lvl7pPr>
      <a:lvl8pPr marL="3199887" algn="l" defTabSz="914253" rtl="0" eaLnBrk="1" latinLnBrk="0" hangingPunct="1">
        <a:defRPr sz="1800" kern="1200">
          <a:solidFill>
            <a:schemeClr val="tx1"/>
          </a:solidFill>
          <a:latin typeface="+mn-lt"/>
          <a:ea typeface="+mn-ea"/>
          <a:cs typeface="+mn-cs"/>
        </a:defRPr>
      </a:lvl8pPr>
      <a:lvl9pPr marL="3657013" algn="l" defTabSz="9142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505659"/>
      </p:ext>
    </p:extLst>
  </p:cSld>
  <p:clrMap bg1="lt1" tx1="dk1" bg2="lt2" tx2="dk2" accent1="accent1" accent2="accent2" accent3="accent3" accent4="accent4" accent5="accent5" accent6="accent6" hlink="hlink" folHlink="folHlink"/>
  <p:sldLayoutIdLst>
    <p:sldLayoutId id="2147483680"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406400" y="522288"/>
            <a:ext cx="83312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en-US" altLang="en-US"/>
              <a:t>Click to edit Master title style</a:t>
            </a:r>
          </a:p>
        </p:txBody>
      </p:sp>
      <p:sp>
        <p:nvSpPr>
          <p:cNvPr id="1027" name="Rectangle 3"/>
          <p:cNvSpPr>
            <a:spLocks noGrp="1" noChangeArrowheads="1"/>
          </p:cNvSpPr>
          <p:nvPr>
            <p:ph type="body" idx="1"/>
          </p:nvPr>
        </p:nvSpPr>
        <p:spPr bwMode="gray">
          <a:xfrm>
            <a:off x="406400" y="1152525"/>
            <a:ext cx="400526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4"/>
          <p:cNvSpPr>
            <a:spLocks noChangeShapeType="1"/>
          </p:cNvSpPr>
          <p:nvPr userDrawn="1"/>
        </p:nvSpPr>
        <p:spPr bwMode="gray">
          <a:xfrm>
            <a:off x="392113" y="806450"/>
            <a:ext cx="835501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lnSpc>
                <a:spcPct val="106000"/>
              </a:lnSpc>
              <a:spcBef>
                <a:spcPct val="0"/>
              </a:spcBef>
              <a:spcAft>
                <a:spcPct val="0"/>
              </a:spcAft>
            </a:pPr>
            <a:endParaRPr lang="en-US" sz="1100">
              <a:solidFill>
                <a:srgbClr val="000000"/>
              </a:solidFill>
            </a:endParaRPr>
          </a:p>
        </p:txBody>
      </p:sp>
      <p:sp>
        <p:nvSpPr>
          <p:cNvPr id="1029" name="Text Box 5"/>
          <p:cNvSpPr txBox="1">
            <a:spLocks noChangeArrowheads="1"/>
          </p:cNvSpPr>
          <p:nvPr/>
        </p:nvSpPr>
        <p:spPr bwMode="gray">
          <a:xfrm>
            <a:off x="4432300" y="6664325"/>
            <a:ext cx="279400" cy="144463"/>
          </a:xfrm>
          <a:prstGeom prst="rect">
            <a:avLst/>
          </a:prstGeom>
          <a:noFill/>
          <a:ln>
            <a:noFill/>
          </a:ln>
          <a:effectLst>
            <a:prstShdw prst="shdw17" dist="17961" dir="2700000">
              <a:srgbClr val="858585"/>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b" anchorCtr="1">
            <a:spAutoFit/>
          </a:bodyPr>
          <a:lstStyle>
            <a:lvl1pPr>
              <a:defRPr sz="1100">
                <a:solidFill>
                  <a:schemeClr val="tx1"/>
                </a:solidFill>
                <a:latin typeface="Arial" charset="0"/>
              </a:defRPr>
            </a:lvl1pPr>
            <a:lvl2pPr marL="742950" indent="-285750">
              <a:defRPr sz="1100">
                <a:solidFill>
                  <a:schemeClr val="tx1"/>
                </a:solidFill>
                <a:latin typeface="Arial" charset="0"/>
              </a:defRPr>
            </a:lvl2pPr>
            <a:lvl3pPr marL="1143000" indent="-228600">
              <a:defRPr sz="1100">
                <a:solidFill>
                  <a:schemeClr val="tx1"/>
                </a:solidFill>
                <a:latin typeface="Arial" charset="0"/>
              </a:defRPr>
            </a:lvl3pPr>
            <a:lvl4pPr marL="1600200" indent="-228600">
              <a:defRPr sz="1100">
                <a:solidFill>
                  <a:schemeClr val="tx1"/>
                </a:solidFill>
                <a:latin typeface="Arial" charset="0"/>
              </a:defRPr>
            </a:lvl4pPr>
            <a:lvl5pPr marL="2057400" indent="-228600">
              <a:defRPr sz="1100">
                <a:solidFill>
                  <a:schemeClr val="tx1"/>
                </a:solidFill>
                <a:latin typeface="Arial" charset="0"/>
              </a:defRPr>
            </a:lvl5pPr>
            <a:lvl6pPr marL="2514600" indent="-228600" algn="ctr" eaLnBrk="0" fontAlgn="base" hangingPunct="0">
              <a:lnSpc>
                <a:spcPct val="106000"/>
              </a:lnSpc>
              <a:spcBef>
                <a:spcPct val="0"/>
              </a:spcBef>
              <a:spcAft>
                <a:spcPct val="0"/>
              </a:spcAft>
              <a:defRPr sz="1100">
                <a:solidFill>
                  <a:schemeClr val="tx1"/>
                </a:solidFill>
                <a:latin typeface="Arial" charset="0"/>
              </a:defRPr>
            </a:lvl6pPr>
            <a:lvl7pPr marL="2971800" indent="-228600" algn="ctr" eaLnBrk="0" fontAlgn="base" hangingPunct="0">
              <a:lnSpc>
                <a:spcPct val="106000"/>
              </a:lnSpc>
              <a:spcBef>
                <a:spcPct val="0"/>
              </a:spcBef>
              <a:spcAft>
                <a:spcPct val="0"/>
              </a:spcAft>
              <a:defRPr sz="1100">
                <a:solidFill>
                  <a:schemeClr val="tx1"/>
                </a:solidFill>
                <a:latin typeface="Arial" charset="0"/>
              </a:defRPr>
            </a:lvl7pPr>
            <a:lvl8pPr marL="3429000" indent="-228600" algn="ctr" eaLnBrk="0" fontAlgn="base" hangingPunct="0">
              <a:lnSpc>
                <a:spcPct val="106000"/>
              </a:lnSpc>
              <a:spcBef>
                <a:spcPct val="0"/>
              </a:spcBef>
              <a:spcAft>
                <a:spcPct val="0"/>
              </a:spcAft>
              <a:defRPr sz="1100">
                <a:solidFill>
                  <a:schemeClr val="tx1"/>
                </a:solidFill>
                <a:latin typeface="Arial" charset="0"/>
              </a:defRPr>
            </a:lvl8pPr>
            <a:lvl9pPr marL="3886200" indent="-228600" algn="ctr" eaLnBrk="0" fontAlgn="base" hangingPunct="0">
              <a:lnSpc>
                <a:spcPct val="106000"/>
              </a:lnSpc>
              <a:spcBef>
                <a:spcPct val="0"/>
              </a:spcBef>
              <a:spcAft>
                <a:spcPct val="0"/>
              </a:spcAft>
              <a:defRPr sz="1100">
                <a:solidFill>
                  <a:schemeClr val="tx1"/>
                </a:solidFill>
                <a:latin typeface="Arial" charset="0"/>
              </a:defRPr>
            </a:lvl9pPr>
          </a:lstStyle>
          <a:p>
            <a:pPr algn="ctr" eaLnBrk="0" fontAlgn="base" hangingPunct="0">
              <a:lnSpc>
                <a:spcPct val="106000"/>
              </a:lnSpc>
              <a:spcBef>
                <a:spcPct val="0"/>
              </a:spcBef>
              <a:spcAft>
                <a:spcPct val="0"/>
              </a:spcAft>
              <a:buClr>
                <a:srgbClr val="000000"/>
              </a:buClr>
              <a:buSzPct val="65000"/>
              <a:buFont typeface="Wingdings" pitchFamily="2" charset="2"/>
              <a:buNone/>
            </a:pPr>
            <a:r>
              <a:rPr lang="en-US" altLang="en-US" sz="900">
                <a:solidFill>
                  <a:srgbClr val="000000"/>
                </a:solidFill>
              </a:rPr>
              <a:t>- </a:t>
            </a:r>
            <a:fld id="{3C4EBD20-2EE0-47CA-8F34-5610FA3EFD44}" type="slidenum">
              <a:rPr lang="en-US" altLang="en-US" sz="900">
                <a:solidFill>
                  <a:srgbClr val="000000"/>
                </a:solidFill>
              </a:rPr>
              <a:pPr algn="ctr" eaLnBrk="0" fontAlgn="base" hangingPunct="0">
                <a:lnSpc>
                  <a:spcPct val="106000"/>
                </a:lnSpc>
                <a:spcBef>
                  <a:spcPct val="0"/>
                </a:spcBef>
                <a:spcAft>
                  <a:spcPct val="0"/>
                </a:spcAft>
                <a:buClr>
                  <a:srgbClr val="000000"/>
                </a:buClr>
                <a:buSzPct val="65000"/>
                <a:buFont typeface="Wingdings" pitchFamily="2" charset="2"/>
                <a:buNone/>
              </a:pPr>
              <a:t>‹#›</a:t>
            </a:fld>
            <a:r>
              <a:rPr lang="en-US" altLang="en-US" sz="900">
                <a:solidFill>
                  <a:srgbClr val="000000"/>
                </a:solidFill>
              </a:rPr>
              <a:t> -</a:t>
            </a:r>
          </a:p>
        </p:txBody>
      </p:sp>
      <p:pic>
        <p:nvPicPr>
          <p:cNvPr id="10" name="Picture 1" descr="Department of Commerce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59524" y="126636"/>
            <a:ext cx="579701" cy="579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82316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Lst>
  <p:hf sldNum="0" hdr="0" dt="0"/>
  <p:txStyles>
    <p:titleStyle>
      <a:lvl1pPr algn="l" rtl="0" eaLnBrk="1" fontAlgn="base" hangingPunct="1">
        <a:lnSpc>
          <a:spcPct val="106000"/>
        </a:lnSpc>
        <a:spcBef>
          <a:spcPct val="0"/>
        </a:spcBef>
        <a:spcAft>
          <a:spcPct val="0"/>
        </a:spcAft>
        <a:defRPr sz="1600" b="1">
          <a:solidFill>
            <a:schemeClr val="tx1"/>
          </a:solidFill>
          <a:latin typeface="+mj-lt"/>
          <a:ea typeface="+mj-ea"/>
          <a:cs typeface="+mj-cs"/>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p:titleStyle>
    <p:bodyStyle>
      <a:lvl1pPr marL="342900" indent="-342900" algn="l" rtl="0" eaLnBrk="1" fontAlgn="base" hangingPunct="1">
        <a:lnSpc>
          <a:spcPct val="106000"/>
        </a:lnSpc>
        <a:spcBef>
          <a:spcPct val="80000"/>
        </a:spcBef>
        <a:spcAft>
          <a:spcPct val="0"/>
        </a:spcAft>
        <a:buClr>
          <a:schemeClr val="tx1"/>
        </a:buClr>
        <a:buSzPct val="80000"/>
        <a:buFont typeface="Wingdings" pitchFamily="2" charset="2"/>
        <a:buChar char="•"/>
        <a:defRPr sz="1100">
          <a:solidFill>
            <a:schemeClr val="tx1"/>
          </a:solidFill>
          <a:latin typeface="+mn-lt"/>
          <a:ea typeface="+mn-ea"/>
          <a:cs typeface="+mn-cs"/>
        </a:defRPr>
      </a:lvl1pPr>
      <a:lvl2pPr marL="139700" indent="-138113" algn="l" rtl="0" eaLnBrk="1" fontAlgn="base" hangingPunct="1">
        <a:lnSpc>
          <a:spcPct val="106000"/>
        </a:lnSpc>
        <a:spcBef>
          <a:spcPct val="80000"/>
        </a:spcBef>
        <a:spcAft>
          <a:spcPct val="0"/>
        </a:spcAft>
        <a:buClr>
          <a:schemeClr val="tx1"/>
        </a:buClr>
        <a:buFont typeface="Wingdings 2" pitchFamily="18" charset="2"/>
        <a:buChar char="¡"/>
        <a:defRPr sz="1100">
          <a:solidFill>
            <a:schemeClr val="tx1"/>
          </a:solidFill>
          <a:latin typeface="+mn-lt"/>
        </a:defRPr>
      </a:lvl2pPr>
      <a:lvl3pPr marL="265113" indent="-123825" algn="l" rtl="0" eaLnBrk="1" fontAlgn="base" hangingPunct="1">
        <a:lnSpc>
          <a:spcPct val="106000"/>
        </a:lnSpc>
        <a:spcBef>
          <a:spcPct val="40000"/>
        </a:spcBef>
        <a:spcAft>
          <a:spcPct val="0"/>
        </a:spcAft>
        <a:buClr>
          <a:schemeClr val="tx1"/>
        </a:buClr>
        <a:buFont typeface="Symbol" pitchFamily="18" charset="2"/>
        <a:buChar char="-"/>
        <a:defRPr sz="1000">
          <a:solidFill>
            <a:schemeClr val="tx1"/>
          </a:solidFill>
          <a:latin typeface="+mn-lt"/>
        </a:defRPr>
      </a:lvl3pPr>
      <a:lvl4pPr marL="3794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4pPr>
      <a:lvl5pPr marL="4937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5pPr>
      <a:lvl6pPr marL="9509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6pPr>
      <a:lvl7pPr marL="14081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7pPr>
      <a:lvl8pPr marL="18653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8pPr>
      <a:lvl9pPr marL="23225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406400" y="522288"/>
            <a:ext cx="83312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en-US" altLang="en-US"/>
              <a:t>Click to edit Master title style</a:t>
            </a:r>
          </a:p>
        </p:txBody>
      </p:sp>
      <p:sp>
        <p:nvSpPr>
          <p:cNvPr id="1027" name="Rectangle 3"/>
          <p:cNvSpPr>
            <a:spLocks noGrp="1" noChangeArrowheads="1"/>
          </p:cNvSpPr>
          <p:nvPr>
            <p:ph type="body" idx="1"/>
          </p:nvPr>
        </p:nvSpPr>
        <p:spPr bwMode="gray">
          <a:xfrm>
            <a:off x="406400" y="1152525"/>
            <a:ext cx="400526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4"/>
          <p:cNvSpPr>
            <a:spLocks noChangeShapeType="1"/>
          </p:cNvSpPr>
          <p:nvPr/>
        </p:nvSpPr>
        <p:spPr bwMode="gray">
          <a:xfrm>
            <a:off x="392113" y="806450"/>
            <a:ext cx="835501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lnSpc>
                <a:spcPct val="106000"/>
              </a:lnSpc>
              <a:spcBef>
                <a:spcPct val="0"/>
              </a:spcBef>
              <a:spcAft>
                <a:spcPct val="0"/>
              </a:spcAft>
            </a:pPr>
            <a:endParaRPr lang="en-US" sz="1100">
              <a:solidFill>
                <a:srgbClr val="000000"/>
              </a:solidFill>
            </a:endParaRPr>
          </a:p>
        </p:txBody>
      </p:sp>
      <p:sp>
        <p:nvSpPr>
          <p:cNvPr id="1029" name="Text Box 5"/>
          <p:cNvSpPr txBox="1">
            <a:spLocks noChangeArrowheads="1"/>
          </p:cNvSpPr>
          <p:nvPr/>
        </p:nvSpPr>
        <p:spPr bwMode="gray">
          <a:xfrm>
            <a:off x="4432300" y="6664325"/>
            <a:ext cx="279400" cy="144463"/>
          </a:xfrm>
          <a:prstGeom prst="rect">
            <a:avLst/>
          </a:prstGeom>
          <a:noFill/>
          <a:ln>
            <a:noFill/>
          </a:ln>
          <a:effectLst>
            <a:prstShdw prst="shdw17" dist="17961" dir="2700000">
              <a:srgbClr val="858585"/>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b" anchorCtr="1">
            <a:spAutoFit/>
          </a:bodyPr>
          <a:lstStyle>
            <a:lvl1pPr>
              <a:defRPr sz="1100">
                <a:solidFill>
                  <a:schemeClr val="tx1"/>
                </a:solidFill>
                <a:latin typeface="Arial" charset="0"/>
              </a:defRPr>
            </a:lvl1pPr>
            <a:lvl2pPr marL="742950" indent="-285750">
              <a:defRPr sz="1100">
                <a:solidFill>
                  <a:schemeClr val="tx1"/>
                </a:solidFill>
                <a:latin typeface="Arial" charset="0"/>
              </a:defRPr>
            </a:lvl2pPr>
            <a:lvl3pPr marL="1143000" indent="-228600">
              <a:defRPr sz="1100">
                <a:solidFill>
                  <a:schemeClr val="tx1"/>
                </a:solidFill>
                <a:latin typeface="Arial" charset="0"/>
              </a:defRPr>
            </a:lvl3pPr>
            <a:lvl4pPr marL="1600200" indent="-228600">
              <a:defRPr sz="1100">
                <a:solidFill>
                  <a:schemeClr val="tx1"/>
                </a:solidFill>
                <a:latin typeface="Arial" charset="0"/>
              </a:defRPr>
            </a:lvl4pPr>
            <a:lvl5pPr marL="2057400" indent="-228600">
              <a:defRPr sz="1100">
                <a:solidFill>
                  <a:schemeClr val="tx1"/>
                </a:solidFill>
                <a:latin typeface="Arial" charset="0"/>
              </a:defRPr>
            </a:lvl5pPr>
            <a:lvl6pPr marL="2514600" indent="-228600" algn="ctr" eaLnBrk="0" fontAlgn="base" hangingPunct="0">
              <a:lnSpc>
                <a:spcPct val="106000"/>
              </a:lnSpc>
              <a:spcBef>
                <a:spcPct val="0"/>
              </a:spcBef>
              <a:spcAft>
                <a:spcPct val="0"/>
              </a:spcAft>
              <a:defRPr sz="1100">
                <a:solidFill>
                  <a:schemeClr val="tx1"/>
                </a:solidFill>
                <a:latin typeface="Arial" charset="0"/>
              </a:defRPr>
            </a:lvl6pPr>
            <a:lvl7pPr marL="2971800" indent="-228600" algn="ctr" eaLnBrk="0" fontAlgn="base" hangingPunct="0">
              <a:lnSpc>
                <a:spcPct val="106000"/>
              </a:lnSpc>
              <a:spcBef>
                <a:spcPct val="0"/>
              </a:spcBef>
              <a:spcAft>
                <a:spcPct val="0"/>
              </a:spcAft>
              <a:defRPr sz="1100">
                <a:solidFill>
                  <a:schemeClr val="tx1"/>
                </a:solidFill>
                <a:latin typeface="Arial" charset="0"/>
              </a:defRPr>
            </a:lvl7pPr>
            <a:lvl8pPr marL="3429000" indent="-228600" algn="ctr" eaLnBrk="0" fontAlgn="base" hangingPunct="0">
              <a:lnSpc>
                <a:spcPct val="106000"/>
              </a:lnSpc>
              <a:spcBef>
                <a:spcPct val="0"/>
              </a:spcBef>
              <a:spcAft>
                <a:spcPct val="0"/>
              </a:spcAft>
              <a:defRPr sz="1100">
                <a:solidFill>
                  <a:schemeClr val="tx1"/>
                </a:solidFill>
                <a:latin typeface="Arial" charset="0"/>
              </a:defRPr>
            </a:lvl8pPr>
            <a:lvl9pPr marL="3886200" indent="-228600" algn="ctr" eaLnBrk="0" fontAlgn="base" hangingPunct="0">
              <a:lnSpc>
                <a:spcPct val="106000"/>
              </a:lnSpc>
              <a:spcBef>
                <a:spcPct val="0"/>
              </a:spcBef>
              <a:spcAft>
                <a:spcPct val="0"/>
              </a:spcAft>
              <a:defRPr sz="1100">
                <a:solidFill>
                  <a:schemeClr val="tx1"/>
                </a:solidFill>
                <a:latin typeface="Arial" charset="0"/>
              </a:defRPr>
            </a:lvl9pPr>
          </a:lstStyle>
          <a:p>
            <a:pPr algn="ctr" eaLnBrk="0" fontAlgn="base" hangingPunct="0">
              <a:lnSpc>
                <a:spcPct val="106000"/>
              </a:lnSpc>
              <a:spcBef>
                <a:spcPct val="0"/>
              </a:spcBef>
              <a:spcAft>
                <a:spcPct val="0"/>
              </a:spcAft>
              <a:buClr>
                <a:srgbClr val="000000"/>
              </a:buClr>
              <a:buSzPct val="65000"/>
              <a:buFont typeface="Wingdings" pitchFamily="2" charset="2"/>
              <a:buNone/>
            </a:pPr>
            <a:r>
              <a:rPr lang="en-US" altLang="en-US" sz="900">
                <a:solidFill>
                  <a:srgbClr val="000000"/>
                </a:solidFill>
              </a:rPr>
              <a:t>- </a:t>
            </a:r>
            <a:fld id="{3C4EBD20-2EE0-47CA-8F34-5610FA3EFD44}" type="slidenum">
              <a:rPr lang="en-US" altLang="en-US" sz="900">
                <a:solidFill>
                  <a:srgbClr val="000000"/>
                </a:solidFill>
              </a:rPr>
              <a:pPr algn="ctr" eaLnBrk="0" fontAlgn="base" hangingPunct="0">
                <a:lnSpc>
                  <a:spcPct val="106000"/>
                </a:lnSpc>
                <a:spcBef>
                  <a:spcPct val="0"/>
                </a:spcBef>
                <a:spcAft>
                  <a:spcPct val="0"/>
                </a:spcAft>
                <a:buClr>
                  <a:srgbClr val="000000"/>
                </a:buClr>
                <a:buSzPct val="65000"/>
                <a:buFont typeface="Wingdings" pitchFamily="2" charset="2"/>
                <a:buNone/>
              </a:pPr>
              <a:t>‹#›</a:t>
            </a:fld>
            <a:r>
              <a:rPr lang="en-US" altLang="en-US" sz="900">
                <a:solidFill>
                  <a:srgbClr val="000000"/>
                </a:solidFill>
              </a:rPr>
              <a:t> -</a:t>
            </a:r>
          </a:p>
        </p:txBody>
      </p:sp>
      <p:pic>
        <p:nvPicPr>
          <p:cNvPr id="10" name="Picture 1" descr="Department of Commerce Logo"/>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8459524" y="126636"/>
            <a:ext cx="579701" cy="579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7794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Lst>
  <p:hf sldNum="0" hdr="0" dt="0"/>
  <p:txStyles>
    <p:titleStyle>
      <a:lvl1pPr algn="l" rtl="0" eaLnBrk="1" fontAlgn="base" hangingPunct="1">
        <a:lnSpc>
          <a:spcPct val="106000"/>
        </a:lnSpc>
        <a:spcBef>
          <a:spcPct val="0"/>
        </a:spcBef>
        <a:spcAft>
          <a:spcPct val="0"/>
        </a:spcAft>
        <a:defRPr sz="1600" b="1">
          <a:solidFill>
            <a:schemeClr val="tx1"/>
          </a:solidFill>
          <a:latin typeface="+mj-lt"/>
          <a:ea typeface="+mj-ea"/>
          <a:cs typeface="+mj-cs"/>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p:titleStyle>
    <p:bodyStyle>
      <a:lvl1pPr marL="342900" indent="-342900" algn="l" rtl="0" eaLnBrk="1" fontAlgn="base" hangingPunct="1">
        <a:lnSpc>
          <a:spcPct val="106000"/>
        </a:lnSpc>
        <a:spcBef>
          <a:spcPct val="80000"/>
        </a:spcBef>
        <a:spcAft>
          <a:spcPct val="0"/>
        </a:spcAft>
        <a:buClr>
          <a:schemeClr val="tx1"/>
        </a:buClr>
        <a:buSzPct val="80000"/>
        <a:buFont typeface="Wingdings" pitchFamily="2" charset="2"/>
        <a:buChar char="•"/>
        <a:defRPr sz="1100">
          <a:solidFill>
            <a:schemeClr val="tx1"/>
          </a:solidFill>
          <a:latin typeface="+mn-lt"/>
          <a:ea typeface="+mn-ea"/>
          <a:cs typeface="+mn-cs"/>
        </a:defRPr>
      </a:lvl1pPr>
      <a:lvl2pPr marL="139700" indent="-138113" algn="l" rtl="0" eaLnBrk="1" fontAlgn="base" hangingPunct="1">
        <a:lnSpc>
          <a:spcPct val="106000"/>
        </a:lnSpc>
        <a:spcBef>
          <a:spcPct val="80000"/>
        </a:spcBef>
        <a:spcAft>
          <a:spcPct val="0"/>
        </a:spcAft>
        <a:buClr>
          <a:schemeClr val="tx1"/>
        </a:buClr>
        <a:buFont typeface="Wingdings 2" pitchFamily="18" charset="2"/>
        <a:buChar char="¡"/>
        <a:defRPr sz="1100">
          <a:solidFill>
            <a:schemeClr val="tx1"/>
          </a:solidFill>
          <a:latin typeface="+mn-lt"/>
        </a:defRPr>
      </a:lvl2pPr>
      <a:lvl3pPr marL="265113" indent="-123825" algn="l" rtl="0" eaLnBrk="1" fontAlgn="base" hangingPunct="1">
        <a:lnSpc>
          <a:spcPct val="106000"/>
        </a:lnSpc>
        <a:spcBef>
          <a:spcPct val="40000"/>
        </a:spcBef>
        <a:spcAft>
          <a:spcPct val="0"/>
        </a:spcAft>
        <a:buClr>
          <a:schemeClr val="tx1"/>
        </a:buClr>
        <a:buFont typeface="Symbol" pitchFamily="18" charset="2"/>
        <a:buChar char="-"/>
        <a:defRPr sz="1000">
          <a:solidFill>
            <a:schemeClr val="tx1"/>
          </a:solidFill>
          <a:latin typeface="+mn-lt"/>
        </a:defRPr>
      </a:lvl3pPr>
      <a:lvl4pPr marL="3794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4pPr>
      <a:lvl5pPr marL="4937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5pPr>
      <a:lvl6pPr marL="9509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6pPr>
      <a:lvl7pPr marL="14081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7pPr>
      <a:lvl8pPr marL="18653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8pPr>
      <a:lvl9pPr marL="23225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406400" y="522288"/>
            <a:ext cx="83312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en-US" altLang="en-US"/>
              <a:t>Click to edit Master title style</a:t>
            </a:r>
          </a:p>
        </p:txBody>
      </p:sp>
      <p:sp>
        <p:nvSpPr>
          <p:cNvPr id="1027" name="Rectangle 3"/>
          <p:cNvSpPr>
            <a:spLocks noGrp="1" noChangeArrowheads="1"/>
          </p:cNvSpPr>
          <p:nvPr>
            <p:ph type="body" idx="1"/>
          </p:nvPr>
        </p:nvSpPr>
        <p:spPr bwMode="gray">
          <a:xfrm>
            <a:off x="406400" y="1152525"/>
            <a:ext cx="400526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Text Box 5"/>
          <p:cNvSpPr txBox="1">
            <a:spLocks noChangeArrowheads="1"/>
          </p:cNvSpPr>
          <p:nvPr/>
        </p:nvSpPr>
        <p:spPr bwMode="gray">
          <a:xfrm>
            <a:off x="4432300" y="6664325"/>
            <a:ext cx="279400" cy="144463"/>
          </a:xfrm>
          <a:prstGeom prst="rect">
            <a:avLst/>
          </a:prstGeom>
          <a:noFill/>
          <a:ln>
            <a:noFill/>
          </a:ln>
          <a:effectLst>
            <a:prstShdw prst="shdw17" dist="17961" dir="2700000">
              <a:srgbClr val="858585"/>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b" anchorCtr="1">
            <a:spAutoFit/>
          </a:bodyPr>
          <a:lstStyle>
            <a:lvl1pPr>
              <a:defRPr sz="1100">
                <a:solidFill>
                  <a:schemeClr val="tx1"/>
                </a:solidFill>
                <a:latin typeface="Arial" charset="0"/>
              </a:defRPr>
            </a:lvl1pPr>
            <a:lvl2pPr marL="742950" indent="-285750">
              <a:defRPr sz="1100">
                <a:solidFill>
                  <a:schemeClr val="tx1"/>
                </a:solidFill>
                <a:latin typeface="Arial" charset="0"/>
              </a:defRPr>
            </a:lvl2pPr>
            <a:lvl3pPr marL="1143000" indent="-228600">
              <a:defRPr sz="1100">
                <a:solidFill>
                  <a:schemeClr val="tx1"/>
                </a:solidFill>
                <a:latin typeface="Arial" charset="0"/>
              </a:defRPr>
            </a:lvl3pPr>
            <a:lvl4pPr marL="1600200" indent="-228600">
              <a:defRPr sz="1100">
                <a:solidFill>
                  <a:schemeClr val="tx1"/>
                </a:solidFill>
                <a:latin typeface="Arial" charset="0"/>
              </a:defRPr>
            </a:lvl4pPr>
            <a:lvl5pPr marL="2057400" indent="-228600">
              <a:defRPr sz="1100">
                <a:solidFill>
                  <a:schemeClr val="tx1"/>
                </a:solidFill>
                <a:latin typeface="Arial" charset="0"/>
              </a:defRPr>
            </a:lvl5pPr>
            <a:lvl6pPr marL="2514600" indent="-228600" algn="ctr" eaLnBrk="0" fontAlgn="base" hangingPunct="0">
              <a:lnSpc>
                <a:spcPct val="106000"/>
              </a:lnSpc>
              <a:spcBef>
                <a:spcPct val="0"/>
              </a:spcBef>
              <a:spcAft>
                <a:spcPct val="0"/>
              </a:spcAft>
              <a:defRPr sz="1100">
                <a:solidFill>
                  <a:schemeClr val="tx1"/>
                </a:solidFill>
                <a:latin typeface="Arial" charset="0"/>
              </a:defRPr>
            </a:lvl6pPr>
            <a:lvl7pPr marL="2971800" indent="-228600" algn="ctr" eaLnBrk="0" fontAlgn="base" hangingPunct="0">
              <a:lnSpc>
                <a:spcPct val="106000"/>
              </a:lnSpc>
              <a:spcBef>
                <a:spcPct val="0"/>
              </a:spcBef>
              <a:spcAft>
                <a:spcPct val="0"/>
              </a:spcAft>
              <a:defRPr sz="1100">
                <a:solidFill>
                  <a:schemeClr val="tx1"/>
                </a:solidFill>
                <a:latin typeface="Arial" charset="0"/>
              </a:defRPr>
            </a:lvl7pPr>
            <a:lvl8pPr marL="3429000" indent="-228600" algn="ctr" eaLnBrk="0" fontAlgn="base" hangingPunct="0">
              <a:lnSpc>
                <a:spcPct val="106000"/>
              </a:lnSpc>
              <a:spcBef>
                <a:spcPct val="0"/>
              </a:spcBef>
              <a:spcAft>
                <a:spcPct val="0"/>
              </a:spcAft>
              <a:defRPr sz="1100">
                <a:solidFill>
                  <a:schemeClr val="tx1"/>
                </a:solidFill>
                <a:latin typeface="Arial" charset="0"/>
              </a:defRPr>
            </a:lvl8pPr>
            <a:lvl9pPr marL="3886200" indent="-228600" algn="ctr" eaLnBrk="0" fontAlgn="base" hangingPunct="0">
              <a:lnSpc>
                <a:spcPct val="106000"/>
              </a:lnSpc>
              <a:spcBef>
                <a:spcPct val="0"/>
              </a:spcBef>
              <a:spcAft>
                <a:spcPct val="0"/>
              </a:spcAft>
              <a:defRPr sz="1100">
                <a:solidFill>
                  <a:schemeClr val="tx1"/>
                </a:solidFill>
                <a:latin typeface="Arial" charset="0"/>
              </a:defRPr>
            </a:lvl9pPr>
          </a:lstStyle>
          <a:p>
            <a:pPr algn="ctr" eaLnBrk="0" fontAlgn="base" hangingPunct="0">
              <a:lnSpc>
                <a:spcPct val="106000"/>
              </a:lnSpc>
              <a:spcBef>
                <a:spcPct val="0"/>
              </a:spcBef>
              <a:spcAft>
                <a:spcPct val="0"/>
              </a:spcAft>
              <a:buClr>
                <a:srgbClr val="000000"/>
              </a:buClr>
              <a:buSzPct val="65000"/>
              <a:buFont typeface="Wingdings" pitchFamily="2" charset="2"/>
              <a:buNone/>
            </a:pPr>
            <a:r>
              <a:rPr lang="en-US" altLang="en-US" sz="900">
                <a:solidFill>
                  <a:srgbClr val="000000"/>
                </a:solidFill>
              </a:rPr>
              <a:t>- </a:t>
            </a:r>
            <a:fld id="{3C4EBD20-2EE0-47CA-8F34-5610FA3EFD44}" type="slidenum">
              <a:rPr lang="en-US" altLang="en-US" sz="900">
                <a:solidFill>
                  <a:srgbClr val="000000"/>
                </a:solidFill>
              </a:rPr>
              <a:pPr algn="ctr" eaLnBrk="0" fontAlgn="base" hangingPunct="0">
                <a:lnSpc>
                  <a:spcPct val="106000"/>
                </a:lnSpc>
                <a:spcBef>
                  <a:spcPct val="0"/>
                </a:spcBef>
                <a:spcAft>
                  <a:spcPct val="0"/>
                </a:spcAft>
                <a:buClr>
                  <a:srgbClr val="000000"/>
                </a:buClr>
                <a:buSzPct val="65000"/>
                <a:buFont typeface="Wingdings" pitchFamily="2" charset="2"/>
                <a:buNone/>
              </a:pPr>
              <a:t>‹#›</a:t>
            </a:fld>
            <a:r>
              <a:rPr lang="en-US" altLang="en-US" sz="900">
                <a:solidFill>
                  <a:srgbClr val="000000"/>
                </a:solidFill>
              </a:rPr>
              <a:t> -</a:t>
            </a:r>
          </a:p>
        </p:txBody>
      </p:sp>
      <p:pic>
        <p:nvPicPr>
          <p:cNvPr id="10" name="Picture 1" descr="Department of Commerce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59524" y="126636"/>
            <a:ext cx="579701" cy="5797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6">
            <a:extLst>
              <a:ext uri="{FF2B5EF4-FFF2-40B4-BE49-F238E27FC236}">
                <a16:creationId xmlns:a16="http://schemas.microsoft.com/office/drawing/2014/main" id="{0D979A26-4CB6-458C-87AD-9FB505EDD259}"/>
              </a:ext>
            </a:extLst>
          </p:cNvPr>
          <p:cNvSpPr txBox="1"/>
          <p:nvPr userDrawn="1"/>
        </p:nvSpPr>
        <p:spPr>
          <a:xfrm>
            <a:off x="2514600" y="6497955"/>
            <a:ext cx="4114800" cy="360045"/>
          </a:xfrm>
          <a:prstGeom prst="rect">
            <a:avLst/>
          </a:prstGeom>
          <a:noFill/>
        </p:spPr>
        <p:txBody>
          <a:bodyPr wrap="square" rtlCol="0">
            <a:spAutoFit/>
          </a:bodyPr>
          <a:lstStyle/>
          <a:p>
            <a:pPr marL="0" marR="0" algn="ctr">
              <a:lnSpc>
                <a:spcPct val="107000"/>
              </a:lnSpc>
              <a:spcBef>
                <a:spcPts val="0"/>
              </a:spcBef>
              <a:spcAft>
                <a:spcPts val="800"/>
              </a:spcAft>
            </a:pPr>
            <a:r>
              <a:rPr lang="en-US" sz="1000" kern="12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Controlled Unclassified Information (CUI)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395870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txStyles>
    <p:titleStyle>
      <a:lvl1pPr algn="l" rtl="0" eaLnBrk="1" fontAlgn="base" hangingPunct="1">
        <a:lnSpc>
          <a:spcPct val="106000"/>
        </a:lnSpc>
        <a:spcBef>
          <a:spcPct val="0"/>
        </a:spcBef>
        <a:spcAft>
          <a:spcPct val="0"/>
        </a:spcAft>
        <a:defRPr sz="1600" b="1">
          <a:solidFill>
            <a:schemeClr val="tx1"/>
          </a:solidFill>
          <a:latin typeface="+mj-lt"/>
          <a:ea typeface="+mj-ea"/>
          <a:cs typeface="+mj-cs"/>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p:titleStyle>
    <p:bodyStyle>
      <a:lvl1pPr marL="342900" indent="-342900" algn="l" rtl="0" eaLnBrk="1" fontAlgn="base" hangingPunct="1">
        <a:lnSpc>
          <a:spcPct val="106000"/>
        </a:lnSpc>
        <a:spcBef>
          <a:spcPct val="80000"/>
        </a:spcBef>
        <a:spcAft>
          <a:spcPct val="0"/>
        </a:spcAft>
        <a:buClr>
          <a:schemeClr val="tx1"/>
        </a:buClr>
        <a:buSzPct val="80000"/>
        <a:buFont typeface="Wingdings" pitchFamily="2" charset="2"/>
        <a:buChar char="•"/>
        <a:defRPr sz="1100">
          <a:solidFill>
            <a:schemeClr val="tx1"/>
          </a:solidFill>
          <a:latin typeface="+mn-lt"/>
          <a:ea typeface="+mn-ea"/>
          <a:cs typeface="+mn-cs"/>
        </a:defRPr>
      </a:lvl1pPr>
      <a:lvl2pPr marL="139700" indent="-138113" algn="l" rtl="0" eaLnBrk="1" fontAlgn="base" hangingPunct="1">
        <a:lnSpc>
          <a:spcPct val="106000"/>
        </a:lnSpc>
        <a:spcBef>
          <a:spcPct val="80000"/>
        </a:spcBef>
        <a:spcAft>
          <a:spcPct val="0"/>
        </a:spcAft>
        <a:buClr>
          <a:schemeClr val="tx1"/>
        </a:buClr>
        <a:buFont typeface="Wingdings 2" pitchFamily="18" charset="2"/>
        <a:buChar char="¡"/>
        <a:defRPr sz="1100">
          <a:solidFill>
            <a:schemeClr val="tx1"/>
          </a:solidFill>
          <a:latin typeface="+mn-lt"/>
        </a:defRPr>
      </a:lvl2pPr>
      <a:lvl3pPr marL="265113" indent="-123825" algn="l" rtl="0" eaLnBrk="1" fontAlgn="base" hangingPunct="1">
        <a:lnSpc>
          <a:spcPct val="106000"/>
        </a:lnSpc>
        <a:spcBef>
          <a:spcPct val="40000"/>
        </a:spcBef>
        <a:spcAft>
          <a:spcPct val="0"/>
        </a:spcAft>
        <a:buClr>
          <a:schemeClr val="tx1"/>
        </a:buClr>
        <a:buFont typeface="Symbol" pitchFamily="18" charset="2"/>
        <a:buChar char="-"/>
        <a:defRPr sz="1000">
          <a:solidFill>
            <a:schemeClr val="tx1"/>
          </a:solidFill>
          <a:latin typeface="+mn-lt"/>
        </a:defRPr>
      </a:lvl3pPr>
      <a:lvl4pPr marL="3794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4pPr>
      <a:lvl5pPr marL="4937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5pPr>
      <a:lvl6pPr marL="9509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6pPr>
      <a:lvl7pPr marL="14081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7pPr>
      <a:lvl8pPr marL="18653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8pPr>
      <a:lvl9pPr marL="2322513" indent="-112713" algn="l" rtl="0" eaLnBrk="1" fontAlgn="base" hangingPunct="1">
        <a:lnSpc>
          <a:spcPct val="106000"/>
        </a:lnSpc>
        <a:spcBef>
          <a:spcPct val="20000"/>
        </a:spcBef>
        <a:spcAft>
          <a:spcPct val="0"/>
        </a:spcAft>
        <a:buClr>
          <a:schemeClr val="tx1"/>
        </a:buClr>
        <a:buChar char="•"/>
        <a:defRPr sz="1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access-board.gov/"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www.w3.org/"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8741B9-F612-4560-BFFA-C1C5FBDD6AD4}"/>
              </a:ext>
            </a:extLst>
          </p:cNvPr>
          <p:cNvSpPr txBox="1">
            <a:spLocks noGrp="1"/>
          </p:cNvSpPr>
          <p:nvPr>
            <p:ph type="title" idx="4294967295"/>
          </p:nvPr>
        </p:nvSpPr>
        <p:spPr>
          <a:xfrm>
            <a:off x="1610805" y="1682922"/>
            <a:ext cx="623303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000" b="1" i="0" u="none" strike="noStrike" kern="1200" cap="none" spc="0" normalizeH="0" baseline="0" noProof="0" dirty="0">
                <a:ln>
                  <a:noFill/>
                </a:ln>
                <a:solidFill>
                  <a:srgbClr val="2E3A77"/>
                </a:solidFill>
                <a:effectLst/>
                <a:uLnTx/>
                <a:uFillTx/>
                <a:latin typeface="Arial" panose="020B0604020202020204" pitchFamily="34" charset="0"/>
                <a:ea typeface="Arial Unicode MS" pitchFamily="50" charset="-127"/>
                <a:cs typeface="Arial" panose="020B0604020202020204" pitchFamily="34" charset="0"/>
              </a:rPr>
              <a:t>Department of Commerce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000" b="1" i="0" u="none" strike="noStrike" kern="1200" cap="none" spc="0" normalizeH="0" baseline="0" noProof="0" dirty="0">
                <a:ln>
                  <a:noFill/>
                </a:ln>
                <a:solidFill>
                  <a:srgbClr val="2E3A77"/>
                </a:solidFill>
                <a:effectLst/>
                <a:uLnTx/>
                <a:uFillTx/>
                <a:latin typeface="Arial" panose="020B0604020202020204" pitchFamily="34" charset="0"/>
                <a:ea typeface="Arial Unicode MS" pitchFamily="50" charset="-127"/>
                <a:cs typeface="Arial" panose="020B0604020202020204" pitchFamily="34" charset="0"/>
              </a:rPr>
              <a:t>Section 508 Awareness</a:t>
            </a:r>
          </a:p>
        </p:txBody>
      </p:sp>
      <p:sp>
        <p:nvSpPr>
          <p:cNvPr id="2" name="TextBox 1">
            <a:extLst>
              <a:ext uri="{FF2B5EF4-FFF2-40B4-BE49-F238E27FC236}">
                <a16:creationId xmlns:a16="http://schemas.microsoft.com/office/drawing/2014/main" id="{BD0CA2D7-C6BA-4A6B-912F-E123AF912EDE}"/>
              </a:ext>
            </a:extLst>
          </p:cNvPr>
          <p:cNvSpPr txBox="1"/>
          <p:nvPr/>
        </p:nvSpPr>
        <p:spPr>
          <a:xfrm>
            <a:off x="195246" y="3412501"/>
            <a:ext cx="6233032" cy="1477328"/>
          </a:xfrm>
          <a:prstGeom prst="rect">
            <a:avLst/>
          </a:prstGeom>
          <a:noFill/>
        </p:spPr>
        <p:txBody>
          <a:bodyPr wrap="square" rtlCol="0">
            <a:spAutoFit/>
          </a:bodyPr>
          <a:lstStyle/>
          <a:p>
            <a:r>
              <a:rPr lang="en-US" dirty="0"/>
              <a:t>Presented by:</a:t>
            </a:r>
          </a:p>
          <a:p>
            <a:endParaRPr lang="en-US" dirty="0"/>
          </a:p>
          <a:p>
            <a:r>
              <a:rPr lang="en-US" dirty="0"/>
              <a:t>Jennifer Jessup, DOC Section 508 Officer</a:t>
            </a:r>
          </a:p>
          <a:p>
            <a:r>
              <a:rPr lang="en-US" dirty="0"/>
              <a:t>Dawan Ginn, DOC Section 508 Policy Advisor</a:t>
            </a:r>
          </a:p>
          <a:p>
            <a:r>
              <a:rPr lang="en-US" dirty="0"/>
              <a:t>David Whittington, Census Bureau Section 508 Coordinator</a:t>
            </a:r>
          </a:p>
        </p:txBody>
      </p:sp>
      <p:sp>
        <p:nvSpPr>
          <p:cNvPr id="3" name="TextBox 2">
            <a:extLst>
              <a:ext uri="{FF2B5EF4-FFF2-40B4-BE49-F238E27FC236}">
                <a16:creationId xmlns:a16="http://schemas.microsoft.com/office/drawing/2014/main" id="{A05E3044-99C8-4091-96FD-D14778E0CA89}"/>
              </a:ext>
            </a:extLst>
          </p:cNvPr>
          <p:cNvSpPr txBox="1"/>
          <p:nvPr/>
        </p:nvSpPr>
        <p:spPr>
          <a:xfrm>
            <a:off x="2854927" y="6032387"/>
            <a:ext cx="3573351" cy="646331"/>
          </a:xfrm>
          <a:prstGeom prst="rect">
            <a:avLst/>
          </a:prstGeom>
          <a:noFill/>
        </p:spPr>
        <p:txBody>
          <a:bodyPr wrap="none" rtlCol="0">
            <a:spAutoFit/>
          </a:bodyPr>
          <a:lstStyle/>
          <a:p>
            <a:r>
              <a:rPr lang="en-US" b="1" dirty="0"/>
              <a:t>Accessibility is Everyone’s Business!</a:t>
            </a:r>
          </a:p>
          <a:p>
            <a:endParaRPr lang="en-US" dirty="0"/>
          </a:p>
        </p:txBody>
      </p:sp>
      <p:pic>
        <p:nvPicPr>
          <p:cNvPr id="5" name="Picture 4" descr="Section 508 Logo">
            <a:extLst>
              <a:ext uri="{FF2B5EF4-FFF2-40B4-BE49-F238E27FC236}">
                <a16:creationId xmlns:a16="http://schemas.microsoft.com/office/drawing/2014/main" id="{6C100A13-4D78-4FB7-ACF9-44446FB3ADD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8278" y="4889829"/>
            <a:ext cx="2557610" cy="1142558"/>
          </a:xfrm>
          <a:prstGeom prst="rect">
            <a:avLst/>
          </a:prstGeom>
          <a:noFill/>
          <a:ln>
            <a:noFill/>
          </a:ln>
          <a:effectLst/>
        </p:spPr>
      </p:pic>
    </p:spTree>
    <p:extLst>
      <p:ext uri="{BB962C8B-B14F-4D97-AF65-F5344CB8AC3E}">
        <p14:creationId xmlns:p14="http://schemas.microsoft.com/office/powerpoint/2010/main" val="4175504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A60F-3958-46F0-8F89-CA4D61F84087}"/>
              </a:ext>
            </a:extLst>
          </p:cNvPr>
          <p:cNvSpPr>
            <a:spLocks noGrp="1"/>
          </p:cNvSpPr>
          <p:nvPr>
            <p:ph type="title"/>
          </p:nvPr>
        </p:nvSpPr>
        <p:spPr>
          <a:xfrm>
            <a:off x="406400" y="164639"/>
            <a:ext cx="8331200" cy="461665"/>
          </a:xfrm>
        </p:spPr>
        <p:txBody>
          <a:bodyPr/>
          <a:lstStyle/>
          <a:p>
            <a:pPr marL="1371600" marR="1097280" algn="ctr">
              <a:spcBef>
                <a:spcPts val="0"/>
              </a:spcBef>
              <a:spcAft>
                <a:spcPts val="1200"/>
              </a:spcAft>
            </a:pPr>
            <a:r>
              <a:rPr lang="en-US" sz="3000" kern="1400" spc="-50" dirty="0">
                <a:ea typeface="Times New Roman" panose="02020603050405020304" pitchFamily="18" charset="0"/>
              </a:rPr>
              <a:t>Section 508 vs. 504</a:t>
            </a:r>
            <a:endParaRPr lang="en-US" sz="3000" b="1" kern="1400" spc="-50" dirty="0">
              <a:effectLst/>
              <a:ea typeface="Times New Roman" panose="02020603050405020304" pitchFamily="18" charset="0"/>
            </a:endParaRPr>
          </a:p>
        </p:txBody>
      </p:sp>
      <p:sp>
        <p:nvSpPr>
          <p:cNvPr id="5" name="TextBox 4">
            <a:extLst>
              <a:ext uri="{FF2B5EF4-FFF2-40B4-BE49-F238E27FC236}">
                <a16:creationId xmlns:a16="http://schemas.microsoft.com/office/drawing/2014/main" id="{C2D7F4A1-EB37-45BD-8EDF-05004B229246}"/>
              </a:ext>
            </a:extLst>
          </p:cNvPr>
          <p:cNvSpPr txBox="1"/>
          <p:nvPr/>
        </p:nvSpPr>
        <p:spPr>
          <a:xfrm>
            <a:off x="239151" y="1008668"/>
            <a:ext cx="8665698" cy="4985980"/>
          </a:xfrm>
          <a:prstGeom prst="rect">
            <a:avLst/>
          </a:prstGeom>
          <a:noFill/>
        </p:spPr>
        <p:txBody>
          <a:bodyPr wrap="square">
            <a:spAutoFit/>
          </a:bodyPr>
          <a:lstStyle/>
          <a:p>
            <a:pPr marL="457182" indent="0">
              <a:buNone/>
            </a:pPr>
            <a:r>
              <a:rPr lang="en-US" sz="2000" b="1" dirty="0">
                <a:latin typeface="Arial" panose="020B0604020202020204" pitchFamily="34" charset="0"/>
                <a:cs typeface="Arial" panose="020B0604020202020204" pitchFamily="34" charset="0"/>
              </a:rPr>
              <a:t>Responsibilities under Section 504 and Section 508 can overlap</a:t>
            </a:r>
          </a:p>
          <a:p>
            <a:pPr marL="742920" indent="-285739"/>
            <a:endParaRPr lang="en-US" sz="2000" dirty="0">
              <a:latin typeface="Arial" panose="020B0604020202020204" pitchFamily="34" charset="0"/>
              <a:cs typeface="Arial" panose="020B0604020202020204" pitchFamily="34" charset="0"/>
            </a:endParaRPr>
          </a:p>
          <a:p>
            <a:pPr marL="80008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Section 508 requires federal agencies to make ICT accessible to people with disabilities</a:t>
            </a:r>
          </a:p>
          <a:p>
            <a:pPr lvl="2"/>
            <a:endParaRPr lang="en-US" sz="2000" dirty="0">
              <a:highlight>
                <a:srgbClr val="C0C0C0"/>
              </a:highlight>
              <a:latin typeface="Arial" panose="020B0604020202020204" pitchFamily="34" charset="0"/>
              <a:cs typeface="Arial" panose="020B0604020202020204" pitchFamily="34" charset="0"/>
            </a:endParaRPr>
          </a:p>
          <a:p>
            <a:pPr marL="1257300" lvl="2" indent="-342900">
              <a:buFont typeface="Wingdings" panose="05000000000000000000" pitchFamily="2" charset="2"/>
              <a:buChar char="ü"/>
            </a:pPr>
            <a:r>
              <a:rPr lang="en-US" sz="2000" dirty="0">
                <a:latin typeface="Arial" panose="020B0604020202020204" pitchFamily="34" charset="0"/>
                <a:cs typeface="Arial" panose="020B0604020202020204" pitchFamily="34" charset="0"/>
              </a:rPr>
              <a:t>Applies to all federal agencies when they develop, procure, maintain, or use ICT</a:t>
            </a:r>
          </a:p>
          <a:p>
            <a:pPr marL="914363" lvl="2" indent="0">
              <a:buNone/>
            </a:pPr>
            <a:endParaRPr lang="en-US" sz="2000" dirty="0">
              <a:highlight>
                <a:srgbClr val="C0C0C0"/>
              </a:highlight>
              <a:latin typeface="Arial" panose="020B0604020202020204" pitchFamily="34" charset="0"/>
              <a:cs typeface="Arial" panose="020B0604020202020204" pitchFamily="34" charset="0"/>
            </a:endParaRP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    Section 504 requires agencies to provide people with disabilities an equal opportunity to participate in programs and services</a:t>
            </a:r>
          </a:p>
          <a:p>
            <a:pPr lvl="2"/>
            <a:endParaRPr lang="en-US" sz="2000" dirty="0">
              <a:latin typeface="Arial" panose="020B0604020202020204" pitchFamily="34" charset="0"/>
              <a:cs typeface="Arial" panose="020B0604020202020204" pitchFamily="34" charset="0"/>
            </a:endParaRPr>
          </a:p>
          <a:p>
            <a:pPr marL="1257300" lvl="2" indent="-342900">
              <a:buFont typeface="Wingdings" panose="05000000000000000000" pitchFamily="2" charset="2"/>
              <a:buChar char="ü"/>
            </a:pPr>
            <a:r>
              <a:rPr lang="en-US" sz="2000" dirty="0">
                <a:latin typeface="Arial" panose="020B0604020202020204" pitchFamily="34" charset="0"/>
                <a:cs typeface="Arial" panose="020B0604020202020204" pitchFamily="34" charset="0"/>
              </a:rPr>
              <a:t>Provide accommodations to ensure equitable opportunities</a:t>
            </a:r>
          </a:p>
          <a:p>
            <a:pPr lvl="2"/>
            <a:endParaRPr lang="en-US" sz="2000" dirty="0">
              <a:highlight>
                <a:srgbClr val="C0C0C0"/>
              </a:highlight>
              <a:latin typeface="Arial" panose="020B0604020202020204" pitchFamily="34" charset="0"/>
              <a:cs typeface="Arial" panose="020B0604020202020204" pitchFamily="34" charset="0"/>
            </a:endParaRPr>
          </a:p>
          <a:p>
            <a:pPr lvl="1">
              <a:tabLst>
                <a:tab pos="956431" algn="l"/>
              </a:tabLst>
            </a:pPr>
            <a:r>
              <a:rPr lang="en-US" sz="2000" b="1" dirty="0">
                <a:latin typeface="Arial" panose="020B0604020202020204" pitchFamily="34" charset="0"/>
                <a:cs typeface="Arial" panose="020B0604020202020204" pitchFamily="34" charset="0"/>
              </a:rPr>
              <a:t>504 provides accommodations while 508 ensures ICT must be accessible</a:t>
            </a:r>
          </a:p>
          <a:p>
            <a:endParaRPr lang="en-US" sz="1800" dirty="0"/>
          </a:p>
        </p:txBody>
      </p:sp>
    </p:spTree>
    <p:extLst>
      <p:ext uri="{BB962C8B-B14F-4D97-AF65-F5344CB8AC3E}">
        <p14:creationId xmlns:p14="http://schemas.microsoft.com/office/powerpoint/2010/main" val="1110266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A60F-3958-46F0-8F89-CA4D61F84087}"/>
              </a:ext>
            </a:extLst>
          </p:cNvPr>
          <p:cNvSpPr>
            <a:spLocks noGrp="1"/>
          </p:cNvSpPr>
          <p:nvPr>
            <p:ph type="title"/>
          </p:nvPr>
        </p:nvSpPr>
        <p:spPr>
          <a:xfrm>
            <a:off x="406400" y="164639"/>
            <a:ext cx="8331200" cy="461665"/>
          </a:xfrm>
        </p:spPr>
        <p:txBody>
          <a:bodyPr/>
          <a:lstStyle/>
          <a:p>
            <a:pPr marL="1371600" marR="1097280" algn="ctr">
              <a:spcBef>
                <a:spcPts val="0"/>
              </a:spcBef>
              <a:spcAft>
                <a:spcPts val="1200"/>
              </a:spcAft>
            </a:pPr>
            <a:r>
              <a:rPr lang="en-US" sz="3000" b="1" kern="1400" spc="-50" dirty="0">
                <a:effectLst/>
                <a:ea typeface="Times New Roman" panose="02020603050405020304" pitchFamily="18" charset="0"/>
              </a:rPr>
              <a:t>Examples of ICT</a:t>
            </a:r>
          </a:p>
        </p:txBody>
      </p:sp>
      <p:sp>
        <p:nvSpPr>
          <p:cNvPr id="6" name="TextBox 5">
            <a:extLst>
              <a:ext uri="{FF2B5EF4-FFF2-40B4-BE49-F238E27FC236}">
                <a16:creationId xmlns:a16="http://schemas.microsoft.com/office/drawing/2014/main" id="{F1B03A0C-FA75-4CC8-A72F-73C8C82FD313}"/>
              </a:ext>
            </a:extLst>
          </p:cNvPr>
          <p:cNvSpPr txBox="1"/>
          <p:nvPr/>
        </p:nvSpPr>
        <p:spPr>
          <a:xfrm>
            <a:off x="406400" y="1291660"/>
            <a:ext cx="7541444" cy="2554545"/>
          </a:xfrm>
          <a:prstGeom prst="rect">
            <a:avLst/>
          </a:prstGeom>
          <a:noFill/>
        </p:spPr>
        <p:txBody>
          <a:bodyPr wrap="square">
            <a:spAutoFit/>
          </a:bodyPr>
          <a:lstStyle/>
          <a:p>
            <a:pPr marL="80008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Software and Operating systems</a:t>
            </a:r>
          </a:p>
          <a:p>
            <a:pPr marL="80008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Internal and External websites</a:t>
            </a:r>
          </a:p>
          <a:p>
            <a:pPr marL="80008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Telecommunications products</a:t>
            </a:r>
          </a:p>
          <a:p>
            <a:pPr marL="80008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Video and multimedia</a:t>
            </a:r>
          </a:p>
          <a:p>
            <a:pPr marL="80008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Official Communication</a:t>
            </a:r>
          </a:p>
          <a:p>
            <a:pPr marL="80008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Training materials, documents, tables, maps</a:t>
            </a:r>
          </a:p>
          <a:p>
            <a:pPr marL="80008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Products that store, process, transmit, convert, duplicate, or receive electronic information</a:t>
            </a:r>
          </a:p>
        </p:txBody>
      </p:sp>
    </p:spTree>
    <p:extLst>
      <p:ext uri="{BB962C8B-B14F-4D97-AF65-F5344CB8AC3E}">
        <p14:creationId xmlns:p14="http://schemas.microsoft.com/office/powerpoint/2010/main" val="622782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A60F-3958-46F0-8F89-CA4D61F84087}"/>
              </a:ext>
            </a:extLst>
          </p:cNvPr>
          <p:cNvSpPr>
            <a:spLocks noGrp="1"/>
          </p:cNvSpPr>
          <p:nvPr>
            <p:ph type="title"/>
          </p:nvPr>
        </p:nvSpPr>
        <p:spPr>
          <a:xfrm>
            <a:off x="119575" y="180564"/>
            <a:ext cx="9144000" cy="461665"/>
          </a:xfrm>
        </p:spPr>
        <p:txBody>
          <a:bodyPr/>
          <a:lstStyle/>
          <a:p>
            <a:pPr marL="1371600" marR="1097280" algn="ctr">
              <a:spcBef>
                <a:spcPts val="0"/>
              </a:spcBef>
              <a:spcAft>
                <a:spcPts val="1200"/>
              </a:spcAft>
            </a:pPr>
            <a:r>
              <a:rPr lang="en-US" sz="3000" b="1" kern="1400" spc="-50" dirty="0">
                <a:effectLst/>
                <a:ea typeface="Times New Roman" panose="02020603050405020304" pitchFamily="18" charset="0"/>
              </a:rPr>
              <a:t>Who is Affected by Section 508</a:t>
            </a:r>
          </a:p>
        </p:txBody>
      </p:sp>
      <p:sp>
        <p:nvSpPr>
          <p:cNvPr id="6" name="TextBox 5">
            <a:extLst>
              <a:ext uri="{FF2B5EF4-FFF2-40B4-BE49-F238E27FC236}">
                <a16:creationId xmlns:a16="http://schemas.microsoft.com/office/drawing/2014/main" id="{F1B03A0C-FA75-4CC8-A72F-73C8C82FD313}"/>
              </a:ext>
            </a:extLst>
          </p:cNvPr>
          <p:cNvSpPr txBox="1"/>
          <p:nvPr/>
        </p:nvSpPr>
        <p:spPr>
          <a:xfrm>
            <a:off x="119575" y="1043731"/>
            <a:ext cx="8904849" cy="4770537"/>
          </a:xfrm>
          <a:prstGeom prst="rect">
            <a:avLst/>
          </a:prstGeom>
          <a:noFill/>
        </p:spPr>
        <p:txBody>
          <a:bodyPr wrap="square">
            <a:sp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Visual</a:t>
            </a:r>
            <a:r>
              <a:rPr lang="en-US" sz="2000" dirty="0">
                <a:latin typeface="Arial" panose="020B0604020202020204" pitchFamily="34" charset="0"/>
                <a:cs typeface="Arial" panose="020B0604020202020204" pitchFamily="34" charset="0"/>
              </a:rPr>
              <a:t> - </a:t>
            </a:r>
            <a:r>
              <a:rPr lang="en-US" sz="2000" dirty="0">
                <a:latin typeface="Arial" panose="020B0604020202020204" pitchFamily="34" charset="0"/>
                <a:ea typeface="Verdana" panose="020B0604030504040204" pitchFamily="34" charset="0"/>
                <a:cs typeface="Arial" panose="020B0604020202020204" pitchFamily="34" charset="0"/>
              </a:rPr>
              <a:t>Users with blindness, color blindness and low-vision caused by various eye conditions; users in bright conditions or not at a traditional office computer</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Auditory</a:t>
            </a:r>
            <a:r>
              <a:rPr lang="en-US" sz="2000" dirty="0">
                <a:latin typeface="Arial" panose="020B0604020202020204" pitchFamily="34" charset="0"/>
                <a:cs typeface="Arial" panose="020B0604020202020204" pitchFamily="34" charset="0"/>
              </a:rPr>
              <a:t> - </a:t>
            </a:r>
            <a:r>
              <a:rPr lang="en-US" sz="2000" dirty="0">
                <a:latin typeface="Arial" panose="020B0604020202020204" pitchFamily="34" charset="0"/>
                <a:ea typeface="Verdana" panose="020B0604030504040204" pitchFamily="34" charset="0"/>
                <a:cs typeface="Arial" panose="020B0604020202020204" pitchFamily="34" charset="0"/>
              </a:rPr>
              <a:t>Users with difficulty hearing, deafness and hearing impairments; users in noisy environments or without privacy or headphones</a:t>
            </a:r>
          </a:p>
          <a:p>
            <a:pPr marL="342900" lvl="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Cognitive</a:t>
            </a:r>
            <a:r>
              <a:rPr lang="en-US" sz="2000" dirty="0">
                <a:latin typeface="Arial" panose="020B0604020202020204" pitchFamily="34" charset="0"/>
                <a:cs typeface="Arial" panose="020B0604020202020204" pitchFamily="34" charset="0"/>
              </a:rPr>
              <a:t> - </a:t>
            </a:r>
            <a:r>
              <a:rPr lang="en-US" sz="2000" dirty="0">
                <a:latin typeface="Arial" panose="020B0604020202020204" pitchFamily="34" charset="0"/>
                <a:ea typeface="Verdana" panose="020B0604030504040204" pitchFamily="34" charset="0"/>
                <a:cs typeface="Arial" panose="020B0604020202020204" pitchFamily="34" charset="0"/>
              </a:rPr>
              <a:t>Users with conditions that affect the brain’s memory, attention, or ability to interpret information</a:t>
            </a:r>
          </a:p>
          <a:p>
            <a:pPr marL="342900" lvl="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Navigation/ Mobility </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ea typeface="Verdana" panose="020B0604030504040204" pitchFamily="34" charset="0"/>
                <a:cs typeface="Arial" panose="020B0604020202020204" pitchFamily="34" charset="0"/>
              </a:rPr>
              <a:t>Users with various forms of motor control caused by injury, congenital conditions or tremors; users not using a mouse, i.e. keyboard or touch screen users</a:t>
            </a:r>
          </a:p>
          <a:p>
            <a:pPr marL="342900" lvl="0" indent="-342900">
              <a:buFont typeface="Arial" panose="020B0604020202020204" pitchFamily="34" charset="0"/>
              <a:buChar char="•"/>
            </a:pPr>
            <a:endParaRPr lang="en-US" sz="2400" dirty="0">
              <a:latin typeface="Palatino Linotype" panose="02040502050505030304" pitchFamily="18" charset="0"/>
            </a:endParaRPr>
          </a:p>
        </p:txBody>
      </p:sp>
    </p:spTree>
    <p:extLst>
      <p:ext uri="{BB962C8B-B14F-4D97-AF65-F5344CB8AC3E}">
        <p14:creationId xmlns:p14="http://schemas.microsoft.com/office/powerpoint/2010/main" val="254033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5351B-33DB-4D2B-9286-626B8735A69C}"/>
              </a:ext>
            </a:extLst>
          </p:cNvPr>
          <p:cNvSpPr>
            <a:spLocks noGrp="1"/>
          </p:cNvSpPr>
          <p:nvPr>
            <p:ph type="title"/>
          </p:nvPr>
        </p:nvSpPr>
        <p:spPr>
          <a:xfrm>
            <a:off x="401638" y="490654"/>
            <a:ext cx="8638162" cy="303096"/>
          </a:xfrm>
        </p:spPr>
        <p:txBody>
          <a:bodyPr/>
          <a:lstStyle/>
          <a:p>
            <a:r>
              <a:rPr lang="en-US" sz="2000" b="1" kern="1400" spc="-50" dirty="0">
                <a:effectLst/>
                <a:ea typeface="Times New Roman" panose="02020603050405020304" pitchFamily="18" charset="0"/>
              </a:rPr>
              <a:t>Video Recorded: Testimony from Census Bureau Employees</a:t>
            </a:r>
            <a:endParaRPr lang="en-US" sz="2000" dirty="0"/>
          </a:p>
        </p:txBody>
      </p:sp>
      <p:pic>
        <p:nvPicPr>
          <p:cNvPr id="4" name="28130D7E">
            <a:hlinkClick r:id="" action="ppaction://media"/>
            <a:extLst>
              <a:ext uri="{FF2B5EF4-FFF2-40B4-BE49-F238E27FC236}">
                <a16:creationId xmlns:a16="http://schemas.microsoft.com/office/drawing/2014/main" id="{36EAF047-7516-4312-82F5-15A95F1E1EA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1638" y="1511300"/>
            <a:ext cx="8094133" cy="4552950"/>
          </a:xfrm>
        </p:spPr>
      </p:pic>
    </p:spTree>
    <p:extLst>
      <p:ext uri="{BB962C8B-B14F-4D97-AF65-F5344CB8AC3E}">
        <p14:creationId xmlns:p14="http://schemas.microsoft.com/office/powerpoint/2010/main" val="315626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4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A60F-3958-46F0-8F89-CA4D61F84087}"/>
              </a:ext>
            </a:extLst>
          </p:cNvPr>
          <p:cNvSpPr>
            <a:spLocks noGrp="1"/>
          </p:cNvSpPr>
          <p:nvPr>
            <p:ph type="title"/>
          </p:nvPr>
        </p:nvSpPr>
        <p:spPr>
          <a:xfrm>
            <a:off x="0" y="303361"/>
            <a:ext cx="8904849" cy="369332"/>
          </a:xfrm>
        </p:spPr>
        <p:txBody>
          <a:bodyPr/>
          <a:lstStyle/>
          <a:p>
            <a:pPr marL="1371600" marR="1097280" algn="ctr">
              <a:spcBef>
                <a:spcPts val="0"/>
              </a:spcBef>
              <a:spcAft>
                <a:spcPts val="1200"/>
              </a:spcAft>
            </a:pPr>
            <a:r>
              <a:rPr lang="en-US" sz="2400" b="1" kern="1400" spc="-50" dirty="0">
                <a:effectLst/>
                <a:ea typeface="Times New Roman" panose="02020603050405020304" pitchFamily="18" charset="0"/>
              </a:rPr>
              <a:t>Section 508 and Department of Commerce</a:t>
            </a:r>
          </a:p>
        </p:txBody>
      </p:sp>
      <p:sp>
        <p:nvSpPr>
          <p:cNvPr id="6" name="TextBox 5">
            <a:extLst>
              <a:ext uri="{FF2B5EF4-FFF2-40B4-BE49-F238E27FC236}">
                <a16:creationId xmlns:a16="http://schemas.microsoft.com/office/drawing/2014/main" id="{F1B03A0C-FA75-4CC8-A72F-73C8C82FD313}"/>
              </a:ext>
            </a:extLst>
          </p:cNvPr>
          <p:cNvSpPr txBox="1"/>
          <p:nvPr/>
        </p:nvSpPr>
        <p:spPr>
          <a:xfrm>
            <a:off x="226653" y="1067927"/>
            <a:ext cx="8451542" cy="4801314"/>
          </a:xfrm>
          <a:prstGeom prst="rect">
            <a:avLst/>
          </a:prstGeom>
          <a:noFill/>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Accessibility Statement- </a:t>
            </a:r>
            <a:r>
              <a:rPr lang="en-US" dirty="0">
                <a:latin typeface="Arial" panose="020B0604020202020204" pitchFamily="34" charset="0"/>
                <a:cs typeface="Arial" panose="020B0604020202020204" pitchFamily="34" charset="0"/>
              </a:rPr>
              <a:t>The Department of Commerce is committed to providing access to all individuals – with or without disabilities – seeking information on its website. </a:t>
            </a:r>
          </a:p>
          <a:p>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DOC Website is built to conform to the Section 508 of the Rehabilitation Act of 1973 (as amended), which requires that all individuals with disabilities (whether federal employees or members of the general public) have access to, and use of, information and data comparable to that provided to individuals without disabilities, unless an undue burden would be imposed on DOC.</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Section 508 Checklist- </a:t>
            </a:r>
            <a:r>
              <a:rPr lang="en-US" dirty="0">
                <a:latin typeface="Arial" panose="020B0604020202020204" pitchFamily="34" charset="0"/>
                <a:cs typeface="Arial" panose="020B0604020202020204" pitchFamily="34" charset="0"/>
              </a:rPr>
              <a:t>This checklist was developed to ensure that the acquisition of ICT resources complies with Federal and DOC Section 508 requirements and to provide a means for Section 508 Coordinator to document compliance.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2147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A60F-3958-46F0-8F89-CA4D61F84087}"/>
              </a:ext>
            </a:extLst>
          </p:cNvPr>
          <p:cNvSpPr>
            <a:spLocks noGrp="1"/>
          </p:cNvSpPr>
          <p:nvPr>
            <p:ph type="title"/>
          </p:nvPr>
        </p:nvSpPr>
        <p:spPr>
          <a:xfrm>
            <a:off x="0" y="303361"/>
            <a:ext cx="8904849" cy="369332"/>
          </a:xfrm>
        </p:spPr>
        <p:txBody>
          <a:bodyPr/>
          <a:lstStyle/>
          <a:p>
            <a:pPr marL="1371600" marR="1097280" algn="ctr">
              <a:spcBef>
                <a:spcPts val="0"/>
              </a:spcBef>
              <a:spcAft>
                <a:spcPts val="1200"/>
              </a:spcAft>
            </a:pPr>
            <a:r>
              <a:rPr lang="en-US" sz="2400" b="1" kern="1400" spc="-50" dirty="0">
                <a:effectLst/>
                <a:ea typeface="Times New Roman" panose="02020603050405020304" pitchFamily="18" charset="0"/>
              </a:rPr>
              <a:t>Ten Common Accessibility Issues</a:t>
            </a:r>
          </a:p>
        </p:txBody>
      </p:sp>
      <p:sp>
        <p:nvSpPr>
          <p:cNvPr id="6" name="TextBox 5">
            <a:extLst>
              <a:ext uri="{FF2B5EF4-FFF2-40B4-BE49-F238E27FC236}">
                <a16:creationId xmlns:a16="http://schemas.microsoft.com/office/drawing/2014/main" id="{F1B03A0C-FA75-4CC8-A72F-73C8C82FD313}"/>
              </a:ext>
            </a:extLst>
          </p:cNvPr>
          <p:cNvSpPr txBox="1"/>
          <p:nvPr/>
        </p:nvSpPr>
        <p:spPr>
          <a:xfrm>
            <a:off x="346229" y="958582"/>
            <a:ext cx="8451542" cy="5786199"/>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1. Non-Standard Coding Practices</a:t>
            </a:r>
          </a:p>
          <a:p>
            <a:r>
              <a:rPr lang="en-US" sz="1600" dirty="0">
                <a:latin typeface="Arial" panose="020B0604020202020204" pitchFamily="34" charset="0"/>
                <a:cs typeface="Arial" panose="020B0604020202020204" pitchFamily="34" charset="0"/>
              </a:rPr>
              <a:t>Using non-standard scripting languages and code can cause issues with how Assistive Technology interacts with objects. Issues can include lack of user control and cause confusion or disorientation.</a:t>
            </a:r>
          </a:p>
          <a:p>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2. Text Alternatives </a:t>
            </a:r>
          </a:p>
          <a:p>
            <a:r>
              <a:rPr lang="en-US" sz="1600" dirty="0">
                <a:latin typeface="Arial" panose="020B0604020202020204" pitchFamily="34" charset="0"/>
                <a:cs typeface="Arial" panose="020B0604020202020204" pitchFamily="34" charset="0"/>
              </a:rPr>
              <a:t>Alternative text should be used for all non-text objects.  This includes  images, charts, tables, and graphs.  Text used should convey meaningful description of the object.  </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3. Color Contrast </a:t>
            </a:r>
          </a:p>
          <a:p>
            <a:r>
              <a:rPr lang="en-US" sz="1600" dirty="0">
                <a:latin typeface="Arial" panose="020B0604020202020204" pitchFamily="34" charset="0"/>
                <a:cs typeface="Arial" panose="020B0604020202020204" pitchFamily="34" charset="0"/>
              </a:rPr>
              <a:t>Low color contrast and visible color can cause users of low vision to miss important information such as buttons, links, and information that is not conveyed with the standard ratio of 4.5:1</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4.  Alerts</a:t>
            </a:r>
          </a:p>
          <a:p>
            <a:r>
              <a:rPr lang="en-US" sz="1600" dirty="0">
                <a:latin typeface="Arial" panose="020B0604020202020204" pitchFamily="34" charset="0"/>
                <a:cs typeface="Arial" panose="020B0604020202020204" pitchFamily="34" charset="0"/>
              </a:rPr>
              <a:t>Alerts are used to communicate an important and usually time-sensitive message to the user. It’s critical assistive technology work with alerts and provide usable information on how to resolve issues.  </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5. Web-page and Document Titles Missing</a:t>
            </a:r>
          </a:p>
          <a:p>
            <a:r>
              <a:rPr lang="en-US" sz="1600" dirty="0">
                <a:latin typeface="Arial" panose="020B0604020202020204" pitchFamily="34" charset="0"/>
                <a:cs typeface="Arial" panose="020B0604020202020204" pitchFamily="34" charset="0"/>
              </a:rPr>
              <a:t>Page Title is important for making every page uniquely identifiable. If the page title is missing, a screen reader will not convey that important information to the user.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4285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A60F-3958-46F0-8F89-CA4D61F84087}"/>
              </a:ext>
            </a:extLst>
          </p:cNvPr>
          <p:cNvSpPr>
            <a:spLocks noGrp="1"/>
          </p:cNvSpPr>
          <p:nvPr>
            <p:ph type="title"/>
          </p:nvPr>
        </p:nvSpPr>
        <p:spPr>
          <a:xfrm>
            <a:off x="0" y="303361"/>
            <a:ext cx="8904849" cy="369332"/>
          </a:xfrm>
        </p:spPr>
        <p:txBody>
          <a:bodyPr/>
          <a:lstStyle/>
          <a:p>
            <a:pPr marL="1371600" marR="1097280" algn="ctr">
              <a:spcBef>
                <a:spcPts val="0"/>
              </a:spcBef>
              <a:spcAft>
                <a:spcPts val="1200"/>
              </a:spcAft>
            </a:pPr>
            <a:r>
              <a:rPr lang="en-US" sz="2400" b="1" kern="1400" spc="-50" dirty="0">
                <a:effectLst/>
                <a:ea typeface="Times New Roman" panose="02020603050405020304" pitchFamily="18" charset="0"/>
              </a:rPr>
              <a:t>Ten Common Accessibility Issues (2)</a:t>
            </a:r>
          </a:p>
        </p:txBody>
      </p:sp>
      <p:sp>
        <p:nvSpPr>
          <p:cNvPr id="6" name="TextBox 5">
            <a:extLst>
              <a:ext uri="{FF2B5EF4-FFF2-40B4-BE49-F238E27FC236}">
                <a16:creationId xmlns:a16="http://schemas.microsoft.com/office/drawing/2014/main" id="{F1B03A0C-FA75-4CC8-A72F-73C8C82FD313}"/>
              </a:ext>
            </a:extLst>
          </p:cNvPr>
          <p:cNvSpPr txBox="1"/>
          <p:nvPr/>
        </p:nvSpPr>
        <p:spPr>
          <a:xfrm>
            <a:off x="226653" y="1067927"/>
            <a:ext cx="8451542" cy="5970865"/>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6. Set Language</a:t>
            </a:r>
          </a:p>
          <a:p>
            <a:r>
              <a:rPr lang="en-US" sz="1600" dirty="0">
                <a:latin typeface="Arial" panose="020B0604020202020204" pitchFamily="34" charset="0"/>
                <a:cs typeface="Arial" panose="020B0604020202020204" pitchFamily="34" charset="0"/>
              </a:rPr>
              <a:t>Setting page/document language helps search engines return language-specific results.  It is also used by screen readers that switch language profiles to provide the correct accent and pronunciation.</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7. Tab Order not logical</a:t>
            </a:r>
          </a:p>
          <a:p>
            <a:r>
              <a:rPr lang="en-US" sz="1600" dirty="0">
                <a:latin typeface="Arial" panose="020B0604020202020204" pitchFamily="34" charset="0"/>
                <a:cs typeface="Arial" panose="020B0604020202020204" pitchFamily="34" charset="0"/>
              </a:rPr>
              <a:t>Users should be able to navigate using a tab key to activate all interactive elements on a web page, application, or document. The tabbing order must be in logical order. </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8. Reading Order</a:t>
            </a:r>
          </a:p>
          <a:p>
            <a:r>
              <a:rPr lang="en-US" sz="1600" dirty="0">
                <a:latin typeface="Arial" panose="020B0604020202020204" pitchFamily="34" charset="0"/>
                <a:cs typeface="Arial" panose="020B0604020202020204" pitchFamily="34" charset="0"/>
              </a:rPr>
              <a:t>Reading and navigation order must be logical and intuitive (as the user would logically expect). In most situations this means top to bottom and left to right. In some error situations reading order does not follow this pattern and elements are read out of order.</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9. Captioning</a:t>
            </a:r>
          </a:p>
          <a:p>
            <a:r>
              <a:rPr lang="en-US" sz="1600" dirty="0">
                <a:latin typeface="Arial" panose="020B0604020202020204" pitchFamily="34" charset="0"/>
                <a:cs typeface="Arial" panose="020B0604020202020204" pitchFamily="34" charset="0"/>
              </a:rPr>
              <a:t>Captions (subtitles) provide content to people who are Deaf and hard-of-hearing and must be used for video/audio media.</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10. Table header not related to column data</a:t>
            </a:r>
          </a:p>
          <a:p>
            <a:r>
              <a:rPr lang="en-US" sz="1600" dirty="0">
                <a:latin typeface="Arial" panose="020B0604020202020204" pitchFamily="34" charset="0"/>
                <a:cs typeface="Arial" panose="020B0604020202020204" pitchFamily="34" charset="0"/>
              </a:rPr>
              <a:t>In data tables header cells must be marked up with &lt;</a:t>
            </a:r>
            <a:r>
              <a:rPr lang="en-US" sz="1600" dirty="0" err="1">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&gt; and data cells with &lt;td&gt; elements. This allows for the correct table structural markup and ensures screen readers announce the related data cell header name while navigating through data.</a:t>
            </a:r>
          </a:p>
          <a:p>
            <a:endParaRPr lang="en-US"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4595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A60F-3958-46F0-8F89-CA4D61F84087}"/>
              </a:ext>
            </a:extLst>
          </p:cNvPr>
          <p:cNvSpPr>
            <a:spLocks noGrp="1"/>
          </p:cNvSpPr>
          <p:nvPr>
            <p:ph type="title"/>
          </p:nvPr>
        </p:nvSpPr>
        <p:spPr>
          <a:xfrm>
            <a:off x="0" y="-65971"/>
            <a:ext cx="9144000" cy="738664"/>
          </a:xfrm>
        </p:spPr>
        <p:txBody>
          <a:bodyPr/>
          <a:lstStyle/>
          <a:p>
            <a:pPr marL="1371600" marR="1097280" algn="ctr">
              <a:spcBef>
                <a:spcPts val="0"/>
              </a:spcBef>
              <a:spcAft>
                <a:spcPts val="1200"/>
              </a:spcAft>
            </a:pPr>
            <a:r>
              <a:rPr lang="en-US" sz="2400" b="1" kern="1400" spc="-50" dirty="0">
                <a:effectLst/>
                <a:ea typeface="Times New Roman" panose="02020603050405020304" pitchFamily="18" charset="0"/>
              </a:rPr>
              <a:t>Where can I learn more about </a:t>
            </a:r>
            <a:r>
              <a:rPr lang="en-US" sz="2400" kern="1400" spc="-50" dirty="0">
                <a:ea typeface="Times New Roman" panose="02020603050405020304" pitchFamily="18" charset="0"/>
              </a:rPr>
              <a:t>Section 508.gov?</a:t>
            </a:r>
            <a:endParaRPr lang="en-US" sz="2400" b="1" kern="1400" spc="-50" dirty="0">
              <a:effectLst/>
              <a:ea typeface="Times New Roman" panose="02020603050405020304" pitchFamily="18" charset="0"/>
            </a:endParaRPr>
          </a:p>
        </p:txBody>
      </p:sp>
      <p:sp>
        <p:nvSpPr>
          <p:cNvPr id="6" name="TextBox 5">
            <a:extLst>
              <a:ext uri="{FF2B5EF4-FFF2-40B4-BE49-F238E27FC236}">
                <a16:creationId xmlns:a16="http://schemas.microsoft.com/office/drawing/2014/main" id="{F1B03A0C-FA75-4CC8-A72F-73C8C82FD313}"/>
              </a:ext>
            </a:extLst>
          </p:cNvPr>
          <p:cNvSpPr txBox="1"/>
          <p:nvPr/>
        </p:nvSpPr>
        <p:spPr>
          <a:xfrm>
            <a:off x="453307" y="1014661"/>
            <a:ext cx="8451542" cy="1477328"/>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The U.S. General Services Administration (GSA) Office of Government-wide Policy (OGP) is tasked under this law to provide technical assistance to help Federal agencies comply with these requirements, and ensure that covered ICT is accessible to, and usable by, individuals with disabilities.​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927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A60F-3958-46F0-8F89-CA4D61F84087}"/>
              </a:ext>
            </a:extLst>
          </p:cNvPr>
          <p:cNvSpPr>
            <a:spLocks noGrp="1"/>
          </p:cNvSpPr>
          <p:nvPr>
            <p:ph type="title"/>
          </p:nvPr>
        </p:nvSpPr>
        <p:spPr>
          <a:xfrm>
            <a:off x="0" y="303361"/>
            <a:ext cx="8904849" cy="369332"/>
          </a:xfrm>
        </p:spPr>
        <p:txBody>
          <a:bodyPr/>
          <a:lstStyle/>
          <a:p>
            <a:pPr marL="1371600" marR="1097280" algn="ctr">
              <a:spcBef>
                <a:spcPts val="0"/>
              </a:spcBef>
              <a:spcAft>
                <a:spcPts val="1200"/>
              </a:spcAft>
            </a:pPr>
            <a:r>
              <a:rPr lang="en-US" sz="2400" b="1" kern="1400" spc="-50" dirty="0">
                <a:effectLst/>
                <a:ea typeface="Times New Roman" panose="02020603050405020304" pitchFamily="18" charset="0"/>
              </a:rPr>
              <a:t>Section 508.gov</a:t>
            </a:r>
          </a:p>
        </p:txBody>
      </p:sp>
      <p:sp>
        <p:nvSpPr>
          <p:cNvPr id="6" name="TextBox 5">
            <a:extLst>
              <a:ext uri="{FF2B5EF4-FFF2-40B4-BE49-F238E27FC236}">
                <a16:creationId xmlns:a16="http://schemas.microsoft.com/office/drawing/2014/main" id="{F1B03A0C-FA75-4CC8-A72F-73C8C82FD313}"/>
              </a:ext>
            </a:extLst>
          </p:cNvPr>
          <p:cNvSpPr txBox="1"/>
          <p:nvPr/>
        </p:nvSpPr>
        <p:spPr>
          <a:xfrm>
            <a:off x="239152" y="1114080"/>
            <a:ext cx="8549742" cy="5078313"/>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Section 508.gov provides guidance to Federal agencies-</a:t>
            </a:r>
          </a:p>
          <a:p>
            <a:pPr marL="285750" indent="-285750">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Policy and Management- </a:t>
            </a:r>
            <a:r>
              <a:rPr lang="en-US" dirty="0">
                <a:latin typeface="Arial" panose="020B0604020202020204" pitchFamily="34" charset="0"/>
                <a:cs typeface="Arial" panose="020B0604020202020204" pitchFamily="34" charset="0"/>
              </a:rPr>
              <a:t>Learn how management Federal IT Accessibility</a:t>
            </a:r>
          </a:p>
          <a:p>
            <a:pPr lvl="1"/>
            <a:r>
              <a:rPr lang="en-US" dirty="0">
                <a:latin typeface="Arial" panose="020B0604020202020204" pitchFamily="34" charset="0"/>
                <a:cs typeface="Arial" panose="020B0604020202020204" pitchFamily="34" charset="0"/>
              </a:rPr>
              <a:t> </a:t>
            </a: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Acquisition-</a:t>
            </a:r>
            <a:r>
              <a:rPr lang="en-US" dirty="0">
                <a:latin typeface="Arial" panose="020B0604020202020204" pitchFamily="34" charset="0"/>
                <a:cs typeface="Arial" panose="020B0604020202020204" pitchFamily="34" charset="0"/>
              </a:rPr>
              <a:t> Guides to buy and sell accessible products</a:t>
            </a:r>
          </a:p>
          <a:p>
            <a:pPr lvl="1"/>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Content Creation- </a:t>
            </a:r>
            <a:r>
              <a:rPr lang="en-US" dirty="0">
                <a:latin typeface="Arial" panose="020B0604020202020204" pitchFamily="34" charset="0"/>
                <a:cs typeface="Arial" panose="020B0604020202020204" pitchFamily="34" charset="0"/>
              </a:rPr>
              <a:t>Find an overview of testing methods and the tools to test websites, software, and electronic documents for conformance with the Revised 508 Standards</a:t>
            </a:r>
          </a:p>
          <a:p>
            <a:pPr lvl="1"/>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Design and Develop- </a:t>
            </a:r>
            <a:r>
              <a:rPr lang="en-US" dirty="0">
                <a:latin typeface="Arial" panose="020B0604020202020204" pitchFamily="34" charset="0"/>
                <a:cs typeface="Arial" panose="020B0604020202020204" pitchFamily="34" charset="0"/>
              </a:rPr>
              <a:t>Universal design principles and methodologies to help create products that are accessible for all users</a:t>
            </a:r>
          </a:p>
          <a:p>
            <a:pPr lvl="1"/>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Testing-</a:t>
            </a:r>
            <a:r>
              <a:rPr lang="en-US" dirty="0">
                <a:latin typeface="Arial" panose="020B0604020202020204" pitchFamily="34" charset="0"/>
                <a:cs typeface="Arial" panose="020B0604020202020204" pitchFamily="34" charset="0"/>
              </a:rPr>
              <a:t> Find an overview of testing methods and the tools to test websites, software, and electronic documents for conformance with the Revised 508 Standards</a:t>
            </a:r>
          </a:p>
          <a:p>
            <a:pPr lvl="1"/>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Training Tools- </a:t>
            </a:r>
            <a:r>
              <a:rPr lang="en-US" dirty="0">
                <a:latin typeface="Arial" panose="020B0604020202020204" pitchFamily="34" charset="0"/>
                <a:cs typeface="Arial" panose="020B0604020202020204" pitchFamily="34" charset="0"/>
              </a:rPr>
              <a:t>Online training courses, video training, and events</a:t>
            </a:r>
          </a:p>
        </p:txBody>
      </p:sp>
    </p:spTree>
    <p:extLst>
      <p:ext uri="{BB962C8B-B14F-4D97-AF65-F5344CB8AC3E}">
        <p14:creationId xmlns:p14="http://schemas.microsoft.com/office/powerpoint/2010/main" val="3012052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A60F-3958-46F0-8F89-CA4D61F84087}"/>
              </a:ext>
            </a:extLst>
          </p:cNvPr>
          <p:cNvSpPr>
            <a:spLocks noGrp="1"/>
          </p:cNvSpPr>
          <p:nvPr>
            <p:ph type="title"/>
          </p:nvPr>
        </p:nvSpPr>
        <p:spPr>
          <a:xfrm>
            <a:off x="0" y="303361"/>
            <a:ext cx="8904849" cy="369332"/>
          </a:xfrm>
        </p:spPr>
        <p:txBody>
          <a:bodyPr/>
          <a:lstStyle/>
          <a:p>
            <a:pPr marL="1371600" marR="1097280" algn="ctr">
              <a:spcBef>
                <a:spcPts val="0"/>
              </a:spcBef>
              <a:spcAft>
                <a:spcPts val="1200"/>
              </a:spcAft>
            </a:pPr>
            <a:r>
              <a:rPr lang="en-US" sz="2400" b="1" kern="1400" spc="-50" dirty="0">
                <a:effectLst/>
                <a:ea typeface="Times New Roman" panose="02020603050405020304" pitchFamily="18" charset="0"/>
              </a:rPr>
              <a:t>Create Accessible Digital Products</a:t>
            </a:r>
          </a:p>
        </p:txBody>
      </p:sp>
      <p:sp>
        <p:nvSpPr>
          <p:cNvPr id="6" name="TextBox 5">
            <a:extLst>
              <a:ext uri="{FF2B5EF4-FFF2-40B4-BE49-F238E27FC236}">
                <a16:creationId xmlns:a16="http://schemas.microsoft.com/office/drawing/2014/main" id="{F1B03A0C-FA75-4CC8-A72F-73C8C82FD313}"/>
              </a:ext>
            </a:extLst>
          </p:cNvPr>
          <p:cNvSpPr txBox="1"/>
          <p:nvPr/>
        </p:nvSpPr>
        <p:spPr>
          <a:xfrm>
            <a:off x="239151" y="829995"/>
            <a:ext cx="8665698" cy="5139869"/>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Documents-</a:t>
            </a:r>
            <a:r>
              <a:rPr lang="en-US" sz="1600" dirty="0">
                <a:latin typeface="Arial" panose="020B0604020202020204" pitchFamily="34" charset="0"/>
                <a:cs typeface="Arial" panose="020B0604020202020204" pitchFamily="34" charset="0"/>
              </a:rPr>
              <a:t> Learn how to create accessible Microsoft Word, Excel, and PowerPoint documents that conform to the revised 508 Standards</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Electronic Signatures- </a:t>
            </a:r>
            <a:r>
              <a:rPr lang="en-US" sz="1600" dirty="0">
                <a:latin typeface="Arial" panose="020B0604020202020204" pitchFamily="34" charset="0"/>
                <a:cs typeface="Arial" panose="020B0604020202020204" pitchFamily="34" charset="0"/>
              </a:rPr>
              <a:t>Electronic signatures digitally validate or acknowledge PDF documents, online forms, or specialized e-signature software.</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PDFs- </a:t>
            </a:r>
            <a:r>
              <a:rPr lang="en-US" sz="1600" dirty="0">
                <a:latin typeface="Arial" panose="020B0604020202020204" pitchFamily="34" charset="0"/>
                <a:cs typeface="Arial" panose="020B0604020202020204" pitchFamily="34" charset="0"/>
              </a:rPr>
              <a:t>Create accessible Portable Document Format (PDF) documents that conform to the Revised 508 Standards. </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Software &amp; Websites- </a:t>
            </a:r>
            <a:r>
              <a:rPr lang="en-US" sz="1600" dirty="0">
                <a:latin typeface="Arial" panose="020B0604020202020204" pitchFamily="34" charset="0"/>
                <a:cs typeface="Arial" panose="020B0604020202020204" pitchFamily="34" charset="0"/>
              </a:rPr>
              <a:t>Learn how the Revised 508 standards apply to software applications, web content, operating systems, and more. </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Universal Design- </a:t>
            </a:r>
            <a:r>
              <a:rPr lang="en-US" sz="1600" dirty="0">
                <a:latin typeface="Arial" panose="020B0604020202020204" pitchFamily="34" charset="0"/>
                <a:cs typeface="Arial" panose="020B0604020202020204" pitchFamily="34" charset="0"/>
              </a:rPr>
              <a:t>Read more about the concept of universal design and how to apply it to federal agencies and products.</a:t>
            </a:r>
          </a:p>
          <a:p>
            <a:r>
              <a:rPr lang="en-US" sz="1600" dirty="0">
                <a:latin typeface="Arial" panose="020B0604020202020204" pitchFamily="34" charset="0"/>
                <a:cs typeface="Arial" panose="020B0604020202020204" pitchFamily="34" charset="0"/>
              </a:rPr>
              <a:t> </a:t>
            </a:r>
          </a:p>
          <a:p>
            <a:r>
              <a:rPr lang="en-US" sz="1600" b="1" dirty="0">
                <a:latin typeface="Arial" panose="020B0604020202020204" pitchFamily="34" charset="0"/>
                <a:cs typeface="Arial" panose="020B0604020202020204" pitchFamily="34" charset="0"/>
              </a:rPr>
              <a:t>Synchronized Media (Multimedia)- </a:t>
            </a:r>
            <a:r>
              <a:rPr lang="en-US" sz="1600" dirty="0">
                <a:latin typeface="Arial" panose="020B0604020202020204" pitchFamily="34" charset="0"/>
                <a:cs typeface="Arial" panose="020B0604020202020204" pitchFamily="34" charset="0"/>
              </a:rPr>
              <a:t>Summary of considerations for the development of synchronized media including captions, transcripts, and audio descriptions.</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Video, Audio and Social Media- </a:t>
            </a:r>
            <a:r>
              <a:rPr lang="en-US" sz="1600" dirty="0">
                <a:latin typeface="Arial" panose="020B0604020202020204" pitchFamily="34" charset="0"/>
                <a:cs typeface="Arial" panose="020B0604020202020204" pitchFamily="34" charset="0"/>
              </a:rPr>
              <a:t>Create accessible video, audio, social media posts.</a:t>
            </a:r>
          </a:p>
          <a:p>
            <a:pPr lvl="0"/>
            <a:endParaRPr lang="en-US" sz="2400" dirty="0">
              <a:latin typeface="Palatino Linotype" panose="02040502050505030304" pitchFamily="18" charset="0"/>
            </a:endParaRPr>
          </a:p>
        </p:txBody>
      </p:sp>
    </p:spTree>
    <p:extLst>
      <p:ext uri="{BB962C8B-B14F-4D97-AF65-F5344CB8AC3E}">
        <p14:creationId xmlns:p14="http://schemas.microsoft.com/office/powerpoint/2010/main" val="374114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A60F-3958-46F0-8F89-CA4D61F84087}"/>
              </a:ext>
            </a:extLst>
          </p:cNvPr>
          <p:cNvSpPr>
            <a:spLocks noGrp="1"/>
          </p:cNvSpPr>
          <p:nvPr>
            <p:ph type="title"/>
          </p:nvPr>
        </p:nvSpPr>
        <p:spPr>
          <a:xfrm>
            <a:off x="406400" y="263113"/>
            <a:ext cx="8331200" cy="461665"/>
          </a:xfrm>
        </p:spPr>
        <p:txBody>
          <a:bodyPr/>
          <a:lstStyle/>
          <a:p>
            <a:pPr marL="1371600" marR="1097280" algn="ctr">
              <a:spcBef>
                <a:spcPts val="0"/>
              </a:spcBef>
              <a:spcAft>
                <a:spcPts val="1200"/>
              </a:spcAft>
            </a:pPr>
            <a:r>
              <a:rPr lang="en-US" sz="3000" kern="1400" spc="-50" dirty="0">
                <a:ea typeface="Times New Roman" panose="02020603050405020304" pitchFamily="18" charset="0"/>
              </a:rPr>
              <a:t>Agenda</a:t>
            </a:r>
            <a:endParaRPr lang="en-US" sz="3000" b="1" kern="1400" cap="all" spc="-50" dirty="0">
              <a:effectLst/>
              <a:ea typeface="Times New Roman" panose="02020603050405020304" pitchFamily="18" charset="0"/>
            </a:endParaRPr>
          </a:p>
        </p:txBody>
      </p:sp>
      <p:sp>
        <p:nvSpPr>
          <p:cNvPr id="5" name="TextBox 4">
            <a:extLst>
              <a:ext uri="{FF2B5EF4-FFF2-40B4-BE49-F238E27FC236}">
                <a16:creationId xmlns:a16="http://schemas.microsoft.com/office/drawing/2014/main" id="{8EB594D6-A247-4B66-94B8-E7F45B2D7573}"/>
              </a:ext>
            </a:extLst>
          </p:cNvPr>
          <p:cNvSpPr txBox="1"/>
          <p:nvPr/>
        </p:nvSpPr>
        <p:spPr>
          <a:xfrm>
            <a:off x="424424" y="1134358"/>
            <a:ext cx="8665698" cy="4893647"/>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Section 508 Mission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What is Section 508?</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Why is Section 508 Important?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Why is Accessibility Important?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Section 508 Timeline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Examples of ICT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Who is Affected by Section 508?</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Section 508 and Department of Commerce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Common Accessibility Issues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Where can I learn more?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396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A60F-3958-46F0-8F89-CA4D61F84087}"/>
              </a:ext>
            </a:extLst>
          </p:cNvPr>
          <p:cNvSpPr>
            <a:spLocks noGrp="1"/>
          </p:cNvSpPr>
          <p:nvPr>
            <p:ph type="title"/>
          </p:nvPr>
        </p:nvSpPr>
        <p:spPr>
          <a:xfrm>
            <a:off x="0" y="303361"/>
            <a:ext cx="8904849" cy="369332"/>
          </a:xfrm>
        </p:spPr>
        <p:txBody>
          <a:bodyPr/>
          <a:lstStyle/>
          <a:p>
            <a:pPr marL="1371600" marR="1097280" algn="ctr">
              <a:spcBef>
                <a:spcPts val="0"/>
              </a:spcBef>
              <a:spcAft>
                <a:spcPts val="1200"/>
              </a:spcAft>
            </a:pPr>
            <a:r>
              <a:rPr lang="en-US" sz="2400" b="1" kern="1400" spc="-50" dirty="0">
                <a:effectLst/>
                <a:ea typeface="Times New Roman" panose="02020603050405020304" pitchFamily="18" charset="0"/>
              </a:rPr>
              <a:t>Other Section 508 Resources</a:t>
            </a:r>
          </a:p>
        </p:txBody>
      </p:sp>
      <p:sp>
        <p:nvSpPr>
          <p:cNvPr id="6" name="TextBox 5">
            <a:extLst>
              <a:ext uri="{FF2B5EF4-FFF2-40B4-BE49-F238E27FC236}">
                <a16:creationId xmlns:a16="http://schemas.microsoft.com/office/drawing/2014/main" id="{F1B03A0C-FA75-4CC8-A72F-73C8C82FD313}"/>
              </a:ext>
            </a:extLst>
          </p:cNvPr>
          <p:cNvSpPr txBox="1"/>
          <p:nvPr/>
        </p:nvSpPr>
        <p:spPr>
          <a:xfrm>
            <a:off x="239151" y="829995"/>
            <a:ext cx="8665698" cy="4401205"/>
          </a:xfrm>
          <a:prstGeom prst="rect">
            <a:avLst/>
          </a:prstGeom>
          <a:noFill/>
        </p:spPr>
        <p:txBody>
          <a:bodyPr wrap="square">
            <a:spAutoFit/>
          </a:bodyPr>
          <a:lstStyle/>
          <a:p>
            <a:pPr lvl="0"/>
            <a:r>
              <a:rPr lang="en-US" sz="2000" dirty="0">
                <a:latin typeface="Arial" panose="020B0604020202020204" pitchFamily="34" charset="0"/>
                <a:cs typeface="Arial" panose="020B0604020202020204" pitchFamily="34" charset="0"/>
              </a:rPr>
              <a:t>Commerce Learning Center- various levels of training for all ICT development and procurement process</a:t>
            </a:r>
          </a:p>
          <a:p>
            <a:pPr lvl="0"/>
            <a:endParaRPr lang="en-US" sz="2000" dirty="0">
              <a:latin typeface="Arial" panose="020B0604020202020204" pitchFamily="34" charset="0"/>
              <a:cs typeface="Arial" panose="020B0604020202020204" pitchFamily="34" charset="0"/>
            </a:endParaRPr>
          </a:p>
          <a:p>
            <a:pPr lvl="0"/>
            <a:r>
              <a:rPr lang="en-US" sz="2000" dirty="0">
                <a:latin typeface="Arial" panose="020B0604020202020204" pitchFamily="34" charset="0"/>
                <a:cs typeface="Arial" panose="020B0604020202020204" pitchFamily="34" charset="0"/>
              </a:rPr>
              <a:t>DigitalGov.gov - Resources for providing information and services to the public anywhere and anytime</a:t>
            </a:r>
          </a:p>
          <a:p>
            <a:pPr lvl="0"/>
            <a:endParaRPr lang="en-US" sz="2000" dirty="0">
              <a:latin typeface="Arial" panose="020B0604020202020204" pitchFamily="34" charset="0"/>
              <a:cs typeface="Arial" panose="020B0604020202020204" pitchFamily="34" charset="0"/>
            </a:endParaRPr>
          </a:p>
          <a:p>
            <a:pPr lvl="0"/>
            <a:r>
              <a:rPr lang="en-US" sz="2000" dirty="0">
                <a:latin typeface="Arial" panose="020B0604020202020204" pitchFamily="34" charset="0"/>
                <a:cs typeface="Arial" panose="020B0604020202020204" pitchFamily="34" charset="0"/>
              </a:rPr>
              <a:t>Usability.gov - Resources for improving the user experience</a:t>
            </a:r>
          </a:p>
          <a:p>
            <a:pPr lvl="0"/>
            <a:endParaRPr lang="en-US" sz="2000" dirty="0">
              <a:latin typeface="Arial" panose="020B0604020202020204" pitchFamily="34" charset="0"/>
              <a:cs typeface="Arial" panose="020B0604020202020204" pitchFamily="34" charset="0"/>
            </a:endParaRPr>
          </a:p>
          <a:p>
            <a:pPr lvl="0"/>
            <a:r>
              <a:rPr lang="en-US" sz="2000" dirty="0">
                <a:latin typeface="Arial" panose="020B0604020202020204" pitchFamily="34" charset="0"/>
                <a:cs typeface="Arial" panose="020B0604020202020204" pitchFamily="34" charset="0"/>
              </a:rPr>
              <a:t>The Access Board- </a:t>
            </a:r>
            <a:r>
              <a:rPr lang="en-US" sz="2000" dirty="0">
                <a:latin typeface="Arial" panose="020B0604020202020204" pitchFamily="34" charset="0"/>
                <a:cs typeface="Arial" panose="020B0604020202020204" pitchFamily="34" charset="0"/>
                <a:hlinkClick r:id="rId3"/>
              </a:rPr>
              <a:t>www.access-board.gov</a:t>
            </a:r>
            <a:endParaRPr lang="en-US" sz="2000" dirty="0">
              <a:latin typeface="Arial" panose="020B0604020202020204" pitchFamily="34" charset="0"/>
              <a:cs typeface="Arial" panose="020B0604020202020204" pitchFamily="34" charset="0"/>
            </a:endParaRPr>
          </a:p>
          <a:p>
            <a:pPr lvl="0"/>
            <a:endParaRPr lang="en-US" sz="2000" dirty="0">
              <a:latin typeface="Arial" panose="020B0604020202020204" pitchFamily="34" charset="0"/>
              <a:cs typeface="Arial" panose="020B0604020202020204" pitchFamily="34" charset="0"/>
            </a:endParaRPr>
          </a:p>
          <a:p>
            <a:pPr lvl="0"/>
            <a:r>
              <a:rPr lang="en-US" sz="2000" dirty="0">
                <a:latin typeface="Arial" panose="020B0604020202020204" pitchFamily="34" charset="0"/>
                <a:cs typeface="Arial" panose="020B0604020202020204" pitchFamily="34" charset="0"/>
              </a:rPr>
              <a:t>W3C- </a:t>
            </a:r>
            <a:r>
              <a:rPr lang="en-US" sz="2000" dirty="0">
                <a:latin typeface="Arial" panose="020B0604020202020204" pitchFamily="34" charset="0"/>
                <a:cs typeface="Arial" panose="020B0604020202020204" pitchFamily="34" charset="0"/>
                <a:hlinkClick r:id="rId4"/>
              </a:rPr>
              <a:t>www.W3.org</a:t>
            </a:r>
            <a:endParaRPr lang="en-US" sz="2000" dirty="0">
              <a:latin typeface="Arial" panose="020B0604020202020204" pitchFamily="34" charset="0"/>
              <a:cs typeface="Arial" panose="020B0604020202020204" pitchFamily="34" charset="0"/>
            </a:endParaRPr>
          </a:p>
          <a:p>
            <a:pPr lvl="0"/>
            <a:endParaRPr lang="en-US" sz="2000" dirty="0">
              <a:latin typeface="Arial" panose="020B0604020202020204" pitchFamily="34" charset="0"/>
              <a:cs typeface="Arial" panose="020B0604020202020204" pitchFamily="34" charset="0"/>
            </a:endParaRPr>
          </a:p>
          <a:p>
            <a:pPr lvl="0"/>
            <a:r>
              <a:rPr lang="en-US" sz="2000" dirty="0">
                <a:latin typeface="Arial" panose="020B0604020202020204" pitchFamily="34" charset="0"/>
                <a:cs typeface="Arial" panose="020B0604020202020204" pitchFamily="34" charset="0"/>
              </a:rPr>
              <a:t>Buy Accessible.gov</a:t>
            </a:r>
          </a:p>
          <a:p>
            <a:pPr lvl="0"/>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176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A60F-3958-46F0-8F89-CA4D61F84087}"/>
              </a:ext>
            </a:extLst>
          </p:cNvPr>
          <p:cNvSpPr>
            <a:spLocks noGrp="1"/>
          </p:cNvSpPr>
          <p:nvPr>
            <p:ph type="title"/>
          </p:nvPr>
        </p:nvSpPr>
        <p:spPr>
          <a:xfrm>
            <a:off x="0" y="303361"/>
            <a:ext cx="8904849" cy="369332"/>
          </a:xfrm>
        </p:spPr>
        <p:txBody>
          <a:bodyPr/>
          <a:lstStyle/>
          <a:p>
            <a:pPr marL="1371600" marR="1097280" algn="ctr">
              <a:spcBef>
                <a:spcPts val="0"/>
              </a:spcBef>
              <a:spcAft>
                <a:spcPts val="1200"/>
              </a:spcAft>
            </a:pPr>
            <a:r>
              <a:rPr lang="en-US" sz="2400" b="1" kern="1400" spc="-50" dirty="0">
                <a:effectLst/>
                <a:ea typeface="Times New Roman" panose="02020603050405020304" pitchFamily="18" charset="0"/>
              </a:rPr>
              <a:t>DOC Section 508 Officers</a:t>
            </a:r>
          </a:p>
        </p:txBody>
      </p:sp>
      <p:sp>
        <p:nvSpPr>
          <p:cNvPr id="7" name="TextBox 6">
            <a:extLst>
              <a:ext uri="{FF2B5EF4-FFF2-40B4-BE49-F238E27FC236}">
                <a16:creationId xmlns:a16="http://schemas.microsoft.com/office/drawing/2014/main" id="{C0DA592B-6E69-4CE9-9269-21C29FA632E9}"/>
              </a:ext>
            </a:extLst>
          </p:cNvPr>
          <p:cNvSpPr txBox="1"/>
          <p:nvPr/>
        </p:nvSpPr>
        <p:spPr>
          <a:xfrm>
            <a:off x="867801" y="1090639"/>
            <a:ext cx="7890437" cy="5163016"/>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Department	Jennifer Jessup		jjessup@doc.gov</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OS		Brenda Jenkins-Young	bjenkins-young@doc.gov</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BEA		Alexander Minor		alexander.minor@bea.gov</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Census		David J Whittington		david.j.whittington@census.gov</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EDA		John Atwood		atwood@eda.gov</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ITA		Lois Mockbee		lois.mockabee@trade.gov</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MBDA		Brenda Jenkins-Young	bjenkins-young@doc.gov</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NTIS		Kathy Lynch		kathy.lynch@nist.gov</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NOAA		Natalie Smith		natalie.D.Smith@noaa.gov</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NTIA		Charlie Franz		cfranz@ntia.doc.gov</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Net		Matthew Olenn		matthew.olenn@FirstNet.gov</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NTIS		Todd McKeever		tmckeever@ntis.gov</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USPTO		Maureen Brown		maureen.brown@usto.gov</a:t>
            </a:r>
          </a:p>
        </p:txBody>
      </p:sp>
    </p:spTree>
    <p:extLst>
      <p:ext uri="{BB962C8B-B14F-4D97-AF65-F5344CB8AC3E}">
        <p14:creationId xmlns:p14="http://schemas.microsoft.com/office/powerpoint/2010/main" val="2829272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A60F-3958-46F0-8F89-CA4D61F84087}"/>
              </a:ext>
            </a:extLst>
          </p:cNvPr>
          <p:cNvSpPr>
            <a:spLocks noGrp="1"/>
          </p:cNvSpPr>
          <p:nvPr>
            <p:ph type="title"/>
          </p:nvPr>
        </p:nvSpPr>
        <p:spPr>
          <a:xfrm>
            <a:off x="406400" y="263113"/>
            <a:ext cx="8331200" cy="461665"/>
          </a:xfrm>
        </p:spPr>
        <p:txBody>
          <a:bodyPr/>
          <a:lstStyle/>
          <a:p>
            <a:pPr marL="1371600" marR="1097280" algn="ctr">
              <a:spcBef>
                <a:spcPts val="0"/>
              </a:spcBef>
              <a:spcAft>
                <a:spcPts val="1200"/>
              </a:spcAft>
            </a:pPr>
            <a:r>
              <a:rPr lang="en-US" sz="3000" kern="1400" spc="-50" dirty="0">
                <a:ea typeface="Times New Roman" panose="02020603050405020304" pitchFamily="18" charset="0"/>
              </a:rPr>
              <a:t>Section </a:t>
            </a:r>
            <a:r>
              <a:rPr lang="en-US" sz="3000" kern="1400" cap="all" spc="-50" dirty="0">
                <a:ea typeface="Times New Roman" panose="02020603050405020304" pitchFamily="18" charset="0"/>
              </a:rPr>
              <a:t>508 M</a:t>
            </a:r>
            <a:r>
              <a:rPr lang="en-US" sz="3000" kern="1400" spc="-50" dirty="0">
                <a:ea typeface="Times New Roman" panose="02020603050405020304" pitchFamily="18" charset="0"/>
              </a:rPr>
              <a:t>ission</a:t>
            </a:r>
            <a:endParaRPr lang="en-US" sz="3000" b="1" kern="1400" cap="all" spc="-50" dirty="0">
              <a:effectLst/>
              <a:ea typeface="Times New Roman" panose="02020603050405020304" pitchFamily="18" charset="0"/>
            </a:endParaRPr>
          </a:p>
        </p:txBody>
      </p:sp>
      <p:sp>
        <p:nvSpPr>
          <p:cNvPr id="5" name="TextBox 4">
            <a:extLst>
              <a:ext uri="{FF2B5EF4-FFF2-40B4-BE49-F238E27FC236}">
                <a16:creationId xmlns:a16="http://schemas.microsoft.com/office/drawing/2014/main" id="{8EB594D6-A247-4B66-94B8-E7F45B2D7573}"/>
              </a:ext>
            </a:extLst>
          </p:cNvPr>
          <p:cNvSpPr txBox="1"/>
          <p:nvPr/>
        </p:nvSpPr>
        <p:spPr>
          <a:xfrm>
            <a:off x="239151" y="829996"/>
            <a:ext cx="8665698" cy="3859518"/>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To provide individuals with disabilities access to and use of information and data that is comparable to that provided to federal employees and the public who are not individuals with disabilities</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Section 508 applies to all Federal Departments and Agencies and the US Postal Service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7489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A60F-3958-46F0-8F89-CA4D61F84087}"/>
              </a:ext>
            </a:extLst>
          </p:cNvPr>
          <p:cNvSpPr>
            <a:spLocks noGrp="1"/>
          </p:cNvSpPr>
          <p:nvPr>
            <p:ph type="title"/>
          </p:nvPr>
        </p:nvSpPr>
        <p:spPr>
          <a:xfrm>
            <a:off x="406400" y="319385"/>
            <a:ext cx="8331200" cy="461665"/>
          </a:xfrm>
        </p:spPr>
        <p:txBody>
          <a:bodyPr/>
          <a:lstStyle/>
          <a:p>
            <a:pPr marL="1371600" marR="1097280" algn="ctr">
              <a:spcBef>
                <a:spcPts val="0"/>
              </a:spcBef>
              <a:spcAft>
                <a:spcPts val="1200"/>
              </a:spcAft>
            </a:pPr>
            <a:r>
              <a:rPr lang="en-US" sz="3000" dirty="0"/>
              <a:t>What is Section 508?</a:t>
            </a:r>
            <a:endParaRPr lang="en-US" sz="3000" b="1" kern="1400" cap="all" spc="-50" dirty="0">
              <a:effectLst/>
              <a:ea typeface="Times New Roman" panose="02020603050405020304" pitchFamily="18" charset="0"/>
            </a:endParaRPr>
          </a:p>
        </p:txBody>
      </p:sp>
      <p:sp>
        <p:nvSpPr>
          <p:cNvPr id="5" name="TextBox 4">
            <a:extLst>
              <a:ext uri="{FF2B5EF4-FFF2-40B4-BE49-F238E27FC236}">
                <a16:creationId xmlns:a16="http://schemas.microsoft.com/office/drawing/2014/main" id="{9CC6DC2B-2837-4570-ADBB-4134F1BEA1DF}"/>
              </a:ext>
            </a:extLst>
          </p:cNvPr>
          <p:cNvSpPr txBox="1"/>
          <p:nvPr/>
        </p:nvSpPr>
        <p:spPr>
          <a:xfrm>
            <a:off x="169682" y="1176675"/>
            <a:ext cx="8974318" cy="3785652"/>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In 1998, the US Congress amended the Rehabilitation Act of 1973 to require Federal agencies to make their electronic and information technology accessible to people with disabilities</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Section 508 was enacted to: </a:t>
            </a:r>
          </a:p>
          <a:p>
            <a:endParaRPr lang="en-US" sz="15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Eliminate barriers in information technology</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Create new opportunities for people with disabilities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Encourage the development of technologies that will help achieve these goals</a:t>
            </a:r>
          </a:p>
        </p:txBody>
      </p:sp>
    </p:spTree>
    <p:extLst>
      <p:ext uri="{BB962C8B-B14F-4D97-AF65-F5344CB8AC3E}">
        <p14:creationId xmlns:p14="http://schemas.microsoft.com/office/powerpoint/2010/main" val="2068340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C36FB78D-9EDE-4D91-933C-B89582AA4660}"/>
              </a:ext>
            </a:extLst>
          </p:cNvPr>
          <p:cNvSpPr>
            <a:spLocks noGrp="1" noChangeArrowheads="1"/>
          </p:cNvSpPr>
          <p:nvPr>
            <p:ph type="title"/>
          </p:nvPr>
        </p:nvSpPr>
        <p:spPr>
          <a:xfrm>
            <a:off x="292893" y="244773"/>
            <a:ext cx="7924800" cy="461665"/>
          </a:xfrm>
        </p:spPr>
        <p:txBody>
          <a:bodyPr/>
          <a:lstStyle/>
          <a:p>
            <a:r>
              <a:rPr lang="en-US" altLang="en-US" sz="3000" dirty="0"/>
              <a:t>What does Section 508 Apply To?</a:t>
            </a:r>
          </a:p>
        </p:txBody>
      </p:sp>
      <p:sp>
        <p:nvSpPr>
          <p:cNvPr id="4099" name="Slide Number Placeholder 3">
            <a:extLst>
              <a:ext uri="{FF2B5EF4-FFF2-40B4-BE49-F238E27FC236}">
                <a16:creationId xmlns:a16="http://schemas.microsoft.com/office/drawing/2014/main" id="{1FB07F40-DCDE-44C8-A1DD-B62A500C9B14}"/>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eaLnBrk="1" hangingPunct="1">
              <a:spcBef>
                <a:spcPct val="0"/>
              </a:spcBef>
              <a:buFontTx/>
              <a:buNone/>
            </a:pPr>
            <a:fld id="{8E1EE968-DCD0-499E-AF0B-B3E40934B4F1}" type="slidenum">
              <a:rPr lang="en-US" altLang="en-US" sz="1200">
                <a:solidFill>
                  <a:srgbClr val="898989"/>
                </a:solidFill>
                <a:latin typeface="Arial" panose="020B0604020202020204" pitchFamily="34" charset="0"/>
                <a:ea typeface="ヒラギノ角ゴ Pro W3"/>
                <a:cs typeface="ヒラギノ角ゴ Pro W3"/>
              </a:rPr>
              <a:pPr algn="l" eaLnBrk="1" hangingPunct="1">
                <a:spcBef>
                  <a:spcPct val="0"/>
                </a:spcBef>
                <a:buFontTx/>
                <a:buNone/>
              </a:pPr>
              <a:t>5</a:t>
            </a:fld>
            <a:endParaRPr lang="en-US" altLang="en-US" sz="1200">
              <a:solidFill>
                <a:srgbClr val="898989"/>
              </a:solidFill>
              <a:latin typeface="Arial" panose="020B0604020202020204" pitchFamily="34" charset="0"/>
              <a:ea typeface="ヒラギノ角ゴ Pro W3"/>
              <a:cs typeface="ヒラギノ角ゴ Pro W3"/>
            </a:endParaRPr>
          </a:p>
        </p:txBody>
      </p:sp>
      <p:sp>
        <p:nvSpPr>
          <p:cNvPr id="7172" name="Rectangle 4">
            <a:extLst>
              <a:ext uri="{FF2B5EF4-FFF2-40B4-BE49-F238E27FC236}">
                <a16:creationId xmlns:a16="http://schemas.microsoft.com/office/drawing/2014/main" id="{A60DFFE5-82AC-4992-9A1E-8576C0B6DFCB}"/>
              </a:ext>
            </a:extLst>
          </p:cNvPr>
          <p:cNvSpPr>
            <a:spLocks noChangeArrowheads="1"/>
          </p:cNvSpPr>
          <p:nvPr/>
        </p:nvSpPr>
        <p:spPr bwMode="auto">
          <a:xfrm>
            <a:off x="292893" y="1204913"/>
            <a:ext cx="8558213" cy="1569660"/>
          </a:xfrm>
          <a:prstGeom prst="rect">
            <a:avLst/>
          </a:prstGeom>
          <a:noFill/>
          <a:ln w="9525">
            <a:noFill/>
            <a:miter lim="800000"/>
            <a:headEnd/>
            <a:tailEnd/>
          </a:ln>
        </p:spPr>
        <p:txBody>
          <a:bodyPr wrap="square">
            <a:spAutoFit/>
          </a:bodyPr>
          <a:lstStyle/>
          <a:p>
            <a:pPr marL="342900" indent="-342900" eaLnBrk="0" hangingPunct="0">
              <a:spcBef>
                <a:spcPct val="20000"/>
              </a:spcBef>
              <a:buClr>
                <a:schemeClr val="bg1"/>
              </a:buClr>
              <a:buFont typeface="Wingdings" pitchFamily="2" charset="2"/>
              <a:buChar char="Ø"/>
              <a:defRPr/>
            </a:pPr>
            <a:r>
              <a:rPr lang="en-US" sz="2400" dirty="0">
                <a:latin typeface="Arial" panose="020B0604020202020204" pitchFamily="34" charset="0"/>
                <a:cs typeface="Arial" panose="020B0604020202020204" pitchFamily="34" charset="0"/>
              </a:rPr>
              <a:t>Section 508 ensures all Information &amp; Communication Technology (ICT) that is “procured, maintained, developed, as well as, contract vehicles and procurement actions, including micro-purchases are 508 compliant.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A60F-3958-46F0-8F89-CA4D61F84087}"/>
              </a:ext>
            </a:extLst>
          </p:cNvPr>
          <p:cNvSpPr>
            <a:spLocks noGrp="1"/>
          </p:cNvSpPr>
          <p:nvPr>
            <p:ph type="title"/>
          </p:nvPr>
        </p:nvSpPr>
        <p:spPr>
          <a:xfrm>
            <a:off x="406400" y="319385"/>
            <a:ext cx="8331200" cy="461665"/>
          </a:xfrm>
        </p:spPr>
        <p:txBody>
          <a:bodyPr/>
          <a:lstStyle/>
          <a:p>
            <a:pPr marL="1371600" marR="1097280" algn="ctr">
              <a:spcBef>
                <a:spcPts val="0"/>
              </a:spcBef>
              <a:spcAft>
                <a:spcPts val="1200"/>
              </a:spcAft>
            </a:pPr>
            <a:r>
              <a:rPr lang="en-US" sz="3000" dirty="0"/>
              <a:t>Why is Section 508 Important</a:t>
            </a:r>
            <a:endParaRPr lang="en-US" sz="3000" b="1" kern="1400" cap="all" spc="-50" dirty="0">
              <a:effectLst/>
              <a:ea typeface="Times New Roman" panose="02020603050405020304" pitchFamily="18" charset="0"/>
            </a:endParaRPr>
          </a:p>
        </p:txBody>
      </p:sp>
      <p:sp>
        <p:nvSpPr>
          <p:cNvPr id="5" name="TextBox 4">
            <a:extLst>
              <a:ext uri="{FF2B5EF4-FFF2-40B4-BE49-F238E27FC236}">
                <a16:creationId xmlns:a16="http://schemas.microsoft.com/office/drawing/2014/main" id="{9CC6DC2B-2837-4570-ADBB-4134F1BEA1DF}"/>
              </a:ext>
            </a:extLst>
          </p:cNvPr>
          <p:cNvSpPr txBox="1"/>
          <p:nvPr/>
        </p:nvSpPr>
        <p:spPr>
          <a:xfrm>
            <a:off x="204689" y="965260"/>
            <a:ext cx="8734621" cy="4678204"/>
          </a:xfrm>
          <a:prstGeom prst="rect">
            <a:avLst/>
          </a:prstGeom>
          <a:noFill/>
        </p:spPr>
        <p:txBody>
          <a:bodyPr wrap="square">
            <a:spAutoFit/>
          </a:bodyPr>
          <a:lstStyle/>
          <a:p>
            <a:pPr marL="742931" indent="-285750">
              <a:spcBef>
                <a:spcPts val="167"/>
              </a:spcBef>
              <a:buFont typeface="Arial" panose="020B0604020202020204" pitchFamily="34" charset="0"/>
              <a:buChar char="•"/>
            </a:pPr>
            <a:r>
              <a:rPr lang="en-US" dirty="0">
                <a:latin typeface="Arial" panose="020B0604020202020204" pitchFamily="34" charset="0"/>
                <a:cs typeface="Arial" panose="020B0604020202020204" pitchFamily="34" charset="0"/>
              </a:rPr>
              <a:t>Section 508 of the Rehabilitation Act of 1973 Requires federal agencies to give disabled employees and members of the public access to information that is comparable to access available to others</a:t>
            </a:r>
          </a:p>
          <a:p>
            <a:pPr marL="742932" indent="-285750">
              <a:spcBef>
                <a:spcPts val="167"/>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742931" indent="-285750">
              <a:spcBef>
                <a:spcPts val="167"/>
              </a:spcBef>
              <a:buFont typeface="Arial" panose="020B0604020202020204" pitchFamily="34" charset="0"/>
              <a:buChar char="•"/>
            </a:pPr>
            <a:r>
              <a:rPr lang="en-US" dirty="0">
                <a:latin typeface="Arial" panose="020B0604020202020204" pitchFamily="34" charset="0"/>
                <a:cs typeface="Arial" panose="020B0604020202020204" pitchFamily="34" charset="0"/>
              </a:rPr>
              <a:t>In 2018, the U.S. Access Board issued a “508 refresh” of the revised Section 508 standards to reflect changes in technology as well as to better reflect Web Content Accessibility Guidelines (WCAG) 2.1 testing criteria</a:t>
            </a:r>
          </a:p>
          <a:p>
            <a:pPr marL="742932" indent="-285750">
              <a:spcBef>
                <a:spcPts val="167"/>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742931" indent="-285750">
              <a:spcBef>
                <a:spcPts val="167"/>
              </a:spcBef>
              <a:buFont typeface="Arial" panose="020B0604020202020204" pitchFamily="34" charset="0"/>
              <a:buChar char="•"/>
            </a:pPr>
            <a:r>
              <a:rPr lang="en-US" dirty="0">
                <a:latin typeface="Arial" panose="020B0604020202020204" pitchFamily="34" charset="0"/>
                <a:cs typeface="Arial" panose="020B0604020202020204" pitchFamily="34" charset="0"/>
              </a:rPr>
              <a:t>21st Century Individuals with Disabilities Education (IDEA) Act was enacted on December 20, 2018, which requires the acceleration of the federal government’s goal of compliance, improving digital service delivery and customer experience</a:t>
            </a:r>
          </a:p>
          <a:p>
            <a:pPr marL="742932" indent="-285750">
              <a:spcBef>
                <a:spcPts val="167"/>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742931" indent="-285750">
              <a:spcBef>
                <a:spcPts val="167"/>
              </a:spcBef>
              <a:buFont typeface="Arial" panose="020B0604020202020204" pitchFamily="34" charset="0"/>
              <a:buChar char="•"/>
            </a:pPr>
            <a:r>
              <a:rPr lang="en-US" dirty="0">
                <a:latin typeface="Arial" panose="020B0604020202020204" pitchFamily="34" charset="0"/>
                <a:cs typeface="Arial" panose="020B0604020202020204" pitchFamily="34" charset="0"/>
              </a:rPr>
              <a:t>Plain Language Making content usable for people with cognitive and learning disabilities;  Using simple tense and voice benefits many people such as people with language impairments, dyslexia, or a memory impairment</a:t>
            </a:r>
          </a:p>
        </p:txBody>
      </p:sp>
    </p:spTree>
    <p:extLst>
      <p:ext uri="{BB962C8B-B14F-4D97-AF65-F5344CB8AC3E}">
        <p14:creationId xmlns:p14="http://schemas.microsoft.com/office/powerpoint/2010/main" val="2774953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A60F-3958-46F0-8F89-CA4D61F84087}"/>
              </a:ext>
            </a:extLst>
          </p:cNvPr>
          <p:cNvSpPr>
            <a:spLocks noGrp="1"/>
          </p:cNvSpPr>
          <p:nvPr>
            <p:ph type="title"/>
          </p:nvPr>
        </p:nvSpPr>
        <p:spPr>
          <a:xfrm>
            <a:off x="406400" y="319385"/>
            <a:ext cx="8331200" cy="461665"/>
          </a:xfrm>
        </p:spPr>
        <p:txBody>
          <a:bodyPr/>
          <a:lstStyle/>
          <a:p>
            <a:pPr marL="1371600" marR="1097280" algn="ctr">
              <a:spcBef>
                <a:spcPts val="0"/>
              </a:spcBef>
              <a:spcAft>
                <a:spcPts val="1200"/>
              </a:spcAft>
            </a:pPr>
            <a:r>
              <a:rPr lang="en-US" sz="3000" dirty="0"/>
              <a:t>Why is Accessibility Important?</a:t>
            </a:r>
            <a:endParaRPr lang="en-US" sz="3000" b="1" kern="1400" cap="all" spc="-50" dirty="0">
              <a:effectLst/>
              <a:ea typeface="Times New Roman" panose="02020603050405020304" pitchFamily="18" charset="0"/>
            </a:endParaRPr>
          </a:p>
        </p:txBody>
      </p:sp>
      <p:sp>
        <p:nvSpPr>
          <p:cNvPr id="5" name="TextBox 4">
            <a:extLst>
              <a:ext uri="{FF2B5EF4-FFF2-40B4-BE49-F238E27FC236}">
                <a16:creationId xmlns:a16="http://schemas.microsoft.com/office/drawing/2014/main" id="{9CC6DC2B-2837-4570-ADBB-4134F1BEA1DF}"/>
              </a:ext>
            </a:extLst>
          </p:cNvPr>
          <p:cNvSpPr txBox="1"/>
          <p:nvPr/>
        </p:nvSpPr>
        <p:spPr>
          <a:xfrm>
            <a:off x="169682" y="1002573"/>
            <a:ext cx="8974318" cy="5078313"/>
          </a:xfrm>
          <a:prstGeom prst="rect">
            <a:avLst/>
          </a:prstGeom>
          <a:noFill/>
        </p:spPr>
        <p:txBody>
          <a:bodyPr wrap="square">
            <a:spAutoFit/>
          </a:bodyPr>
          <a:lstStyle/>
          <a:p>
            <a:pPr marL="285750" indent="-285750">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More then a billion people are estimated to live with some form of disability, with is about 15% of the world's population.</a:t>
            </a:r>
          </a:p>
          <a:p>
            <a:endParaRPr lang="en-US" alt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The number of people with disabilities is growing as national populations grow older and global chronic health conditions, such as diabetes, increase.</a:t>
            </a:r>
          </a:p>
          <a:p>
            <a:pPr marL="285750" indent="-285750">
              <a:buFont typeface="Arial" panose="020B0604020202020204" pitchFamily="34" charset="0"/>
              <a:buChar char="•"/>
            </a:pPr>
            <a:endParaRPr lang="en-US" alt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People are working longer so the chance of having a disability in the workplace is increasing.</a:t>
            </a:r>
          </a:p>
          <a:p>
            <a:pPr marL="285750" indent="-285750">
              <a:buFont typeface="Arial" panose="020B0604020202020204" pitchFamily="34" charset="0"/>
              <a:buChar char="•"/>
            </a:pPr>
            <a:endParaRPr lang="en-US" alt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Using digital technologies can be a problem, not just for the visually impaired, but a much wider section of the community. Hearing impairment, dementia, arthritis, attention deficit disorder, and dyslexia are just some of the conditions that can make it hard for people to utilize the Web.</a:t>
            </a:r>
          </a:p>
          <a:p>
            <a:pPr marL="285750" indent="-285750">
              <a:buFont typeface="Arial" panose="020B0604020202020204" pitchFamily="34" charset="0"/>
              <a:buChar char="•"/>
            </a:pPr>
            <a:endParaRPr lang="en-US" alt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By making websites and digital technologies accessible, we help to create an inclusive environment for people with a disability. Accessible websites enable people to make independent decisions, and provide greater opportunity for participation, interaction, education and employment.</a:t>
            </a:r>
          </a:p>
        </p:txBody>
      </p:sp>
    </p:spTree>
    <p:extLst>
      <p:ext uri="{BB962C8B-B14F-4D97-AF65-F5344CB8AC3E}">
        <p14:creationId xmlns:p14="http://schemas.microsoft.com/office/powerpoint/2010/main" val="2107939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2D811-E402-40E9-BD10-21AF5D5B9FD1}"/>
              </a:ext>
            </a:extLst>
          </p:cNvPr>
          <p:cNvSpPr>
            <a:spLocks noGrp="1"/>
          </p:cNvSpPr>
          <p:nvPr>
            <p:ph type="title"/>
          </p:nvPr>
        </p:nvSpPr>
        <p:spPr>
          <a:xfrm>
            <a:off x="228601" y="152400"/>
            <a:ext cx="8458200" cy="695325"/>
          </a:xfrm>
        </p:spPr>
        <p:txBody>
          <a:bodyPr rtlCol="0">
            <a:normAutofit/>
          </a:bodyPr>
          <a:lstStyle/>
          <a:p>
            <a:pPr eaLnBrk="1" fontAlgn="auto" hangingPunct="1">
              <a:spcAft>
                <a:spcPts val="0"/>
              </a:spcAft>
              <a:defRPr/>
            </a:pPr>
            <a:r>
              <a:rPr lang="en-US" sz="3000" dirty="0"/>
              <a:t>The Human Side – Why 508 Matters</a:t>
            </a:r>
          </a:p>
        </p:txBody>
      </p:sp>
      <p:sp>
        <p:nvSpPr>
          <p:cNvPr id="5125" name="TextBox 7">
            <a:extLst>
              <a:ext uri="{FF2B5EF4-FFF2-40B4-BE49-F238E27FC236}">
                <a16:creationId xmlns:a16="http://schemas.microsoft.com/office/drawing/2014/main" id="{14E11C12-FDBD-4A1C-868F-7FEE205F3395}"/>
              </a:ext>
            </a:extLst>
          </p:cNvPr>
          <p:cNvSpPr txBox="1">
            <a:spLocks noChangeArrowheads="1"/>
          </p:cNvSpPr>
          <p:nvPr/>
        </p:nvSpPr>
        <p:spPr bwMode="auto">
          <a:xfrm>
            <a:off x="228601" y="957262"/>
            <a:ext cx="861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Section 508 is about doing the right thing to provide equal access to information technology for Federal employees and members of the public.</a:t>
            </a:r>
          </a:p>
          <a:p>
            <a:pPr eaLnBrk="1" hangingPunct="1">
              <a:spcBef>
                <a:spcPct val="0"/>
              </a:spcBef>
              <a:buFontTx/>
              <a:buNone/>
            </a:pPr>
            <a:endParaRPr lang="en-US" altLang="en-US" sz="1800" dirty="0">
              <a:latin typeface="Arial" panose="020B0604020202020204" pitchFamily="34" charset="0"/>
            </a:endParaRPr>
          </a:p>
        </p:txBody>
      </p:sp>
      <p:sp>
        <p:nvSpPr>
          <p:cNvPr id="5123" name="TextBox 5">
            <a:extLst>
              <a:ext uri="{FF2B5EF4-FFF2-40B4-BE49-F238E27FC236}">
                <a16:creationId xmlns:a16="http://schemas.microsoft.com/office/drawing/2014/main" id="{00B80B8F-BAEC-46DE-84B3-1226E7C76B3B}"/>
              </a:ext>
            </a:extLst>
          </p:cNvPr>
          <p:cNvSpPr txBox="1">
            <a:spLocks noChangeArrowheads="1"/>
          </p:cNvSpPr>
          <p:nvPr/>
        </p:nvSpPr>
        <p:spPr bwMode="auto">
          <a:xfrm>
            <a:off x="532660" y="1990725"/>
            <a:ext cx="774932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pPr>
            <a:r>
              <a:rPr lang="en-US" altLang="en-US" sz="1800" dirty="0">
                <a:latin typeface="Arial" panose="020B0604020202020204" pitchFamily="34" charset="0"/>
              </a:rPr>
              <a:t>A blind employee can rely on assistive technology, as well as accessible web applications to do his job. </a:t>
            </a:r>
          </a:p>
          <a:p>
            <a:pPr eaLnBrk="1" hangingPunct="1">
              <a:spcBef>
                <a:spcPct val="0"/>
              </a:spcBef>
            </a:pPr>
            <a:endParaRPr lang="en-US" altLang="en-US" sz="1800" dirty="0">
              <a:latin typeface="Arial" panose="020B0604020202020204" pitchFamily="34" charset="0"/>
            </a:endParaRPr>
          </a:p>
          <a:p>
            <a:pPr marL="285750" indent="-285750" eaLnBrk="1" hangingPunct="1">
              <a:spcBef>
                <a:spcPct val="0"/>
              </a:spcBef>
            </a:pPr>
            <a:r>
              <a:rPr lang="en-US" altLang="en-US" sz="1800" dirty="0">
                <a:latin typeface="Arial" panose="020B0604020202020204" pitchFamily="34" charset="0"/>
              </a:rPr>
              <a:t>Section 508 benefits Service Disabled Veterans who are entering the Federal workforce in record numbers by providing job opportunities with accessible environments</a:t>
            </a:r>
          </a:p>
          <a:p>
            <a:pPr eaLnBrk="1" hangingPunct="1">
              <a:spcBef>
                <a:spcPct val="0"/>
              </a:spcBef>
            </a:pPr>
            <a:endParaRPr lang="en-US" altLang="en-US" sz="1800" dirty="0">
              <a:latin typeface="Arial" panose="020B0604020202020204" pitchFamily="34" charset="0"/>
            </a:endParaRPr>
          </a:p>
          <a:p>
            <a:pPr marL="285750" indent="-285750" eaLnBrk="1" hangingPunct="1">
              <a:spcBef>
                <a:spcPct val="0"/>
              </a:spcBef>
            </a:pPr>
            <a:r>
              <a:rPr lang="en-US" altLang="en-US" sz="1800" dirty="0">
                <a:latin typeface="Arial" panose="020B0604020202020204" pitchFamily="34" charset="0"/>
              </a:rPr>
              <a:t>Section 508 benefits persons with disabilities who work for or are seeking employment with the Federal government by providing an accessible workplace</a:t>
            </a: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A60F-3958-46F0-8F89-CA4D61F84087}"/>
              </a:ext>
            </a:extLst>
          </p:cNvPr>
          <p:cNvSpPr>
            <a:spLocks noGrp="1"/>
          </p:cNvSpPr>
          <p:nvPr>
            <p:ph type="title"/>
          </p:nvPr>
        </p:nvSpPr>
        <p:spPr>
          <a:xfrm>
            <a:off x="406400" y="164639"/>
            <a:ext cx="8331200" cy="461665"/>
          </a:xfrm>
        </p:spPr>
        <p:txBody>
          <a:bodyPr/>
          <a:lstStyle/>
          <a:p>
            <a:pPr marL="1371600" marR="1097280" algn="ctr">
              <a:spcBef>
                <a:spcPts val="0"/>
              </a:spcBef>
              <a:spcAft>
                <a:spcPts val="1200"/>
              </a:spcAft>
            </a:pPr>
            <a:r>
              <a:rPr lang="en-US" sz="3000" kern="1400" spc="-50" dirty="0">
                <a:ea typeface="Times New Roman" panose="02020603050405020304" pitchFamily="18" charset="0"/>
              </a:rPr>
              <a:t>Section 508 Timeline</a:t>
            </a:r>
            <a:endParaRPr lang="en-US" sz="3000" b="1" kern="1400" spc="-50" dirty="0">
              <a:effectLst/>
              <a:ea typeface="Times New Roman" panose="02020603050405020304" pitchFamily="18" charset="0"/>
            </a:endParaRPr>
          </a:p>
        </p:txBody>
      </p:sp>
      <p:sp>
        <p:nvSpPr>
          <p:cNvPr id="5" name="TextBox 4">
            <a:extLst>
              <a:ext uri="{FF2B5EF4-FFF2-40B4-BE49-F238E27FC236}">
                <a16:creationId xmlns:a16="http://schemas.microsoft.com/office/drawing/2014/main" id="{C2D7F4A1-EB37-45BD-8EDF-05004B229246}"/>
              </a:ext>
            </a:extLst>
          </p:cNvPr>
          <p:cNvSpPr txBox="1"/>
          <p:nvPr/>
        </p:nvSpPr>
        <p:spPr>
          <a:xfrm>
            <a:off x="239151" y="1008668"/>
            <a:ext cx="8665698" cy="5170646"/>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1973 – Section 508 of the Rehabilitation Act of 1973 was signed into law by Richard Nixon</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1998 - President Clinton signs into law the Rehabilitation Act Amendments of 1998</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2017 – The U.S Access Board issued a final rule that updated accessibility requirements covered by Section 508</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2018 - </a:t>
            </a:r>
            <a:r>
              <a:rPr lang="en-US" sz="2400" dirty="0">
                <a:solidFill>
                  <a:schemeClr val="tx1"/>
                </a:solidFill>
                <a:latin typeface="Arial" panose="020B0604020202020204" pitchFamily="34" charset="0"/>
                <a:cs typeface="Arial" panose="020B0604020202020204" pitchFamily="34" charset="0"/>
              </a:rPr>
              <a:t>Section 508 Refresh and IDEA Act brought harmonization with international standards with Website Content Accessibility Guidelines (WCAG) 2.0</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24253872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Department of Commerce Enterprise Services&amp;quot;&quot;/&gt;&lt;property id=&quot;20307&quot; value=&quot;336&quot;/&gt;&lt;/object&gt;&lt;object type=&quot;3&quot; unique_id=&quot;10004&quot;&gt;&lt;property id=&quot;20148&quot; value=&quot;5&quot;/&gt;&lt;property id=&quot;20300&quot; value=&quot;Slide 2 - &amp;quot;Agenda &amp;quot;&quot;/&gt;&lt;property id=&quot;20307&quot; value=&quot;345&quot;/&gt;&lt;/object&gt;&lt;object type=&quot;3&quot; unique_id=&quot;10005&quot;&gt;&lt;property id=&quot;20148&quot; value=&quot;5&quot;/&gt;&lt;property id=&quot;20300&quot; value=&quot;Slide 3 - &amp;quot;BIT Strategy, Roles, and Responsibilities &amp;quot;&quot;/&gt;&lt;property id=&quot;20307&quot; value=&quot;379&quot;/&gt;&lt;/object&gt;&lt;object type=&quot;3&quot; unique_id=&quot;10006&quot;&gt;&lt;property id=&quot;20148&quot; value=&quot;5&quot;/&gt;&lt;property id=&quot;20300&quot; value=&quot;Slide 4 - &amp;quot;Leadership Meeting Report Outs&amp;quot;&quot;/&gt;&lt;property id=&quot;20307&quot; value=&quot;375&quot;/&gt;&lt;/object&gt;&lt;object type=&quot;3&quot; unique_id=&quot;10007&quot;&gt;&lt;property id=&quot;20148&quot; value=&quot;5&quot;/&gt;&lt;property id=&quot;20300&quot; value=&quot;Slide 5 - &amp;quot;FY 17 Enterprise Services Project Roadmap&amp;quot;&quot;/&gt;&lt;property id=&quot;20307&quot; value=&quot;372&quot;/&gt;&lt;/object&gt;&lt;object type=&quot;3&quot; unique_id=&quot;10008&quot;&gt;&lt;property id=&quot;20148&quot; value=&quot;5&quot;/&gt;&lt;property id=&quot;20300&quot; value=&quot;Slide 6 - &amp;quot;Concept of Operations (CONOPS)&amp;quot;&quot;/&gt;&lt;property id=&quot;20307&quot; value=&quot;387&quot;/&gt;&lt;/object&gt;&lt;object type=&quot;3&quot; unique_id=&quot;10009&quot;&gt;&lt;property id=&quot;20148&quot; value=&quot;5&quot;/&gt;&lt;property id=&quot;20300&quot; value=&quot;Slide 7 - &amp;quot;Service Management Overview&amp;quot;&quot;/&gt;&lt;property id=&quot;20307&quot; value=&quot;373&quot;/&gt;&lt;/object&gt;&lt;object type=&quot;3&quot; unique_id=&quot;10010&quot;&gt;&lt;property id=&quot;20148&quot; value=&quot;5&quot;/&gt;&lt;property id=&quot;20300&quot; value=&quot;Slide 8 - &amp;quot;BIT Action Plan Report Out &amp;amp; Upcoming Activities&amp;quot;&quot;/&gt;&lt;property id=&quot;20307&quot; value=&quot;381&quot;/&gt;&lt;/object&gt;&lt;object type=&quot;3&quot; unique_id=&quot;10011&quot;&gt;&lt;property id=&quot;20148&quot; value=&quot;5&quot;/&gt;&lt;property id=&quot;20300&quot; value=&quot;Slide 9 - &amp;quot;Feedback&amp;quot;&quot;/&gt;&lt;property id=&quot;20307&quot; value=&quot;380&quot;/&gt;&lt;/object&gt;&lt;object type=&quot;3&quot; unique_id=&quot;10012&quot;&gt;&lt;property id=&quot;20148&quot; value=&quot;5&quot;/&gt;&lt;property id=&quot;20300&quot; value=&quot;Slide 10&quot;/&gt;&lt;property id=&quot;20307&quot; value=&quot;374&quot;/&gt;&lt;/object&gt;&lt;object type=&quot;3&quot; unique_id=&quot;10013&quot;&gt;&lt;property id=&quot;20148&quot; value=&quot;5&quot;/&gt;&lt;property id=&quot;20300&quot; value=&quot;Slide 11 - &amp;quot;New ES IPT &amp;amp; Bureau Implementation Team (BIT) Structure&amp;quot;&quot;/&gt;&lt;property id=&quot;20307&quot; value=&quot;368&quot;/&gt;&lt;/object&gt;&lt;object type=&quot;3&quot; unique_id=&quot;10014&quot;&gt;&lt;property id=&quot;20148&quot; value=&quot;5&quot;/&gt;&lt;property id=&quot;20300&quot; value=&quot;Slide 12 - &amp;quot;Service Management Activity Detail&amp;quot;&quot;/&gt;&lt;property id=&quot;20307&quot; value=&quot;386&quot;/&gt;&lt;/object&gt;&lt;/object&gt;&lt;object type=&quot;8&quot; unique_id=&quot;10028&quot;&gt;&lt;/object&gt;&lt;/object&gt;&lt;/database&gt;"/>
  <p:tag name="MMPROD_NEXTUNIQUEID" val="10009"/>
  <p:tag name="SECTOMILLISECCONVERTED" val="1"/>
</p:tagLst>
</file>

<file path=ppt/theme/theme1.xml><?xml version="1.0" encoding="utf-8"?>
<a:theme xmlns:a="http://schemas.openxmlformats.org/drawingml/2006/main" name="Onboarding  (7 21 10)">
  <a:themeElements>
    <a:clrScheme name="Deloitte US Color1">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US Consulting Report Template_REL2V_0612">
  <a:themeElements>
    <a:clrScheme name="US Consulting Report Template_REL2_032508 1">
      <a:dk1>
        <a:srgbClr val="000000"/>
      </a:dk1>
      <a:lt1>
        <a:srgbClr val="FFFFFF"/>
      </a:lt1>
      <a:dk2>
        <a:srgbClr val="99CC00"/>
      </a:dk2>
      <a:lt2>
        <a:srgbClr val="009999"/>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fontScheme name="US Consulting Report Template_REL2_0325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2700" cap="flat" cmpd="sng" algn="ctr">
          <a:noFill/>
          <a:prstDash val="solid"/>
          <a:round/>
          <a:headEnd type="none" w="med" len="med"/>
          <a:tailEnd type="none" w="med" len="med"/>
        </a:ln>
        <a:effectLst/>
      </a:spPr>
      <a:bodyPr vert="horz" wrap="square" lIns="73152" tIns="73152" rIns="73152" bIns="73152" numCol="1" anchor="ctr" anchorCtr="1" compatLnSpc="1">
        <a:prstTxWarp prst="textNoShape">
          <a:avLst/>
        </a:prstTxWarp>
      </a:bodyPr>
      <a:lstStyle>
        <a:defPPr marL="0" marR="0" indent="0" algn="ctr" defTabSz="914400" rtl="0" eaLnBrk="0" fontAlgn="base" latinLnBrk="0" hangingPunct="0">
          <a:lnSpc>
            <a:spcPct val="106000"/>
          </a:lnSpc>
          <a:spcBef>
            <a:spcPct val="0"/>
          </a:spcBef>
          <a:spcAft>
            <a:spcPct val="0"/>
          </a:spcAft>
          <a:buClrTx/>
          <a:buSzTx/>
          <a:buFontTx/>
          <a:buNone/>
          <a:tabLst/>
          <a:defRPr kumimoji="0" lang="en-US" sz="1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12700" cap="flat" cmpd="sng" algn="ctr">
          <a:noFill/>
          <a:prstDash val="solid"/>
          <a:round/>
          <a:headEnd type="none" w="med" len="med"/>
          <a:tailEnd type="none" w="med" len="med"/>
        </a:ln>
        <a:effectLst/>
      </a:spPr>
      <a:bodyPr vert="horz" wrap="square" lIns="73152" tIns="73152" rIns="73152" bIns="73152" numCol="1" anchor="ctr" anchorCtr="1" compatLnSpc="1">
        <a:prstTxWarp prst="textNoShape">
          <a:avLst/>
        </a:prstTxWarp>
      </a:bodyPr>
      <a:lstStyle>
        <a:defPPr marL="0" marR="0" indent="0" algn="ctr" defTabSz="914400" rtl="0" eaLnBrk="0" fontAlgn="base" latinLnBrk="0" hangingPunct="0">
          <a:lnSpc>
            <a:spcPct val="106000"/>
          </a:lnSpc>
          <a:spcBef>
            <a:spcPct val="0"/>
          </a:spcBef>
          <a:spcAft>
            <a:spcPct val="0"/>
          </a:spcAft>
          <a:buClrTx/>
          <a:buSzTx/>
          <a:buFontTx/>
          <a:buNone/>
          <a:tabLst/>
          <a:defRPr kumimoji="0" lang="en-US" sz="1100" b="0" i="0" u="none" strike="noStrike" cap="none" normalizeH="0" baseline="0" smtClean="0">
            <a:ln>
              <a:noFill/>
            </a:ln>
            <a:solidFill>
              <a:schemeClr val="tx1"/>
            </a:solidFill>
            <a:effectLst/>
            <a:latin typeface="Arial" charset="0"/>
          </a:defRPr>
        </a:defPPr>
      </a:lstStyle>
    </a:lnDef>
  </a:objectDefaults>
  <a:extraClrSchemeLst>
    <a:extraClrScheme>
      <a:clrScheme name="US Consulting Report Template_REL2_032508 1">
        <a:dk1>
          <a:srgbClr val="000000"/>
        </a:dk1>
        <a:lt1>
          <a:srgbClr val="FFFFFF"/>
        </a:lt1>
        <a:dk2>
          <a:srgbClr val="99CC00"/>
        </a:dk2>
        <a:lt2>
          <a:srgbClr val="009999"/>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S Consulting Report Template_REL2V_0612">
  <a:themeElements>
    <a:clrScheme name="US Consulting Report Template_REL2_032508 1">
      <a:dk1>
        <a:srgbClr val="000000"/>
      </a:dk1>
      <a:lt1>
        <a:srgbClr val="FFFFFF"/>
      </a:lt1>
      <a:dk2>
        <a:srgbClr val="99CC00"/>
      </a:dk2>
      <a:lt2>
        <a:srgbClr val="009999"/>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fontScheme name="US Consulting Report Template_REL2_0325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2700" cap="flat" cmpd="sng" algn="ctr">
          <a:noFill/>
          <a:prstDash val="solid"/>
          <a:round/>
          <a:headEnd type="none" w="med" len="med"/>
          <a:tailEnd type="none" w="med" len="med"/>
        </a:ln>
        <a:effectLst/>
      </a:spPr>
      <a:bodyPr vert="horz" wrap="square" lIns="73152" tIns="73152" rIns="73152" bIns="73152" numCol="1" anchor="ctr" anchorCtr="1" compatLnSpc="1">
        <a:prstTxWarp prst="textNoShape">
          <a:avLst/>
        </a:prstTxWarp>
      </a:bodyPr>
      <a:lstStyle>
        <a:defPPr marL="0" marR="0" indent="0" algn="ctr" defTabSz="914400" rtl="0" eaLnBrk="0" fontAlgn="base" latinLnBrk="0" hangingPunct="0">
          <a:lnSpc>
            <a:spcPct val="106000"/>
          </a:lnSpc>
          <a:spcBef>
            <a:spcPct val="0"/>
          </a:spcBef>
          <a:spcAft>
            <a:spcPct val="0"/>
          </a:spcAft>
          <a:buClrTx/>
          <a:buSzTx/>
          <a:buFontTx/>
          <a:buNone/>
          <a:tabLst/>
          <a:defRPr kumimoji="0" lang="en-US" sz="1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12700" cap="flat" cmpd="sng" algn="ctr">
          <a:noFill/>
          <a:prstDash val="solid"/>
          <a:round/>
          <a:headEnd type="none" w="med" len="med"/>
          <a:tailEnd type="none" w="med" len="med"/>
        </a:ln>
        <a:effectLst/>
      </a:spPr>
      <a:bodyPr vert="horz" wrap="square" lIns="73152" tIns="73152" rIns="73152" bIns="73152" numCol="1" anchor="ctr" anchorCtr="1" compatLnSpc="1">
        <a:prstTxWarp prst="textNoShape">
          <a:avLst/>
        </a:prstTxWarp>
      </a:bodyPr>
      <a:lstStyle>
        <a:defPPr marL="0" marR="0" indent="0" algn="ctr" defTabSz="914400" rtl="0" eaLnBrk="0" fontAlgn="base" latinLnBrk="0" hangingPunct="0">
          <a:lnSpc>
            <a:spcPct val="106000"/>
          </a:lnSpc>
          <a:spcBef>
            <a:spcPct val="0"/>
          </a:spcBef>
          <a:spcAft>
            <a:spcPct val="0"/>
          </a:spcAft>
          <a:buClrTx/>
          <a:buSzTx/>
          <a:buFontTx/>
          <a:buNone/>
          <a:tabLst/>
          <a:defRPr kumimoji="0" lang="en-US" sz="1100" b="0" i="0" u="none" strike="noStrike" cap="none" normalizeH="0" baseline="0" smtClean="0">
            <a:ln>
              <a:noFill/>
            </a:ln>
            <a:solidFill>
              <a:schemeClr val="tx1"/>
            </a:solidFill>
            <a:effectLst/>
            <a:latin typeface="Arial" charset="0"/>
          </a:defRPr>
        </a:defPPr>
      </a:lstStyle>
    </a:lnDef>
  </a:objectDefaults>
  <a:extraClrSchemeLst>
    <a:extraClrScheme>
      <a:clrScheme name="US Consulting Report Template_REL2_032508 1">
        <a:dk1>
          <a:srgbClr val="000000"/>
        </a:dk1>
        <a:lt1>
          <a:srgbClr val="FFFFFF"/>
        </a:lt1>
        <a:dk2>
          <a:srgbClr val="99CC00"/>
        </a:dk2>
        <a:lt2>
          <a:srgbClr val="009999"/>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US Consulting Report Template_REL2V_0612">
  <a:themeElements>
    <a:clrScheme name="US Consulting Report Template_REL2_032508 1">
      <a:dk1>
        <a:srgbClr val="000000"/>
      </a:dk1>
      <a:lt1>
        <a:srgbClr val="FFFFFF"/>
      </a:lt1>
      <a:dk2>
        <a:srgbClr val="99CC00"/>
      </a:dk2>
      <a:lt2>
        <a:srgbClr val="009999"/>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fontScheme name="US Consulting Report Template_REL2_0325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2700" cap="flat" cmpd="sng" algn="ctr">
          <a:noFill/>
          <a:prstDash val="solid"/>
          <a:round/>
          <a:headEnd type="none" w="med" len="med"/>
          <a:tailEnd type="none" w="med" len="med"/>
        </a:ln>
        <a:effectLst/>
      </a:spPr>
      <a:bodyPr vert="horz" wrap="square" lIns="73152" tIns="73152" rIns="73152" bIns="73152" numCol="1" anchor="ctr" anchorCtr="1" compatLnSpc="1">
        <a:prstTxWarp prst="textNoShape">
          <a:avLst/>
        </a:prstTxWarp>
      </a:bodyPr>
      <a:lstStyle>
        <a:defPPr marL="0" marR="0" indent="0" algn="ctr" defTabSz="914400" rtl="0" eaLnBrk="0" fontAlgn="base" latinLnBrk="0" hangingPunct="0">
          <a:lnSpc>
            <a:spcPct val="106000"/>
          </a:lnSpc>
          <a:spcBef>
            <a:spcPct val="0"/>
          </a:spcBef>
          <a:spcAft>
            <a:spcPct val="0"/>
          </a:spcAft>
          <a:buClrTx/>
          <a:buSzTx/>
          <a:buFontTx/>
          <a:buNone/>
          <a:tabLst/>
          <a:defRPr kumimoji="0" lang="en-US" sz="1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12700" cap="flat" cmpd="sng" algn="ctr">
          <a:noFill/>
          <a:prstDash val="solid"/>
          <a:round/>
          <a:headEnd type="none" w="med" len="med"/>
          <a:tailEnd type="none" w="med" len="med"/>
        </a:ln>
        <a:effectLst/>
      </a:spPr>
      <a:bodyPr vert="horz" wrap="square" lIns="73152" tIns="73152" rIns="73152" bIns="73152" numCol="1" anchor="ctr" anchorCtr="1" compatLnSpc="1">
        <a:prstTxWarp prst="textNoShape">
          <a:avLst/>
        </a:prstTxWarp>
      </a:bodyPr>
      <a:lstStyle>
        <a:defPPr marL="0" marR="0" indent="0" algn="ctr" defTabSz="914400" rtl="0" eaLnBrk="0" fontAlgn="base" latinLnBrk="0" hangingPunct="0">
          <a:lnSpc>
            <a:spcPct val="106000"/>
          </a:lnSpc>
          <a:spcBef>
            <a:spcPct val="0"/>
          </a:spcBef>
          <a:spcAft>
            <a:spcPct val="0"/>
          </a:spcAft>
          <a:buClrTx/>
          <a:buSzTx/>
          <a:buFontTx/>
          <a:buNone/>
          <a:tabLst/>
          <a:defRPr kumimoji="0" lang="en-US" sz="1100" b="0" i="0" u="none" strike="noStrike" cap="none" normalizeH="0" baseline="0" smtClean="0">
            <a:ln>
              <a:noFill/>
            </a:ln>
            <a:solidFill>
              <a:schemeClr val="tx1"/>
            </a:solidFill>
            <a:effectLst/>
            <a:latin typeface="Arial" charset="0"/>
          </a:defRPr>
        </a:defPPr>
      </a:lstStyle>
    </a:lnDef>
  </a:objectDefaults>
  <a:extraClrSchemeLst>
    <a:extraClrScheme>
      <a:clrScheme name="US Consulting Report Template_REL2_032508 1">
        <a:dk1>
          <a:srgbClr val="000000"/>
        </a:dk1>
        <a:lt1>
          <a:srgbClr val="FFFFFF"/>
        </a:lt1>
        <a:dk2>
          <a:srgbClr val="99CC00"/>
        </a:dk2>
        <a:lt2>
          <a:srgbClr val="009999"/>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51A9B229F2880F43A43ACDFCE4456621" ma:contentTypeVersion="35" ma:contentTypeDescription="Create a new document." ma:contentTypeScope="" ma:versionID="cd1e19cc1e3e41583b53f3b5bbc8f332">
  <xsd:schema xmlns:xsd="http://www.w3.org/2001/XMLSchema" xmlns:xs="http://www.w3.org/2001/XMLSchema" xmlns:p="http://schemas.microsoft.com/office/2006/metadata/properties" xmlns:ns2="1ef58902-be47-434a-a607-cacf6e7cfad5" xmlns:ns3="306851a0-4331-4ac7-a199-108c0832ce3c" targetNamespace="http://schemas.microsoft.com/office/2006/metadata/properties" ma:root="true" ma:fieldsID="b932678fb03b9eabe6c36a706df17c2d" ns2:_="" ns3:_="">
    <xsd:import namespace="1ef58902-be47-434a-a607-cacf6e7cfad5"/>
    <xsd:import namespace="306851a0-4331-4ac7-a199-108c0832ce3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EventHashCode" minOccurs="0"/>
                <xsd:element ref="ns3:MediaServiceGenerationTime" minOccurs="0"/>
                <xsd:element ref="ns3:MediaServiceAutoTags" minOccurs="0"/>
                <xsd:element ref="ns3:MediaServiceOCR" minOccurs="0"/>
                <xsd:element ref="ns3:Dat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f58902-be47-434a-a607-cacf6e7cfad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6851a0-4331-4ac7-a199-108c0832ce3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Date" ma:index="19" nillable="true" ma:displayName="Date" ma:format="DateTime" ma:internalName="Date">
      <xsd:simpleType>
        <xsd:restriction base="dms:DateTime"/>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documentManagement>
    <_dlc_DocId xmlns="1ef58902-be47-434a-a607-cacf6e7cfad5">MJ4V2Q5ERW7X-2122623760-1078</_dlc_DocId>
    <_dlc_DocIdUrl xmlns="1ef58902-be47-434a-a607-cacf6e7cfad5">
      <Url>https://docgov.sharepoint.com/sites/OCIO/FrontOffice/_layouts/15/DocIdRedir.aspx?ID=MJ4V2Q5ERW7X-2122623760-1078</Url>
      <Description>MJ4V2Q5ERW7X-2122623760-1078</Description>
    </_dlc_DocIdUrl>
    <SharedWithUsers xmlns="1ef58902-be47-434a-a607-cacf6e7cfad5">
      <UserInfo>
        <DisplayName>Ware, Terri (Federal)</DisplayName>
        <AccountId>21</AccountId>
        <AccountType/>
      </UserInfo>
      <UserInfo>
        <DisplayName>Maraya, Michael (Federal)</DisplayName>
        <AccountId>29</AccountId>
        <AccountType/>
      </UserInfo>
      <UserInfo>
        <DisplayName>Hintz, Amy (Federal)</DisplayName>
        <AccountId>126</AccountId>
        <AccountType/>
      </UserInfo>
      <UserInfo>
        <DisplayName>DeVore, Ja'Nelle (Federal)</DisplayName>
        <AccountId>102</AccountId>
        <AccountType/>
      </UserInfo>
      <UserInfo>
        <DisplayName>Brown, Antoinette (Federal)</DisplayName>
        <AccountId>48</AccountId>
        <AccountType/>
      </UserInfo>
      <UserInfo>
        <DisplayName>Sharma, Rajeev (Federal)</DisplayName>
        <AccountId>103</AccountId>
        <AccountType/>
      </UserInfo>
      <UserInfo>
        <DisplayName>Cavanaugh, Erin P (Federal)</DisplayName>
        <AccountId>42</AccountId>
        <AccountType/>
      </UserInfo>
      <UserInfo>
        <DisplayName>Jessup, Jennifer (Federal)</DisplayName>
        <AccountId>148</AccountId>
        <AccountType/>
      </UserInfo>
      <UserInfo>
        <DisplayName>Ireland, Winston (Federal)</DisplayName>
        <AccountId>20</AccountId>
        <AccountType/>
      </UserInfo>
      <UserInfo>
        <DisplayName>Sutch, Dennis A (Federal)</DisplayName>
        <AccountId>87</AccountId>
        <AccountType/>
      </UserInfo>
      <UserInfo>
        <DisplayName>Granofsky, Chad (Federal)</DisplayName>
        <AccountId>986</AccountId>
        <AccountType/>
      </UserInfo>
    </SharedWithUsers>
    <Date xmlns="306851a0-4331-4ac7-a199-108c0832ce3c" xsi:nil="true"/>
  </documentManagement>
</p:properties>
</file>

<file path=customXml/itemProps1.xml><?xml version="1.0" encoding="utf-8"?>
<ds:datastoreItem xmlns:ds="http://schemas.openxmlformats.org/officeDocument/2006/customXml" ds:itemID="{E8F6C228-8C47-4483-BD84-ECAB98F47934}">
  <ds:schemaRefs>
    <ds:schemaRef ds:uri="http://schemas.microsoft.com/sharepoint/v3/contenttype/forms"/>
  </ds:schemaRefs>
</ds:datastoreItem>
</file>

<file path=customXml/itemProps2.xml><?xml version="1.0" encoding="utf-8"?>
<ds:datastoreItem xmlns:ds="http://schemas.openxmlformats.org/officeDocument/2006/customXml" ds:itemID="{BB0C0DC0-CE43-4305-BA37-13669FF0C2D2}">
  <ds:schemaRefs>
    <ds:schemaRef ds:uri="http://schemas.microsoft.com/sharepoint/events"/>
  </ds:schemaRefs>
</ds:datastoreItem>
</file>

<file path=customXml/itemProps3.xml><?xml version="1.0" encoding="utf-8"?>
<ds:datastoreItem xmlns:ds="http://schemas.openxmlformats.org/officeDocument/2006/customXml" ds:itemID="{A9F7E462-343A-484D-919A-61F2FCCAB45B}">
  <ds:schemaRefs>
    <ds:schemaRef ds:uri="1ef58902-be47-434a-a607-cacf6e7cfad5"/>
    <ds:schemaRef ds:uri="306851a0-4331-4ac7-a199-108c0832ce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A8D76B90-7E29-4E14-8749-D94708204DAE}">
  <ds:schemaRefs>
    <ds:schemaRef ds:uri="http://schemas.microsoft.com/office/2006/metadata/properties"/>
    <ds:schemaRef ds:uri="http://schemas.microsoft.com/office/infopath/2007/PartnerControls"/>
    <ds:schemaRef ds:uri="http://purl.org/dc/terms/"/>
    <ds:schemaRef ds:uri="http://purl.org/dc/dcmitype/"/>
    <ds:schemaRef ds:uri="http://purl.org/dc/elements/1.1/"/>
    <ds:schemaRef ds:uri="http://schemas.openxmlformats.org/package/2006/metadata/core-properties"/>
    <ds:schemaRef ds:uri="http://schemas.microsoft.com/office/2006/documentManagement/types"/>
    <ds:schemaRef ds:uri="306851a0-4331-4ac7-a199-108c0832ce3c"/>
    <ds:schemaRef ds:uri="1ef58902-be47-434a-a607-cacf6e7cfad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706</TotalTime>
  <Words>2354</Words>
  <Application>Microsoft Office PowerPoint</Application>
  <PresentationFormat>On-screen Show (4:3)</PresentationFormat>
  <Paragraphs>205</Paragraphs>
  <Slides>21</Slides>
  <Notes>6</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21</vt:i4>
      </vt:variant>
    </vt:vector>
  </HeadingPairs>
  <TitlesOfParts>
    <vt:vector size="34" baseType="lpstr">
      <vt:lpstr>Arial</vt:lpstr>
      <vt:lpstr>Calibri</vt:lpstr>
      <vt:lpstr>Courier New</vt:lpstr>
      <vt:lpstr>Palatino Linotype</vt:lpstr>
      <vt:lpstr>Symbol</vt:lpstr>
      <vt:lpstr>Times</vt:lpstr>
      <vt:lpstr>Wingdings</vt:lpstr>
      <vt:lpstr>Wingdings 2</vt:lpstr>
      <vt:lpstr>Onboarding  (7 21 10)</vt:lpstr>
      <vt:lpstr>Custom Design</vt:lpstr>
      <vt:lpstr>2_US Consulting Report Template_REL2V_0612</vt:lpstr>
      <vt:lpstr>US Consulting Report Template_REL2V_0612</vt:lpstr>
      <vt:lpstr>3_US Consulting Report Template_REL2V_0612</vt:lpstr>
      <vt:lpstr>Department of Commerce  Section 508 Awareness</vt:lpstr>
      <vt:lpstr>Agenda</vt:lpstr>
      <vt:lpstr>Section 508 Mission</vt:lpstr>
      <vt:lpstr>What is Section 508?</vt:lpstr>
      <vt:lpstr>What does Section 508 Apply To?</vt:lpstr>
      <vt:lpstr>Why is Section 508 Important</vt:lpstr>
      <vt:lpstr>Why is Accessibility Important?</vt:lpstr>
      <vt:lpstr>The Human Side – Why 508 Matters</vt:lpstr>
      <vt:lpstr>Section 508 Timeline</vt:lpstr>
      <vt:lpstr>Section 508 vs. 504</vt:lpstr>
      <vt:lpstr>Examples of ICT</vt:lpstr>
      <vt:lpstr>Who is Affected by Section 508</vt:lpstr>
      <vt:lpstr>Video Recorded: Testimony from Census Bureau Employees</vt:lpstr>
      <vt:lpstr>Section 508 and Department of Commerce</vt:lpstr>
      <vt:lpstr>Ten Common Accessibility Issues</vt:lpstr>
      <vt:lpstr>Ten Common Accessibility Issues (2)</vt:lpstr>
      <vt:lpstr>Where can I learn more about Section 508.gov?</vt:lpstr>
      <vt:lpstr>Section 508.gov</vt:lpstr>
      <vt:lpstr>Create Accessible Digital Products</vt:lpstr>
      <vt:lpstr>Other Section 508 Resources</vt:lpstr>
      <vt:lpstr>DOC Section 508 Officers</vt:lpstr>
    </vt:vector>
  </TitlesOfParts>
  <Company>Deloitte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Tompkins, Rich</dc:creator>
  <cp:lastModifiedBy>Dismuke, Monique (Federal)</cp:lastModifiedBy>
  <cp:revision>54</cp:revision>
  <cp:lastPrinted>2021-05-11T14:01:41Z</cp:lastPrinted>
  <dcterms:created xsi:type="dcterms:W3CDTF">2013-02-11T23:12:44Z</dcterms:created>
  <dcterms:modified xsi:type="dcterms:W3CDTF">2021-11-17T22:40:14Z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0x01010051A9B229F2880F43A43ACDFCE4456621</vt:lpwstr>
  </property>
  <property fmtid="{D5CDD505-2E9C-101B-9397-08002B2CF9AE}" pid="3" name="_dlc_DocIdItemGuid">
    <vt:lpwstr>0559eabc-38ef-49a2-bc1f-bc4bef8edc14</vt:lpwstr>
  </property>
</Properties>
</file>