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5557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56" r:id="rId7"/>
    <p:sldId id="261" r:id="rId8"/>
  </p:sldIdLst>
  <p:sldSz cx="12187238" cy="6859588"/>
  <p:notesSz cx="7102475" cy="938847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094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8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3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77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7213" algn="l" defTabSz="121888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656656" algn="l" defTabSz="121888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266097" algn="l" defTabSz="121888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875541" algn="l" defTabSz="121888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5" orient="horz" pos="800" userDrawn="1">
          <p15:clr>
            <a:srgbClr val="A4A3A4"/>
          </p15:clr>
        </p15:guide>
        <p15:guide id="17" orient="horz" pos="4202" userDrawn="1">
          <p15:clr>
            <a:srgbClr val="A4A3A4"/>
          </p15:clr>
        </p15:guide>
        <p15:guide id="20" orient="horz" pos="596" userDrawn="1">
          <p15:clr>
            <a:srgbClr val="A4A3A4"/>
          </p15:clr>
        </p15:guide>
        <p15:guide id="22" pos="1276" userDrawn="1">
          <p15:clr>
            <a:srgbClr val="A4A3A4"/>
          </p15:clr>
        </p15:guide>
        <p15:guide id="24" pos="2515" userDrawn="1">
          <p15:clr>
            <a:srgbClr val="A4A3A4"/>
          </p15:clr>
        </p15:guide>
        <p15:guide id="25" pos="2696" userDrawn="1">
          <p15:clr>
            <a:srgbClr val="A4A3A4"/>
          </p15:clr>
        </p15:guide>
        <p15:guide id="26" pos="3748" userDrawn="1">
          <p15:clr>
            <a:srgbClr val="A4A3A4"/>
          </p15:clr>
        </p15:guide>
        <p15:guide id="27" pos="3929">
          <p15:clr>
            <a:srgbClr val="A4A3A4"/>
          </p15:clr>
        </p15:guide>
        <p15:guide id="28" pos="5154" userDrawn="1">
          <p15:clr>
            <a:srgbClr val="A4A3A4"/>
          </p15:clr>
        </p15:guide>
        <p15:guide id="30" pos="6216" userDrawn="1">
          <p15:clr>
            <a:srgbClr val="A4A3A4"/>
          </p15:clr>
        </p15:guide>
        <p15:guide id="31" pos="6401" userDrawn="1">
          <p15:clr>
            <a:srgbClr val="A4A3A4"/>
          </p15:clr>
        </p15:guide>
        <p15:guide id="36" pos="1460" userDrawn="1">
          <p15:clr>
            <a:srgbClr val="A4A3A4"/>
          </p15:clr>
        </p15:guide>
        <p15:guide id="38" pos="7445" userDrawn="1">
          <p15:clr>
            <a:srgbClr val="A4A3A4"/>
          </p15:clr>
        </p15:guide>
        <p15:guide id="39" pos="595" userDrawn="1">
          <p15:clr>
            <a:srgbClr val="A4A3A4"/>
          </p15:clr>
        </p15:guide>
        <p15:guide id="40" orient="horz" pos="3771" userDrawn="1">
          <p15:clr>
            <a:srgbClr val="A4A3A4"/>
          </p15:clr>
        </p15:guide>
        <p15:guide id="42" pos="210" userDrawn="1">
          <p15:clr>
            <a:srgbClr val="A4A3A4"/>
          </p15:clr>
        </p15:guide>
        <p15:guide id="43" orient="horz" pos="868" userDrawn="1">
          <p15:clr>
            <a:srgbClr val="A4A3A4"/>
          </p15:clr>
        </p15:guide>
        <p15:guide id="44" orient="horz" pos="1117" userDrawn="1">
          <p15:clr>
            <a:srgbClr val="A4A3A4"/>
          </p15:clr>
        </p15:guide>
        <p15:guide id="45" orient="horz" pos="2659" userDrawn="1">
          <p15:clr>
            <a:srgbClr val="A4A3A4"/>
          </p15:clr>
        </p15:guide>
        <p15:guide id="47" orient="horz" pos="4043" userDrawn="1">
          <p15:clr>
            <a:srgbClr val="A4A3A4"/>
          </p15:clr>
        </p15:guide>
        <p15:guide id="48" pos="278" userDrawn="1">
          <p15:clr>
            <a:srgbClr val="A4A3A4"/>
          </p15:clr>
        </p15:guide>
        <p15:guide id="49" orient="horz" pos="3181" userDrawn="1">
          <p15:clr>
            <a:srgbClr val="A4A3A4"/>
          </p15:clr>
        </p15:guide>
        <p15:guide id="50" orient="horz" pos="2161" userDrawn="1">
          <p15:clr>
            <a:srgbClr val="A4A3A4"/>
          </p15:clr>
        </p15:guide>
        <p15:guide id="51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F8FA9"/>
    <a:srgbClr val="01138E"/>
    <a:srgbClr val="0739B2"/>
    <a:srgbClr val="ACCBF9"/>
    <a:srgbClr val="01108D"/>
    <a:srgbClr val="094FCE"/>
    <a:srgbClr val="061F84"/>
    <a:srgbClr val="083FBC"/>
    <a:srgbClr val="0E5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1" y="62"/>
      </p:cViewPr>
      <p:guideLst>
        <p:guide orient="horz" pos="800"/>
        <p:guide orient="horz" pos="4202"/>
        <p:guide orient="horz" pos="596"/>
        <p:guide pos="1276"/>
        <p:guide pos="2515"/>
        <p:guide pos="2696"/>
        <p:guide pos="3748"/>
        <p:guide pos="3929"/>
        <p:guide pos="5154"/>
        <p:guide pos="6216"/>
        <p:guide pos="6401"/>
        <p:guide pos="1460"/>
        <p:guide pos="7445"/>
        <p:guide pos="595"/>
        <p:guide orient="horz" pos="3771"/>
        <p:guide pos="210"/>
        <p:guide orient="horz" pos="868"/>
        <p:guide orient="horz" pos="1117"/>
        <p:guide orient="horz" pos="2659"/>
        <p:guide orient="horz" pos="4043"/>
        <p:guide pos="278"/>
        <p:guide orient="horz" pos="3181"/>
        <p:guide orient="horz" pos="2161"/>
        <p:guide orient="horz" pos="13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42" y="44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5E4C7717-A413-48EB-9E74-9CC8DF624EC2}" type="datetime1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6/15/2021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311B6921-662F-4705-A734-0B75ECCE1C4E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23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12C19A-B064-4A02-B1DD-2674A5B33712}" type="datetime1">
              <a:rPr lang="en-US" smtClean="0"/>
              <a:pPr>
                <a:defRPr/>
              </a:pPr>
              <a:t>6/15/2021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704850"/>
            <a:ext cx="62515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r>
              <a:rPr lang="en-GB" noProof="0" dirty="0"/>
              <a:t>Rj k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57817C-C749-40AE-A5FD-F6A74744A7F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906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rial" panose="020B0604020202020204" pitchFamily="34" charset="0"/>
        <a:ea typeface="Roboto" panose="02000000000000000000" pitchFamily="2" charset="0"/>
        <a:cs typeface="Arial" panose="020B0604020202020204" pitchFamily="34" charset="0"/>
      </a:defRPr>
    </a:lvl1pPr>
    <a:lvl2pPr marL="609443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rial" panose="020B0604020202020204" pitchFamily="34" charset="0"/>
        <a:ea typeface="Roboto" panose="02000000000000000000" pitchFamily="2" charset="0"/>
        <a:cs typeface="+mn-cs"/>
      </a:defRPr>
    </a:lvl2pPr>
    <a:lvl3pPr marL="1218885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rial" panose="020B0604020202020204" pitchFamily="34" charset="0"/>
        <a:ea typeface="Roboto" panose="02000000000000000000" pitchFamily="2" charset="0"/>
        <a:cs typeface="+mn-cs"/>
      </a:defRPr>
    </a:lvl3pPr>
    <a:lvl4pPr marL="1828328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rial" panose="020B0604020202020204" pitchFamily="34" charset="0"/>
        <a:ea typeface="Roboto" panose="02000000000000000000" pitchFamily="2" charset="0"/>
        <a:cs typeface="+mn-cs"/>
      </a:defRPr>
    </a:lvl4pPr>
    <a:lvl5pPr marL="2437771" algn="l" rtl="0" eaLnBrk="0" fontAlgn="base" hangingPunct="0">
      <a:spcBef>
        <a:spcPct val="30000"/>
      </a:spcBef>
      <a:spcAft>
        <a:spcPct val="0"/>
      </a:spcAft>
      <a:defRPr sz="1600" b="0" i="0" kern="1200">
        <a:solidFill>
          <a:schemeClr val="tx1"/>
        </a:solidFill>
        <a:latin typeface="Arial" panose="020B0604020202020204" pitchFamily="34" charset="0"/>
        <a:ea typeface="Roboto" panose="02000000000000000000" pitchFamily="2" charset="0"/>
        <a:cs typeface="+mn-cs"/>
      </a:defRPr>
    </a:lvl5pPr>
    <a:lvl6pPr marL="3047213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56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097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41" algn="l" defTabSz="12188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A4DAB-D2C8-4378-9168-307EB559B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2" descr="Background Images, Stock Photos &amp; Vectors | Shutterstock">
            <a:extLst>
              <a:ext uri="{FF2B5EF4-FFF2-40B4-BE49-F238E27FC236}">
                <a16:creationId xmlns:a16="http://schemas.microsoft.com/office/drawing/2014/main" id="{A22443EE-9950-450A-A421-89DEECAA73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 bwMode="auto">
          <a:xfrm>
            <a:off x="0" y="1"/>
            <a:ext cx="12354694" cy="70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5F696B14-45C7-4A9E-8C94-89C9F644C882}"/>
              </a:ext>
            </a:extLst>
          </p:cNvPr>
          <p:cNvSpPr txBox="1">
            <a:spLocks/>
          </p:cNvSpPr>
          <p:nvPr userDrawn="1"/>
        </p:nvSpPr>
        <p:spPr>
          <a:xfrm>
            <a:off x="1137702" y="1763706"/>
            <a:ext cx="10079290" cy="254143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3600" b="1" i="0" kern="1200" cap="none" spc="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defRPr>
            </a:lvl1pPr>
            <a:lvl2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60944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121888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82832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243777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Business Applications Solution (BAS) Program</a:t>
            </a:r>
            <a:endParaRPr lang="en-US" sz="6000" i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EA50FB-97C4-4B80-B249-8588E369D0BF}"/>
              </a:ext>
            </a:extLst>
          </p:cNvPr>
          <p:cNvCxnSpPr/>
          <p:nvPr userDrawn="1"/>
        </p:nvCxnSpPr>
        <p:spPr>
          <a:xfrm flipV="1">
            <a:off x="1258801" y="3984928"/>
            <a:ext cx="8705944" cy="1281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8A8214-85A4-4374-AB10-630316B09CC4}"/>
              </a:ext>
            </a:extLst>
          </p:cNvPr>
          <p:cNvSpPr txBox="1"/>
          <p:nvPr userDrawn="1"/>
        </p:nvSpPr>
        <p:spPr>
          <a:xfrm>
            <a:off x="1166335" y="4148899"/>
            <a:ext cx="6906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UNITED STATES  DEPARTMENT OF COMMERCE OFFICE OF FINANCIAL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B5CD2-40A5-4229-850E-F0A4FEFDC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2" y="111168"/>
            <a:ext cx="1192295" cy="1148577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201572-2F57-4D01-8426-B1BA75308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0966" y="3066740"/>
            <a:ext cx="10031412" cy="8223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F50957-9D78-4EF1-8F2C-96814B6A4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213" y="5376583"/>
            <a:ext cx="3170237" cy="4857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4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D86FE5F-4C82-4D30-B598-8649F3898A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845" y="177906"/>
            <a:ext cx="10382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0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3C02AA5-2C9A-4B02-91B8-F20A390D2E88}"/>
              </a:ext>
            </a:extLst>
          </p:cNvPr>
          <p:cNvSpPr txBox="1">
            <a:spLocks/>
          </p:cNvSpPr>
          <p:nvPr userDrawn="1"/>
        </p:nvSpPr>
        <p:spPr>
          <a:xfrm flipH="1">
            <a:off x="11197858" y="6157216"/>
            <a:ext cx="490558" cy="543697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6094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88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3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77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213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6656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6097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5541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0B2E21D-2563-4526-8C1A-874A2454FD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146" y="370514"/>
            <a:ext cx="9356628" cy="51544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3599" cap="all" spc="-150" baseline="0"/>
            </a:lvl1pPr>
          </a:lstStyle>
          <a:p>
            <a:r>
              <a:rPr lang="en-US" dirty="0"/>
              <a:t>INSERT MAIN TITLE AT 36PT min 30PT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920385-9325-4A64-B3F5-B0FD4CF8E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146" y="872225"/>
            <a:ext cx="6924854" cy="515446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0" indent="0">
              <a:buNone/>
              <a:defRPr lang="en-US" sz="1999" b="1" i="0" kern="1200" cap="all" spc="-100" baseline="0" dirty="0">
                <a:solidFill>
                  <a:schemeClr val="accent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in 20pt Font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2B032C6-C42E-485B-BA91-D7B56634E8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228" y="2072618"/>
            <a:ext cx="11324188" cy="275655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rgbClr val="595959"/>
                </a:solidFill>
                <a:latin typeface="Arial Black" panose="020B0A04020102020204" pitchFamily="34" charset="0"/>
              </a:defRPr>
            </a:lvl1pPr>
            <a:lvl2pPr marL="216000" marR="0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200">
                <a:solidFill>
                  <a:srgbClr val="595959"/>
                </a:solidFill>
              </a:defRPr>
            </a:lvl2pPr>
            <a:lvl3pPr marL="432000" marR="0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‒"/>
              <a:tabLst/>
              <a:defRPr sz="2000">
                <a:solidFill>
                  <a:srgbClr val="595959"/>
                </a:solidFill>
              </a:defRPr>
            </a:lvl3pPr>
            <a:lvl4pPr marL="612000" marR="0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rgbClr val="595959"/>
                </a:solidFill>
              </a:defRPr>
            </a:lvl4pPr>
            <a:lvl5pPr marL="933750" marR="0" indent="-28575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600">
                <a:solidFill>
                  <a:srgbClr val="595959"/>
                </a:solidFill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Write your major statements in Arial Black, 24pt font.</a:t>
            </a:r>
          </a:p>
          <a:p>
            <a:pPr marL="216000" marR="0" lvl="1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first-level bullets in Arial, 22pt font.</a:t>
            </a:r>
          </a:p>
          <a:p>
            <a:pPr marL="432000" marR="0" lvl="2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second-level bullets in Arial, 20pt font.</a:t>
            </a:r>
          </a:p>
          <a:p>
            <a:pPr marL="612000" marR="0" lvl="3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third-level bullets in Arial, 18pt font.</a:t>
            </a:r>
          </a:p>
          <a:p>
            <a:pPr marL="933750" marR="0" lvl="4" indent="-28575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fourth-level bullets in Arial, 16pt font.</a:t>
            </a:r>
          </a:p>
          <a:p>
            <a:pPr lvl="4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FD82B-C108-4418-833C-5D4990CDF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953" y="160682"/>
            <a:ext cx="1028700" cy="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DD263-C81C-436D-8B01-79309A4BE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5" y="111143"/>
            <a:ext cx="1192019" cy="1148311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3C08AE76-7999-4053-8CF9-07E714959A52}"/>
              </a:ext>
            </a:extLst>
          </p:cNvPr>
          <p:cNvSpPr txBox="1">
            <a:spLocks/>
          </p:cNvSpPr>
          <p:nvPr userDrawn="1"/>
        </p:nvSpPr>
        <p:spPr>
          <a:xfrm>
            <a:off x="11489427" y="6517088"/>
            <a:ext cx="385711" cy="2062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5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3C02AA5-2C9A-4B02-91B8-F20A390D2E88}"/>
              </a:ext>
            </a:extLst>
          </p:cNvPr>
          <p:cNvSpPr txBox="1">
            <a:spLocks/>
          </p:cNvSpPr>
          <p:nvPr userDrawn="1"/>
        </p:nvSpPr>
        <p:spPr>
          <a:xfrm flipH="1">
            <a:off x="11197858" y="6157216"/>
            <a:ext cx="490558" cy="543697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6094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88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3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77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213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6656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6097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5541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FD82B-C108-4418-833C-5D4990CDF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953" y="160682"/>
            <a:ext cx="1028700" cy="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DD263-C81C-436D-8B01-79309A4BE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5" y="111143"/>
            <a:ext cx="1192019" cy="1148311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459B58F9-8128-4B24-ADE3-D3BF039DACBD}"/>
              </a:ext>
            </a:extLst>
          </p:cNvPr>
          <p:cNvSpPr txBox="1">
            <a:spLocks/>
          </p:cNvSpPr>
          <p:nvPr userDrawn="1"/>
        </p:nvSpPr>
        <p:spPr>
          <a:xfrm>
            <a:off x="11489427" y="6517088"/>
            <a:ext cx="385711" cy="2062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9A4B2F92-5669-4146-A63B-C72A160F4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146" y="370514"/>
            <a:ext cx="9366567" cy="51544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3599" cap="all" spc="-150" baseline="0"/>
            </a:lvl1pPr>
          </a:lstStyle>
          <a:p>
            <a:r>
              <a:rPr lang="en-US" dirty="0"/>
              <a:t>INSERT MAIN TITLE AT 36PT min 30PT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4702FA7-F1EC-458F-821F-C52B3F812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146" y="872225"/>
            <a:ext cx="6924854" cy="515446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0" indent="0">
              <a:buNone/>
              <a:defRPr lang="en-US" sz="1999" b="1" i="0" kern="1200" cap="all" spc="-100" baseline="0" dirty="0">
                <a:solidFill>
                  <a:schemeClr val="accent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in 20pt Font</a:t>
            </a:r>
          </a:p>
        </p:txBody>
      </p:sp>
    </p:spTree>
    <p:extLst>
      <p:ext uri="{BB962C8B-B14F-4D97-AF65-F5344CB8AC3E}">
        <p14:creationId xmlns:p14="http://schemas.microsoft.com/office/powerpoint/2010/main" val="354359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3C02AA5-2C9A-4B02-91B8-F20A390D2E88}"/>
              </a:ext>
            </a:extLst>
          </p:cNvPr>
          <p:cNvSpPr txBox="1">
            <a:spLocks/>
          </p:cNvSpPr>
          <p:nvPr userDrawn="1"/>
        </p:nvSpPr>
        <p:spPr>
          <a:xfrm flipH="1">
            <a:off x="11197858" y="6157216"/>
            <a:ext cx="490558" cy="543697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6094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88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3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77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213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6656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6097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5541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FD82B-C108-4418-833C-5D4990CDF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953" y="160682"/>
            <a:ext cx="1028700" cy="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DD263-C81C-436D-8B01-79309A4BE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5" y="111143"/>
            <a:ext cx="1192019" cy="1148311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459B58F9-8128-4B24-ADE3-D3BF039DACBD}"/>
              </a:ext>
            </a:extLst>
          </p:cNvPr>
          <p:cNvSpPr txBox="1">
            <a:spLocks/>
          </p:cNvSpPr>
          <p:nvPr userDrawn="1"/>
        </p:nvSpPr>
        <p:spPr>
          <a:xfrm>
            <a:off x="11489427" y="6517088"/>
            <a:ext cx="385711" cy="2062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9A4B2F92-5669-4146-A63B-C72A160F4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146" y="370514"/>
            <a:ext cx="9366567" cy="51544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3599" cap="all" spc="-150" baseline="0"/>
            </a:lvl1pPr>
          </a:lstStyle>
          <a:p>
            <a:r>
              <a:rPr lang="en-US" dirty="0"/>
              <a:t>INSERT MAIN TITLE AT 36PT min 30PT</a:t>
            </a:r>
          </a:p>
        </p:txBody>
      </p:sp>
    </p:spTree>
    <p:extLst>
      <p:ext uri="{BB962C8B-B14F-4D97-AF65-F5344CB8AC3E}">
        <p14:creationId xmlns:p14="http://schemas.microsoft.com/office/powerpoint/2010/main" val="314976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arti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A4DAB-D2C8-4378-9168-307EB559B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2" descr="Background Images, Stock Photos &amp; Vectors | Shutterstock">
            <a:extLst>
              <a:ext uri="{FF2B5EF4-FFF2-40B4-BE49-F238E27FC236}">
                <a16:creationId xmlns:a16="http://schemas.microsoft.com/office/drawing/2014/main" id="{A22443EE-9950-450A-A421-89DEECAA73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 bwMode="auto">
          <a:xfrm>
            <a:off x="0" y="1"/>
            <a:ext cx="12354694" cy="70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5F696B14-45C7-4A9E-8C94-89C9F644C882}"/>
              </a:ext>
            </a:extLst>
          </p:cNvPr>
          <p:cNvSpPr txBox="1">
            <a:spLocks/>
          </p:cNvSpPr>
          <p:nvPr userDrawn="1"/>
        </p:nvSpPr>
        <p:spPr>
          <a:xfrm>
            <a:off x="1137702" y="1763706"/>
            <a:ext cx="10079290" cy="254143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3600" b="1" i="0" kern="1200" cap="none" spc="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defRPr>
            </a:lvl1pPr>
            <a:lvl2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60944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121888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82832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243777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Business Applications Solution (BAS) Program</a:t>
            </a:r>
            <a:endParaRPr lang="en-US" sz="6000" i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EA50FB-97C4-4B80-B249-8588E369D0BF}"/>
              </a:ext>
            </a:extLst>
          </p:cNvPr>
          <p:cNvCxnSpPr/>
          <p:nvPr userDrawn="1"/>
        </p:nvCxnSpPr>
        <p:spPr>
          <a:xfrm flipV="1">
            <a:off x="1258801" y="3984928"/>
            <a:ext cx="8705944" cy="1281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8A8214-85A4-4374-AB10-630316B09CC4}"/>
              </a:ext>
            </a:extLst>
          </p:cNvPr>
          <p:cNvSpPr txBox="1"/>
          <p:nvPr userDrawn="1"/>
        </p:nvSpPr>
        <p:spPr>
          <a:xfrm>
            <a:off x="1166335" y="4148899"/>
            <a:ext cx="6906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UNITED STATES  DEPARTMENT OF COMMERCE OFFICE OF FINANCIAL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B5CD2-40A5-4229-850E-F0A4FEFDC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2" y="111168"/>
            <a:ext cx="1192295" cy="1148577"/>
          </a:xfrm>
          <a:prstGeom prst="flowChartConnector">
            <a:avLst/>
          </a:prstGeom>
          <a:effectLst>
            <a:softEdge rad="762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0C7C093-A7DC-40A3-920B-2BBA896A2C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45" y="111168"/>
            <a:ext cx="21717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8DC123E9-512E-4587-9E0E-E5A182CCD9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213" y="5376583"/>
            <a:ext cx="3170237" cy="4857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4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A0813D-A7F1-4C01-A5C8-972517809A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0966" y="3066740"/>
            <a:ext cx="10031412" cy="8223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214616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A4DAB-D2C8-4378-9168-307EB559B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2" descr="Background Images, Stock Photos &amp; Vectors | Shutterstock">
            <a:extLst>
              <a:ext uri="{FF2B5EF4-FFF2-40B4-BE49-F238E27FC236}">
                <a16:creationId xmlns:a16="http://schemas.microsoft.com/office/drawing/2014/main" id="{A22443EE-9950-450A-A421-89DEECAA73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 bwMode="auto">
          <a:xfrm>
            <a:off x="0" y="1"/>
            <a:ext cx="12354694" cy="70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5F696B14-45C7-4A9E-8C94-89C9F644C882}"/>
              </a:ext>
            </a:extLst>
          </p:cNvPr>
          <p:cNvSpPr txBox="1">
            <a:spLocks/>
          </p:cNvSpPr>
          <p:nvPr userDrawn="1"/>
        </p:nvSpPr>
        <p:spPr>
          <a:xfrm>
            <a:off x="1137702" y="1763706"/>
            <a:ext cx="10079290" cy="254143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3600" b="1" i="0" kern="1200" cap="none" spc="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defRPr>
            </a:lvl1pPr>
            <a:lvl2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60944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121888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82832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243777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</a:rPr>
              <a:t>Business Applications Solution (BAS) Program</a:t>
            </a:r>
            <a:endParaRPr lang="en-US" sz="6000" i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EA50FB-97C4-4B80-B249-8588E369D0BF}"/>
              </a:ext>
            </a:extLst>
          </p:cNvPr>
          <p:cNvCxnSpPr/>
          <p:nvPr userDrawn="1"/>
        </p:nvCxnSpPr>
        <p:spPr>
          <a:xfrm flipV="1">
            <a:off x="1258801" y="3984928"/>
            <a:ext cx="8705944" cy="1281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8A8214-85A4-4374-AB10-630316B09CC4}"/>
              </a:ext>
            </a:extLst>
          </p:cNvPr>
          <p:cNvSpPr txBox="1"/>
          <p:nvPr userDrawn="1"/>
        </p:nvSpPr>
        <p:spPr>
          <a:xfrm>
            <a:off x="1166335" y="4148899"/>
            <a:ext cx="6906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UNITED STATES  DEPARTMENT OF COMMERCE OFFICE OF FINANCIAL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B5CD2-40A5-4229-850E-F0A4FEFDC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2" y="111168"/>
            <a:ext cx="1192295" cy="1148577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201572-2F57-4D01-8426-B1BA75308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0966" y="3066740"/>
            <a:ext cx="10031412" cy="822325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9D1878-D57A-41B5-9F3D-747817D8F4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11168"/>
            <a:ext cx="2357438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44641F5-FE30-4FF3-8CBF-CECCBEB636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213" y="5376583"/>
            <a:ext cx="3170237" cy="4857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8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item Agenda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773F7B-DCDF-4FE1-B527-BA5FF343CD70}"/>
              </a:ext>
            </a:extLst>
          </p:cNvPr>
          <p:cNvGrpSpPr/>
          <p:nvPr userDrawn="1"/>
        </p:nvGrpSpPr>
        <p:grpSpPr>
          <a:xfrm>
            <a:off x="3792" y="1"/>
            <a:ext cx="5125984" cy="6856413"/>
            <a:chOff x="0" y="0"/>
            <a:chExt cx="5558319" cy="675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FF4A86-A4B0-44C8-A804-F2E5D0D8CD5E}"/>
                </a:ext>
              </a:extLst>
            </p:cNvPr>
            <p:cNvSpPr/>
            <p:nvPr/>
          </p:nvSpPr>
          <p:spPr>
            <a:xfrm>
              <a:off x="0" y="0"/>
              <a:ext cx="5558319" cy="6750121"/>
            </a:xfrm>
            <a:prstGeom prst="rect">
              <a:avLst/>
            </a:prstGeom>
            <a:solidFill>
              <a:srgbClr val="2C37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picture containing water, person, dark, large&#10;&#10;Description automatically generated">
              <a:extLst>
                <a:ext uri="{FF2B5EF4-FFF2-40B4-BE49-F238E27FC236}">
                  <a16:creationId xmlns:a16="http://schemas.microsoft.com/office/drawing/2014/main" id="{95874332-D36E-4B65-A069-68DFADBA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7" y="744582"/>
              <a:ext cx="5513642" cy="4885364"/>
            </a:xfrm>
            <a:prstGeom prst="rect">
              <a:avLst/>
            </a:prstGeom>
            <a:effectLst>
              <a:softEdge rad="546100"/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F25E20-7D2A-4C4C-8B78-DEFA2C58C5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5" y="111143"/>
            <a:ext cx="1192019" cy="1148311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5FA4D6-F2CC-4C05-833C-36B0AEC659ED}"/>
              </a:ext>
            </a:extLst>
          </p:cNvPr>
          <p:cNvSpPr txBox="1"/>
          <p:nvPr userDrawn="1"/>
        </p:nvSpPr>
        <p:spPr>
          <a:xfrm>
            <a:off x="70636" y="5218060"/>
            <a:ext cx="4945784" cy="1529909"/>
          </a:xfrm>
          <a:prstGeom prst="rect">
            <a:avLst/>
          </a:prstGeom>
          <a:noFill/>
        </p:spPr>
        <p:txBody>
          <a:bodyPr wrap="square" lIns="0" tIns="0" rIns="0" bIns="45709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Structure.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Flexibility.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9B5E6E-1612-4AD4-BD1F-C6BBA40541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953" y="160682"/>
            <a:ext cx="1028700" cy="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E84C5FCB-111D-4A46-9F0F-F1E7E5D974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57463" y="1982481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2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BB50954-B922-437E-BE48-7D1A3D6410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57463" y="3015204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3</a:t>
            </a:r>
            <a:endParaRPr lang="en-U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0F20CEA-A070-4E45-AEE7-01289F1333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57463" y="4048088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4</a:t>
            </a:r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4BE9F38-9A4E-4D56-BF2D-FE73DA2A01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57463" y="5091284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5</a:t>
            </a:r>
            <a:endParaRPr 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3C0FE58-898D-473F-A0B0-FF6FFA759E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57463" y="6134840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6</a:t>
            </a:r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E0444674-726A-4B8B-8A0F-F38EF260D8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57463" y="991879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1</a:t>
            </a:r>
            <a:endParaRPr lang="en-US" dirty="0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F1C22579-C323-4DA4-A9DC-724BAD6DE0BF}"/>
              </a:ext>
            </a:extLst>
          </p:cNvPr>
          <p:cNvSpPr txBox="1">
            <a:spLocks/>
          </p:cNvSpPr>
          <p:nvPr userDrawn="1"/>
        </p:nvSpPr>
        <p:spPr>
          <a:xfrm>
            <a:off x="11529391" y="6510130"/>
            <a:ext cx="345747" cy="2132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EF48F472-2DBA-4540-94EF-E6F2B94FE456}"/>
              </a:ext>
            </a:extLst>
          </p:cNvPr>
          <p:cNvSpPr>
            <a:spLocks noGrp="1"/>
          </p:cNvSpPr>
          <p:nvPr userDrawn="1"/>
        </p:nvSpPr>
        <p:spPr>
          <a:xfrm>
            <a:off x="5493025" y="578929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endParaRPr lang="en-US" dirty="0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06D145A8-9808-4B5E-B1C2-61C99F979E45}"/>
              </a:ext>
            </a:extLst>
          </p:cNvPr>
          <p:cNvSpPr>
            <a:spLocks noGrp="1"/>
          </p:cNvSpPr>
          <p:nvPr userDrawn="1"/>
        </p:nvSpPr>
        <p:spPr>
          <a:xfrm>
            <a:off x="5702574" y="827939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42EF2FF5-43FF-4CA6-8DC7-8DC67D984B73}"/>
              </a:ext>
            </a:extLst>
          </p:cNvPr>
          <p:cNvSpPr>
            <a:spLocks noGrp="1"/>
          </p:cNvSpPr>
          <p:nvPr userDrawn="1"/>
        </p:nvSpPr>
        <p:spPr>
          <a:xfrm>
            <a:off x="5488782" y="1617290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endParaRPr lang="en-US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C6A8089C-4628-466D-9A83-850942A4F395}"/>
              </a:ext>
            </a:extLst>
          </p:cNvPr>
          <p:cNvSpPr>
            <a:spLocks noGrp="1"/>
          </p:cNvSpPr>
          <p:nvPr userDrawn="1"/>
        </p:nvSpPr>
        <p:spPr>
          <a:xfrm>
            <a:off x="5689222" y="1826416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02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2419450D-8D31-4FB8-935C-1F038D70BFB4}"/>
              </a:ext>
            </a:extLst>
          </p:cNvPr>
          <p:cNvSpPr>
            <a:spLocks noGrp="1"/>
          </p:cNvSpPr>
          <p:nvPr userDrawn="1"/>
        </p:nvSpPr>
        <p:spPr>
          <a:xfrm>
            <a:off x="5488782" y="2661633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5BE829E1-36FD-4714-AF33-7BC08D4D830C}"/>
              </a:ext>
            </a:extLst>
          </p:cNvPr>
          <p:cNvSpPr>
            <a:spLocks noGrp="1"/>
          </p:cNvSpPr>
          <p:nvPr userDrawn="1"/>
        </p:nvSpPr>
        <p:spPr>
          <a:xfrm>
            <a:off x="5698331" y="2859139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614FF3-F16B-4352-B1FF-206F8B869A6D}"/>
              </a:ext>
            </a:extLst>
          </p:cNvPr>
          <p:cNvSpPr>
            <a:spLocks noGrp="1"/>
          </p:cNvSpPr>
          <p:nvPr userDrawn="1"/>
        </p:nvSpPr>
        <p:spPr>
          <a:xfrm>
            <a:off x="5498307" y="3694517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75FD85DA-A1D6-44A4-8772-E00E44AE6FA4}"/>
              </a:ext>
            </a:extLst>
          </p:cNvPr>
          <p:cNvSpPr>
            <a:spLocks noGrp="1"/>
          </p:cNvSpPr>
          <p:nvPr userDrawn="1"/>
        </p:nvSpPr>
        <p:spPr>
          <a:xfrm>
            <a:off x="5707856" y="3892023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04</a:t>
            </a:r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C96B2B81-ED18-408E-82FC-0D5A7DF867D4}"/>
              </a:ext>
            </a:extLst>
          </p:cNvPr>
          <p:cNvSpPr>
            <a:spLocks noGrp="1"/>
          </p:cNvSpPr>
          <p:nvPr userDrawn="1"/>
        </p:nvSpPr>
        <p:spPr>
          <a:xfrm>
            <a:off x="5507832" y="4737713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7286DFCA-220F-47FC-ABBA-6E01AEA8B1B2}"/>
              </a:ext>
            </a:extLst>
          </p:cNvPr>
          <p:cNvSpPr>
            <a:spLocks noGrp="1"/>
          </p:cNvSpPr>
          <p:nvPr userDrawn="1"/>
        </p:nvSpPr>
        <p:spPr>
          <a:xfrm>
            <a:off x="5717381" y="4935219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05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41BA4015-353F-44DA-B207-3CD33997C821}"/>
              </a:ext>
            </a:extLst>
          </p:cNvPr>
          <p:cNvSpPr>
            <a:spLocks noGrp="1"/>
          </p:cNvSpPr>
          <p:nvPr userDrawn="1"/>
        </p:nvSpPr>
        <p:spPr>
          <a:xfrm>
            <a:off x="5507832" y="5762451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endParaRPr lang="en-US" dirty="0"/>
          </a:p>
        </p:txBody>
      </p:sp>
      <p:sp>
        <p:nvSpPr>
          <p:cNvPr id="50" name="Text Placeholder 30">
            <a:extLst>
              <a:ext uri="{FF2B5EF4-FFF2-40B4-BE49-F238E27FC236}">
                <a16:creationId xmlns:a16="http://schemas.microsoft.com/office/drawing/2014/main" id="{AF481716-A7FB-4BC6-9EF2-D10B08852BDD}"/>
              </a:ext>
            </a:extLst>
          </p:cNvPr>
          <p:cNvSpPr>
            <a:spLocks noGrp="1"/>
          </p:cNvSpPr>
          <p:nvPr userDrawn="1"/>
        </p:nvSpPr>
        <p:spPr>
          <a:xfrm>
            <a:off x="5717381" y="5976310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17378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tem Agenda Slide - parti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248906-E88A-461A-8E93-C8E4100ED1D4}"/>
              </a:ext>
            </a:extLst>
          </p:cNvPr>
          <p:cNvGrpSpPr/>
          <p:nvPr userDrawn="1"/>
        </p:nvGrpSpPr>
        <p:grpSpPr>
          <a:xfrm>
            <a:off x="3792" y="1"/>
            <a:ext cx="5125984" cy="6856413"/>
            <a:chOff x="0" y="0"/>
            <a:chExt cx="5558319" cy="675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FC101B-267D-45E5-A30B-2C5908AD2AB2}"/>
                </a:ext>
              </a:extLst>
            </p:cNvPr>
            <p:cNvSpPr/>
            <p:nvPr/>
          </p:nvSpPr>
          <p:spPr>
            <a:xfrm>
              <a:off x="0" y="0"/>
              <a:ext cx="5558319" cy="6750121"/>
            </a:xfrm>
            <a:prstGeom prst="rect">
              <a:avLst/>
            </a:prstGeom>
            <a:solidFill>
              <a:srgbClr val="2C37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picture containing water, person, dark, large&#10;&#10;Description automatically generated">
              <a:extLst>
                <a:ext uri="{FF2B5EF4-FFF2-40B4-BE49-F238E27FC236}">
                  <a16:creationId xmlns:a16="http://schemas.microsoft.com/office/drawing/2014/main" id="{70FA2EC5-A97C-4C20-8992-08157DDE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7" y="744582"/>
              <a:ext cx="5513642" cy="4885364"/>
            </a:xfrm>
            <a:prstGeom prst="rect">
              <a:avLst/>
            </a:prstGeom>
            <a:effectLst>
              <a:softEdge rad="54610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8DEC4D-7F70-46AD-BFA5-725E2205197F}"/>
              </a:ext>
            </a:extLst>
          </p:cNvPr>
          <p:cNvSpPr txBox="1"/>
          <p:nvPr userDrawn="1"/>
        </p:nvSpPr>
        <p:spPr>
          <a:xfrm>
            <a:off x="1407724" y="262838"/>
            <a:ext cx="3014927" cy="784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>
              <a:defRPr/>
            </a:pPr>
            <a:r>
              <a:rPr lang="en-US" sz="4499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D42B4E-5516-4985-B3A4-6F6724C61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5" y="111143"/>
            <a:ext cx="1192019" cy="1148311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27EDA0-2B2C-43B7-B4D1-173F11E676AD}"/>
              </a:ext>
            </a:extLst>
          </p:cNvPr>
          <p:cNvSpPr txBox="1"/>
          <p:nvPr userDrawn="1"/>
        </p:nvSpPr>
        <p:spPr>
          <a:xfrm>
            <a:off x="70636" y="5218060"/>
            <a:ext cx="4945784" cy="1529909"/>
          </a:xfrm>
          <a:prstGeom prst="rect">
            <a:avLst/>
          </a:prstGeom>
          <a:noFill/>
        </p:spPr>
        <p:txBody>
          <a:bodyPr wrap="square" lIns="0" tIns="0" rIns="0" bIns="45709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Structure.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Flexibility.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AD4B0-ADE4-4017-94D2-EC95B22BCAD1}"/>
              </a:ext>
            </a:extLst>
          </p:cNvPr>
          <p:cNvSpPr txBox="1"/>
          <p:nvPr userDrawn="1"/>
        </p:nvSpPr>
        <p:spPr>
          <a:xfrm>
            <a:off x="6991860" y="1581841"/>
            <a:ext cx="184616" cy="33834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3851">
              <a:defRPr/>
            </a:pPr>
            <a:endParaRPr lang="en-US" sz="1599" b="1" dirty="0">
              <a:solidFill>
                <a:srgbClr val="595959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745EBD53-0FD8-4227-B9C6-A53D970AD2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57463" y="1567506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1</a:t>
            </a:r>
            <a:endParaRPr lang="en-US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0F740230-D2F3-4291-835B-CA611F3F8C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57463" y="2739373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2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4A6B073C-260F-4986-9A0A-2714DFA112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57463" y="3841834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3</a:t>
            </a:r>
            <a:endParaRPr lang="en-US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09934442-EBD7-4E3C-ACF6-326AC1665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57463" y="4994359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4</a:t>
            </a:r>
            <a:endParaRPr lang="en-US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9053B22C-8C7C-4850-BD2F-618DD0852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57463" y="6134840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5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1A7E48-4036-47CE-80EF-567E79C4D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438" y="111143"/>
            <a:ext cx="24384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8A4B9F21-E84C-471A-B632-BECFB23AB5B7}"/>
              </a:ext>
            </a:extLst>
          </p:cNvPr>
          <p:cNvSpPr txBox="1">
            <a:spLocks/>
          </p:cNvSpPr>
          <p:nvPr userDrawn="1"/>
        </p:nvSpPr>
        <p:spPr>
          <a:xfrm>
            <a:off x="11529391" y="6510130"/>
            <a:ext cx="345747" cy="2132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66315CEC-E986-4EF6-AD65-B68EE26CD014}"/>
              </a:ext>
            </a:extLst>
          </p:cNvPr>
          <p:cNvSpPr>
            <a:spLocks noGrp="1"/>
          </p:cNvSpPr>
          <p:nvPr userDrawn="1"/>
        </p:nvSpPr>
        <p:spPr>
          <a:xfrm>
            <a:off x="5493025" y="1125583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endParaRPr lang="en-US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CC0BCA30-E229-4812-9535-2DE7B9F32D04}"/>
              </a:ext>
            </a:extLst>
          </p:cNvPr>
          <p:cNvSpPr>
            <a:spLocks noGrp="1"/>
          </p:cNvSpPr>
          <p:nvPr userDrawn="1"/>
        </p:nvSpPr>
        <p:spPr>
          <a:xfrm>
            <a:off x="5702574" y="1374593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3C04F514-8A44-4F56-8229-881C7C336F5E}"/>
              </a:ext>
            </a:extLst>
          </p:cNvPr>
          <p:cNvSpPr>
            <a:spLocks noGrp="1"/>
          </p:cNvSpPr>
          <p:nvPr userDrawn="1"/>
        </p:nvSpPr>
        <p:spPr>
          <a:xfrm>
            <a:off x="5488782" y="2392541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endParaRPr lang="en-US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84501853-E906-4843-A339-B46FE33ECC85}"/>
              </a:ext>
            </a:extLst>
          </p:cNvPr>
          <p:cNvSpPr>
            <a:spLocks noGrp="1"/>
          </p:cNvSpPr>
          <p:nvPr userDrawn="1"/>
        </p:nvSpPr>
        <p:spPr>
          <a:xfrm>
            <a:off x="5689222" y="2601667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02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8378067-34AC-42C1-A571-EBB170C2C412}"/>
              </a:ext>
            </a:extLst>
          </p:cNvPr>
          <p:cNvSpPr>
            <a:spLocks noGrp="1"/>
          </p:cNvSpPr>
          <p:nvPr userDrawn="1"/>
        </p:nvSpPr>
        <p:spPr>
          <a:xfrm>
            <a:off x="5488782" y="3486579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14E92550-81D4-4733-AA35-9E0DF0D2994F}"/>
              </a:ext>
            </a:extLst>
          </p:cNvPr>
          <p:cNvSpPr>
            <a:spLocks noGrp="1"/>
          </p:cNvSpPr>
          <p:nvPr userDrawn="1"/>
        </p:nvSpPr>
        <p:spPr>
          <a:xfrm>
            <a:off x="5698331" y="3684085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03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C875C2A1-2F3D-4DF3-8F1F-4522F0DEAE3A}"/>
              </a:ext>
            </a:extLst>
          </p:cNvPr>
          <p:cNvSpPr>
            <a:spLocks noGrp="1"/>
          </p:cNvSpPr>
          <p:nvPr userDrawn="1"/>
        </p:nvSpPr>
        <p:spPr>
          <a:xfrm>
            <a:off x="5498307" y="4628792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C5E16622-EBE4-4CB8-92C8-931021FC467F}"/>
              </a:ext>
            </a:extLst>
          </p:cNvPr>
          <p:cNvSpPr>
            <a:spLocks noGrp="1"/>
          </p:cNvSpPr>
          <p:nvPr userDrawn="1"/>
        </p:nvSpPr>
        <p:spPr>
          <a:xfrm>
            <a:off x="5707856" y="4826298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04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12F00822-981C-4F43-A956-9E5222A5EFD2}"/>
              </a:ext>
            </a:extLst>
          </p:cNvPr>
          <p:cNvSpPr>
            <a:spLocks noGrp="1"/>
          </p:cNvSpPr>
          <p:nvPr userDrawn="1"/>
        </p:nvSpPr>
        <p:spPr>
          <a:xfrm>
            <a:off x="5507832" y="5791258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7ACBA22E-51A9-4F0E-A966-040CC297EFB6}"/>
              </a:ext>
            </a:extLst>
          </p:cNvPr>
          <p:cNvSpPr>
            <a:spLocks noGrp="1"/>
          </p:cNvSpPr>
          <p:nvPr userDrawn="1"/>
        </p:nvSpPr>
        <p:spPr>
          <a:xfrm>
            <a:off x="5717381" y="5988764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74802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-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248906-E88A-461A-8E93-C8E4100ED1D4}"/>
              </a:ext>
            </a:extLst>
          </p:cNvPr>
          <p:cNvGrpSpPr/>
          <p:nvPr userDrawn="1"/>
        </p:nvGrpSpPr>
        <p:grpSpPr>
          <a:xfrm>
            <a:off x="3792" y="1"/>
            <a:ext cx="5125984" cy="6856413"/>
            <a:chOff x="0" y="0"/>
            <a:chExt cx="5558319" cy="675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FC101B-267D-45E5-A30B-2C5908AD2AB2}"/>
                </a:ext>
              </a:extLst>
            </p:cNvPr>
            <p:cNvSpPr/>
            <p:nvPr/>
          </p:nvSpPr>
          <p:spPr>
            <a:xfrm>
              <a:off x="0" y="0"/>
              <a:ext cx="5558319" cy="6750121"/>
            </a:xfrm>
            <a:prstGeom prst="rect">
              <a:avLst/>
            </a:prstGeom>
            <a:solidFill>
              <a:srgbClr val="2C37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picture containing water, person, dark, large&#10;&#10;Description automatically generated">
              <a:extLst>
                <a:ext uri="{FF2B5EF4-FFF2-40B4-BE49-F238E27FC236}">
                  <a16:creationId xmlns:a16="http://schemas.microsoft.com/office/drawing/2014/main" id="{70FA2EC5-A97C-4C20-8992-08157DDE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7" y="744582"/>
              <a:ext cx="5513642" cy="4885364"/>
            </a:xfrm>
            <a:prstGeom prst="rect">
              <a:avLst/>
            </a:prstGeom>
            <a:effectLst>
              <a:softEdge rad="54610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8DEC4D-7F70-46AD-BFA5-725E2205197F}"/>
              </a:ext>
            </a:extLst>
          </p:cNvPr>
          <p:cNvSpPr txBox="1"/>
          <p:nvPr userDrawn="1"/>
        </p:nvSpPr>
        <p:spPr>
          <a:xfrm>
            <a:off x="1407724" y="262838"/>
            <a:ext cx="3014927" cy="784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>
              <a:defRPr/>
            </a:pPr>
            <a:r>
              <a:rPr lang="en-US" sz="4499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D42B4E-5516-4985-B3A4-6F6724C61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5" y="111143"/>
            <a:ext cx="1192019" cy="1148311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27EDA0-2B2C-43B7-B4D1-173F11E676AD}"/>
              </a:ext>
            </a:extLst>
          </p:cNvPr>
          <p:cNvSpPr txBox="1"/>
          <p:nvPr userDrawn="1"/>
        </p:nvSpPr>
        <p:spPr>
          <a:xfrm>
            <a:off x="70636" y="5218060"/>
            <a:ext cx="4945784" cy="1529909"/>
          </a:xfrm>
          <a:prstGeom prst="rect">
            <a:avLst/>
          </a:prstGeom>
          <a:noFill/>
        </p:spPr>
        <p:txBody>
          <a:bodyPr wrap="square" lIns="0" tIns="0" rIns="0" bIns="45709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Structure.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Flexibility.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745EBD53-0FD8-4227-B9C6-A53D970AD2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57463" y="1567506"/>
            <a:ext cx="3686175" cy="512762"/>
          </a:xfrm>
        </p:spPr>
        <p:txBody>
          <a:bodyPr/>
          <a:lstStyle>
            <a:lvl1pPr>
              <a:defRPr b="1">
                <a:solidFill>
                  <a:srgbClr val="595959"/>
                </a:solidFill>
                <a:latin typeface="Poppins"/>
              </a:defRPr>
            </a:lvl1pPr>
          </a:lstStyle>
          <a:p>
            <a:pPr lvl="0"/>
            <a:r>
              <a:rPr lang="en-US" b="1" dirty="0">
                <a:latin typeface="Poppins"/>
              </a:rPr>
              <a:t>Item 1</a:t>
            </a:r>
            <a:endParaRPr lang="en-US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0F740230-D2F3-4291-835B-CA611F3F8C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57463" y="2739373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2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4A6B073C-260F-4986-9A0A-2714DFA112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57463" y="3841834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3</a:t>
            </a:r>
            <a:endParaRPr lang="en-US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09934442-EBD7-4E3C-ACF6-326AC1665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57463" y="4994359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4</a:t>
            </a:r>
            <a:endParaRPr lang="en-US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9053B22C-8C7C-4850-BD2F-618DD0852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57463" y="6134840"/>
            <a:ext cx="3686175" cy="512762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5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9E6A9CA-0A77-4F64-9B6A-7267DD7BC7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54" y="111143"/>
            <a:ext cx="2091868" cy="10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504E538A-F0AB-4724-AD3D-DCFB68E01FDE}"/>
              </a:ext>
            </a:extLst>
          </p:cNvPr>
          <p:cNvSpPr txBox="1">
            <a:spLocks/>
          </p:cNvSpPr>
          <p:nvPr userDrawn="1"/>
        </p:nvSpPr>
        <p:spPr>
          <a:xfrm>
            <a:off x="11489427" y="6517088"/>
            <a:ext cx="385711" cy="2062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82DE918C-BDE3-4772-9E37-263C8FDFD7C2}"/>
              </a:ext>
            </a:extLst>
          </p:cNvPr>
          <p:cNvSpPr txBox="1">
            <a:spLocks/>
          </p:cNvSpPr>
          <p:nvPr userDrawn="1"/>
        </p:nvSpPr>
        <p:spPr>
          <a:xfrm>
            <a:off x="11529391" y="6510130"/>
            <a:ext cx="345747" cy="2132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0B05AA21-9164-4B31-B5AA-F62E9901F257}"/>
              </a:ext>
            </a:extLst>
          </p:cNvPr>
          <p:cNvSpPr>
            <a:spLocks noGrp="1"/>
          </p:cNvSpPr>
          <p:nvPr userDrawn="1"/>
        </p:nvSpPr>
        <p:spPr>
          <a:xfrm>
            <a:off x="5493025" y="1135522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endParaRPr lang="en-US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830AF471-0D07-4484-80DE-52123F997FCF}"/>
              </a:ext>
            </a:extLst>
          </p:cNvPr>
          <p:cNvSpPr>
            <a:spLocks noGrp="1"/>
          </p:cNvSpPr>
          <p:nvPr userDrawn="1"/>
        </p:nvSpPr>
        <p:spPr>
          <a:xfrm>
            <a:off x="5702574" y="1384532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01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59E758B-4632-4455-9613-354E7C8CD38E}"/>
              </a:ext>
            </a:extLst>
          </p:cNvPr>
          <p:cNvSpPr>
            <a:spLocks noGrp="1"/>
          </p:cNvSpPr>
          <p:nvPr userDrawn="1"/>
        </p:nvSpPr>
        <p:spPr>
          <a:xfrm>
            <a:off x="5488782" y="2392541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endParaRPr lang="en-US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E21A3C1-0699-406B-B212-0116045F7617}"/>
              </a:ext>
            </a:extLst>
          </p:cNvPr>
          <p:cNvSpPr>
            <a:spLocks noGrp="1"/>
          </p:cNvSpPr>
          <p:nvPr userDrawn="1"/>
        </p:nvSpPr>
        <p:spPr>
          <a:xfrm>
            <a:off x="5689222" y="2601667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02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8B19AD38-EDB3-4E31-BCB1-641B5A1A6047}"/>
              </a:ext>
            </a:extLst>
          </p:cNvPr>
          <p:cNvSpPr>
            <a:spLocks noGrp="1"/>
          </p:cNvSpPr>
          <p:nvPr userDrawn="1"/>
        </p:nvSpPr>
        <p:spPr>
          <a:xfrm>
            <a:off x="5488782" y="3486579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17B94F47-7B3C-42FE-95FB-F1E240B56D64}"/>
              </a:ext>
            </a:extLst>
          </p:cNvPr>
          <p:cNvSpPr>
            <a:spLocks noGrp="1"/>
          </p:cNvSpPr>
          <p:nvPr userDrawn="1"/>
        </p:nvSpPr>
        <p:spPr>
          <a:xfrm>
            <a:off x="5698331" y="3684085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03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40762D38-4B02-4C5E-B607-C0189D63D7D7}"/>
              </a:ext>
            </a:extLst>
          </p:cNvPr>
          <p:cNvSpPr>
            <a:spLocks noGrp="1"/>
          </p:cNvSpPr>
          <p:nvPr userDrawn="1"/>
        </p:nvSpPr>
        <p:spPr>
          <a:xfrm>
            <a:off x="5498307" y="4628792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FADFE07-81E4-4E39-8B33-371D3C6118F7}"/>
              </a:ext>
            </a:extLst>
          </p:cNvPr>
          <p:cNvSpPr>
            <a:spLocks noGrp="1"/>
          </p:cNvSpPr>
          <p:nvPr userDrawn="1"/>
        </p:nvSpPr>
        <p:spPr>
          <a:xfrm>
            <a:off x="5707856" y="4826298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04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09E1746E-0B1C-48E9-BFD5-94B78D58B2F4}"/>
              </a:ext>
            </a:extLst>
          </p:cNvPr>
          <p:cNvSpPr>
            <a:spLocks noGrp="1"/>
          </p:cNvSpPr>
          <p:nvPr userDrawn="1"/>
        </p:nvSpPr>
        <p:spPr>
          <a:xfrm>
            <a:off x="5507832" y="5791258"/>
            <a:ext cx="1190625" cy="103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6896" b="1" i="0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4B738153-C1BF-4C4C-A25B-B3D45B4B9790}"/>
              </a:ext>
            </a:extLst>
          </p:cNvPr>
          <p:cNvSpPr>
            <a:spLocks noGrp="1"/>
          </p:cNvSpPr>
          <p:nvPr userDrawn="1"/>
        </p:nvSpPr>
        <p:spPr>
          <a:xfrm>
            <a:off x="5717381" y="5988764"/>
            <a:ext cx="771525" cy="7334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385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998" b="1" i="0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  <a:lvl2pPr marL="216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648000" indent="0" algn="l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60282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 Images, Stock Photos &amp; Vectors | Shutterstock">
            <a:extLst>
              <a:ext uri="{FF2B5EF4-FFF2-40B4-BE49-F238E27FC236}">
                <a16:creationId xmlns:a16="http://schemas.microsoft.com/office/drawing/2014/main" id="{48C97281-AC10-46EE-BB0C-65598F9FC1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 bwMode="auto">
          <a:xfrm>
            <a:off x="-167456" y="0"/>
            <a:ext cx="12354694" cy="6859588"/>
          </a:xfrm>
          <a:prstGeom prst="rect">
            <a:avLst/>
          </a:prstGeom>
          <a:gradFill>
            <a:gsLst>
              <a:gs pos="20000">
                <a:schemeClr val="accent2">
                  <a:lumMod val="5000"/>
                  <a:lumOff val="9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45000">
                <a:srgbClr val="0739B2"/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6D16AA1-DE9D-4DA3-99B4-612FE2AE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-1494656" y="3493838"/>
            <a:ext cx="490558" cy="543697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0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272073-AB35-4FF2-AF80-C744164332B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2862469"/>
            <a:ext cx="6619875" cy="2266743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64962CC-D8CF-4F79-8FEB-1D0121F53316}"/>
              </a:ext>
            </a:extLst>
          </p:cNvPr>
          <p:cNvSpPr txBox="1">
            <a:spLocks/>
          </p:cNvSpPr>
          <p:nvPr userDrawn="1"/>
        </p:nvSpPr>
        <p:spPr>
          <a:xfrm flipH="1">
            <a:off x="11197858" y="6157216"/>
            <a:ext cx="490558" cy="543697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6094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88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3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77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213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6656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6097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5541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CC6E79-33EB-4C9A-AD4C-B1D0D5647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4770" r="7604" b="7325"/>
          <a:stretch/>
        </p:blipFill>
        <p:spPr>
          <a:xfrm>
            <a:off x="333376" y="190499"/>
            <a:ext cx="1028700" cy="1009651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D105D7E-CAED-4630-A29A-E9726E0D1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37" y="158675"/>
            <a:ext cx="10382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Images, Stock Photos &amp; Vectors | Shutterstock">
            <a:extLst>
              <a:ext uri="{FF2B5EF4-FFF2-40B4-BE49-F238E27FC236}">
                <a16:creationId xmlns:a16="http://schemas.microsoft.com/office/drawing/2014/main" id="{6E2F3001-58E6-43B6-8752-58685C7DE9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 bwMode="auto">
          <a:xfrm>
            <a:off x="-167456" y="0"/>
            <a:ext cx="12354694" cy="6859588"/>
          </a:xfrm>
          <a:prstGeom prst="rect">
            <a:avLst/>
          </a:prstGeom>
          <a:gradFill>
            <a:gsLst>
              <a:gs pos="20000">
                <a:schemeClr val="accent2">
                  <a:lumMod val="5000"/>
                  <a:lumOff val="9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45000">
                <a:srgbClr val="0739B2"/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96F5C-8D8D-457C-8DB0-637ECCE9A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11FA937-9309-4EDC-8721-7C311E3E55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2862469"/>
            <a:ext cx="6619875" cy="2266743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4D3672-DE6A-4D47-B325-E312260DB6B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2862469"/>
            <a:ext cx="6619875" cy="2266743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FCCCB2-D916-4781-8290-F56E6590C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4770" r="7604" b="7325"/>
          <a:stretch/>
        </p:blipFill>
        <p:spPr>
          <a:xfrm>
            <a:off x="333376" y="190499"/>
            <a:ext cx="1028700" cy="1009651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93B0851-B3AF-413A-9892-C8EAD3F48B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37" y="158675"/>
            <a:ext cx="10382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1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dient Divider ">
    <p:bg>
      <p:bgPr>
        <a:gradFill flip="none" rotWithShape="1">
          <a:gsLst>
            <a:gs pos="4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E6C435-2311-EA4F-B14B-54BC0843A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12259"/>
            <a:ext cx="6147744" cy="290472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>
              <a:lnSpc>
                <a:spcPct val="70000"/>
              </a:lnSpc>
              <a:spcBef>
                <a:spcPts val="0"/>
              </a:spcBef>
              <a:defRPr lang="en-US" sz="7196" b="1" i="0" kern="1200" dirty="0">
                <a:solidFill>
                  <a:schemeClr val="bg1"/>
                </a:solidFill>
                <a:latin typeface="Arial Black" panose="020B0604020202020204" pitchFamily="34" charset="0"/>
                <a:ea typeface="Roboto" panose="02000000000000000000" pitchFamily="2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235F396-C710-4B6C-B551-17AA2BE35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1197858" y="6157216"/>
            <a:ext cx="490558" cy="543697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0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FC4D15-123C-4EA4-9C29-DCCACD8390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17" y="218622"/>
            <a:ext cx="10382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400DE-7E3B-4001-AFCF-05C43D3C32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5" y="111143"/>
            <a:ext cx="1192019" cy="1148311"/>
          </a:xfrm>
          <a:prstGeom prst="flowChartConnector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81503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4291"/>
            <a:ext cx="11469600" cy="2145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Write your major statements in Arial Black, 24pt font.</a:t>
            </a:r>
          </a:p>
          <a:p>
            <a:pPr lvl="1"/>
            <a:r>
              <a:rPr lang="en-US" dirty="0"/>
              <a:t>Write first-level bullets in Arial, 22pt font.</a:t>
            </a:r>
          </a:p>
          <a:p>
            <a:pPr lvl="2"/>
            <a:r>
              <a:rPr lang="en-US" dirty="0"/>
              <a:t>Write second-level bullets in Arial, 20pt font.</a:t>
            </a:r>
          </a:p>
          <a:p>
            <a:pPr lvl="3"/>
            <a:r>
              <a:rPr lang="en-US" dirty="0"/>
              <a:t>Write third-level bullets in Arial, 18pt font</a:t>
            </a:r>
          </a:p>
          <a:p>
            <a:pPr lvl="4"/>
            <a:r>
              <a:rPr lang="en-US" dirty="0"/>
              <a:t>Write fourth-level bullets in Arial, 16pt font.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7484" y="190499"/>
            <a:ext cx="9710374" cy="543601"/>
          </a:xfrm>
          <a:prstGeom prst="rect">
            <a:avLst/>
          </a:prstGeom>
        </p:spPr>
        <p:txBody>
          <a:bodyPr vert="horz" lIns="0" tIns="60944" rIns="0" bIns="0" rtlCol="0" anchor="t" anchorCtr="0">
            <a:normAutofit/>
          </a:bodyPr>
          <a:lstStyle/>
          <a:p>
            <a:pPr lvl="0"/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 flipH="1">
            <a:off x="11197858" y="6157216"/>
            <a:ext cx="490558" cy="543697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0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9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1" r:id="rId1"/>
    <p:sldLayoutId id="2147485632" r:id="rId2"/>
    <p:sldLayoutId id="2147485633" r:id="rId3"/>
    <p:sldLayoutId id="2147485642" r:id="rId4"/>
    <p:sldLayoutId id="2147485635" r:id="rId5"/>
    <p:sldLayoutId id="2147485636" r:id="rId6"/>
    <p:sldLayoutId id="2147485590" r:id="rId7"/>
    <p:sldLayoutId id="2147485638" r:id="rId8"/>
    <p:sldLayoutId id="2147485591" r:id="rId9"/>
    <p:sldLayoutId id="2147485602" r:id="rId10"/>
    <p:sldLayoutId id="2147485637" r:id="rId11"/>
    <p:sldLayoutId id="2147485641" r:id="rId12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Arial" charset="0"/>
        <a:defRPr lang="en-AU" sz="3600" b="1" i="0" kern="1200" cap="none" spc="0" baseline="0" dirty="0" smtClean="0">
          <a:solidFill>
            <a:schemeClr val="tx1"/>
          </a:solidFill>
          <a:latin typeface="Arial Black" panose="020B0604020202020204" pitchFamily="34" charset="0"/>
          <a:ea typeface="Roboto Black" panose="02000000000000000000" pitchFamily="2" charset="0"/>
          <a:cs typeface="Arial Black" panose="020B0604020202020204" pitchFamily="34" charset="0"/>
        </a:defRPr>
      </a:lvl1pPr>
      <a:lvl2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3466"/>
        </a:lnSpc>
        <a:spcBef>
          <a:spcPct val="0"/>
        </a:spcBef>
        <a:spcAft>
          <a:spcPct val="0"/>
        </a:spcAft>
        <a:buFont typeface="Arial" charset="0"/>
        <a:defRPr sz="32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609443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1218885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828328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2437771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5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Font typeface="Arial" pitchFamily="34" charset="0"/>
        <a:buNone/>
        <a:defRPr sz="2400" b="0" i="0" kern="1200">
          <a:solidFill>
            <a:srgbClr val="595959"/>
          </a:solidFill>
          <a:latin typeface="Arial Black" panose="020B0A04020102020204" pitchFamily="34" charset="0"/>
          <a:ea typeface="Arial Black" panose="020B0A04020102020204" pitchFamily="34" charset="0"/>
          <a:cs typeface="Arial" panose="020B0604020202020204" pitchFamily="34" charset="0"/>
        </a:defRPr>
      </a:lvl1pPr>
      <a:lvl2pPr marL="216000" indent="-21600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2200" b="0" i="0" kern="1200">
          <a:solidFill>
            <a:srgbClr val="595959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432000" indent="-21600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Char char="‒"/>
        <a:tabLst/>
        <a:defRPr sz="2000" b="0" i="0" kern="1200">
          <a:solidFill>
            <a:srgbClr val="595959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12000" indent="-21600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1800" b="0" i="0" kern="1200">
          <a:solidFill>
            <a:srgbClr val="595959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648000" indent="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None/>
        <a:defRPr sz="1600" b="0" i="0" kern="1200">
          <a:solidFill>
            <a:srgbClr val="595959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3351933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76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19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261" indent="-304723" algn="l" defTabSz="12188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85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28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71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13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56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97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41" algn="l" defTabSz="12188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9">
          <p15:clr>
            <a:srgbClr val="F26B43"/>
          </p15:clr>
        </p15:guide>
        <p15:guide id="2" pos="225">
          <p15:clr>
            <a:srgbClr val="F26B43"/>
          </p15:clr>
        </p15:guide>
        <p15:guide id="3" pos="7452">
          <p15:clr>
            <a:srgbClr val="F26B43"/>
          </p15:clr>
        </p15:guide>
        <p15:guide id="4" pos="1277">
          <p15:clr>
            <a:srgbClr val="F26B43"/>
          </p15:clr>
        </p15:guide>
        <p15:guide id="5" pos="1460">
          <p15:clr>
            <a:srgbClr val="F26B43"/>
          </p15:clr>
        </p15:guide>
        <p15:guide id="6" pos="2514">
          <p15:clr>
            <a:srgbClr val="F26B43"/>
          </p15:clr>
        </p15:guide>
        <p15:guide id="7" pos="2696">
          <p15:clr>
            <a:srgbClr val="F26B43"/>
          </p15:clr>
        </p15:guide>
        <p15:guide id="8" pos="3929">
          <p15:clr>
            <a:srgbClr val="F26B43"/>
          </p15:clr>
        </p15:guide>
        <p15:guide id="9" pos="3748">
          <p15:clr>
            <a:srgbClr val="F26B43"/>
          </p15:clr>
        </p15:guide>
        <p15:guide id="10" pos="4982">
          <p15:clr>
            <a:srgbClr val="F26B43"/>
          </p15:clr>
        </p15:guide>
        <p15:guide id="11" pos="5162">
          <p15:clr>
            <a:srgbClr val="F26B43"/>
          </p15:clr>
        </p15:guide>
        <p15:guide id="12" pos="6218">
          <p15:clr>
            <a:srgbClr val="F26B43"/>
          </p15:clr>
        </p15:guide>
        <p15:guide id="13" pos="6399">
          <p15:clr>
            <a:srgbClr val="F26B43"/>
          </p15:clr>
        </p15:guide>
        <p15:guide id="14" orient="horz" pos="807">
          <p15:clr>
            <a:srgbClr val="F26B43"/>
          </p15:clr>
        </p15:guide>
        <p15:guide id="15" orient="horz" pos="876">
          <p15:clr>
            <a:srgbClr val="F26B43"/>
          </p15:clr>
        </p15:guide>
        <p15:guide id="16" orient="horz" pos="4031">
          <p15:clr>
            <a:srgbClr val="F26B43"/>
          </p15:clr>
        </p15:guide>
        <p15:guide id="17" orient="horz" pos="597">
          <p15:clr>
            <a:srgbClr val="F26B43"/>
          </p15:clr>
        </p15:guide>
        <p15:guide id="18" orient="horz" pos="2435">
          <p15:clr>
            <a:srgbClr val="F26B43"/>
          </p15:clr>
        </p15:guide>
        <p15:guide id="19" orient="horz" pos="3756">
          <p15:clr>
            <a:srgbClr val="F26B43"/>
          </p15:clr>
        </p15:guide>
        <p15:guide id="20" orient="horz" pos="41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lumenthal@doc.gov" TargetMode="External"/><Relationship Id="rId2" Type="http://schemas.openxmlformats.org/officeDocument/2006/relationships/hyperlink" Target="https://www.commerce.gov/ofm/bas-homepage/questions-about-bas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tcarpenter@doc.gov" TargetMode="External"/><Relationship Id="rId4" Type="http://schemas.openxmlformats.org/officeDocument/2006/relationships/hyperlink" Target="mailto:mscarlato@do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sc.eas.commerce.gov/webcenter/portal/CSC/BAS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support.microsoft.com/en-us/microsoft-edge/delete-cookies-in-microsoft-edge-63947406-40ac-c3b8-57b9-2a946a29ae09" TargetMode="External"/><Relationship Id="rId4" Type="http://schemas.openxmlformats.org/officeDocument/2006/relationships/hyperlink" Target="https://clear-my-cache.com/en/windows/microsoft-edg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ccounts/answer/32050?co=GENIE.Platform%3DDesktop&amp;hl=en" TargetMode="External"/><Relationship Id="rId2" Type="http://schemas.openxmlformats.org/officeDocument/2006/relationships/hyperlink" Target="https://csc.eas.commerce.gov/webcenter/portal/CSC/BAS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ozilla.org/en-US/kb/how-clear-firefox-cache" TargetMode="External"/><Relationship Id="rId2" Type="http://schemas.openxmlformats.org/officeDocument/2006/relationships/hyperlink" Target="https://csc.eas.commerce.gov/webcenter/portal/CSC/BAS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hyperlink" Target="https://www.businessinsider.com/how-to-clear-cache-firefo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CDC3A4-F9E2-4ABE-83D6-7BFAD4E7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 Portal - BAS Page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F7BB70-BC71-4346-8975-E10950097B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7146" y="872225"/>
            <a:ext cx="8761510" cy="515446"/>
          </a:xfrm>
        </p:spPr>
        <p:txBody>
          <a:bodyPr/>
          <a:lstStyle/>
          <a:p>
            <a:r>
              <a:rPr lang="en-US" dirty="0"/>
              <a:t>Issues viewing Content on CSC Portal BAS Page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485BFF-BB73-45EC-8A0B-4DB5253D02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166" y="1227482"/>
            <a:ext cx="10809516" cy="318476"/>
          </a:xfrm>
        </p:spPr>
        <p:txBody>
          <a:bodyPr/>
          <a:lstStyle/>
          <a:p>
            <a:pPr marR="0" algn="l" rtl="0"/>
            <a:r>
              <a:rPr lang="en-US" sz="1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Hello BAS Community!</a:t>
            </a:r>
          </a:p>
          <a:p>
            <a:pPr marR="0" algn="l" rtl="0"/>
            <a:endParaRPr lang="en-US" sz="1800" b="0" i="0" strike="noStrike" baseline="0" dirty="0">
              <a:solidFill>
                <a:schemeClr val="tx1"/>
              </a:solidFill>
              <a:latin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44600" lvl="1" indent="-228600">
              <a:buFont typeface="+mj-lt"/>
              <a:buAutoNum type="arabicPeriod"/>
            </a:pPr>
            <a:endParaRPr lang="en-US" sz="1200" b="0" i="0" u="none" strike="noStrike" baseline="0" dirty="0">
              <a:latin typeface="Calibri" panose="020F0502020204030204" pitchFamily="34" charset="0"/>
            </a:endParaRPr>
          </a:p>
          <a:p>
            <a:pPr marR="0" algn="l" rtl="0"/>
            <a:endParaRPr lang="en-US" sz="1100" b="0" i="0" u="none" strike="noStrike" baseline="0" dirty="0">
              <a:latin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ED41530-770D-41B1-BE24-4106A93EDBED}"/>
              </a:ext>
            </a:extLst>
          </p:cNvPr>
          <p:cNvSpPr txBox="1">
            <a:spLocks/>
          </p:cNvSpPr>
          <p:nvPr/>
        </p:nvSpPr>
        <p:spPr>
          <a:xfrm>
            <a:off x="585166" y="1547791"/>
            <a:ext cx="10809516" cy="2364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i="0" kern="1200">
                <a:solidFill>
                  <a:srgbClr val="595959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" panose="020B0604020202020204" pitchFamily="34" charset="0"/>
              </a:defRPr>
            </a:lvl1pPr>
            <a:lvl2pPr marL="216000" marR="0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marR="0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marR="0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933750" marR="0" indent="-28575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We are excited to provide you with new content on the CSC Portal BAS Page throughout Common Solution. </a:t>
            </a:r>
          </a:p>
          <a:p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This proprietary content (available on DOC network) includes: 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Real Property Deployment Self-Service Documentation 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Sprint Outcomes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Additional BAS Documentation to help prepare you for upcoming Finance, Asset Management, Acquisitions, and Reporting/BI deployments.</a:t>
            </a:r>
            <a:endParaRPr lang="en-US" sz="1200" b="0" dirty="0">
              <a:latin typeface="Calibri" panose="020F0502020204030204" pitchFamily="34" charset="0"/>
            </a:endParaRPr>
          </a:p>
          <a:p>
            <a:endParaRPr lang="en-US" sz="1100" b="0" dirty="0">
              <a:latin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05D8A06-F181-4D48-99E2-317DA0E3FD0E}"/>
              </a:ext>
            </a:extLst>
          </p:cNvPr>
          <p:cNvSpPr txBox="1">
            <a:spLocks/>
          </p:cNvSpPr>
          <p:nvPr/>
        </p:nvSpPr>
        <p:spPr>
          <a:xfrm>
            <a:off x="650344" y="3992631"/>
            <a:ext cx="10809516" cy="2364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i="0" kern="1200">
                <a:solidFill>
                  <a:srgbClr val="595959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" panose="020B0604020202020204" pitchFamily="34" charset="0"/>
              </a:defRPr>
            </a:lvl1pPr>
            <a:lvl2pPr marL="216000" marR="0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2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marR="0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‒"/>
              <a:tabLst/>
              <a:defRPr sz="20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marR="0" indent="-216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933750" marR="0" indent="-28575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600" b="0" i="0" kern="120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If you experience issues viewing specific content on the CSC Portal BAS Page, please clear your cache using the instructions in this presentation: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Slide 2: Edge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Slide 3: Chrome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Slide 4: Firefox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If you are still experiencing view issues after clearing your cache, please contact the BAS OCM Team at: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ablumenthal@doc.gov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mscarlato@doc.gov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hlinkClick r:id="rId5"/>
              </a:rPr>
              <a:t>tcarpenter@doc.gov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44600" lvl="1" indent="-228600">
              <a:buFont typeface="+mj-lt"/>
              <a:buAutoNum type="arabicPeriod"/>
            </a:pPr>
            <a:endParaRPr lang="en-US" sz="1200" dirty="0">
              <a:latin typeface="Calibri" panose="020F0502020204030204" pitchFamily="34" charset="0"/>
            </a:endParaRPr>
          </a:p>
          <a:p>
            <a:endParaRPr lang="en-US" sz="1100" b="0" dirty="0">
              <a:latin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5BE43A-B86C-4644-A402-78675500B2CD}"/>
              </a:ext>
            </a:extLst>
          </p:cNvPr>
          <p:cNvSpPr/>
          <p:nvPr/>
        </p:nvSpPr>
        <p:spPr>
          <a:xfrm>
            <a:off x="300848" y="3912259"/>
            <a:ext cx="11585542" cy="2815354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2621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CDC3A4-F9E2-4ABE-83D6-7BFAD4E7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Edge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F7BB70-BC71-4346-8975-E10950097B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Clear Cache Instructions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C533B-DEB5-4621-B83D-0AC0D8FC2408}"/>
              </a:ext>
            </a:extLst>
          </p:cNvPr>
          <p:cNvSpPr txBox="1"/>
          <p:nvPr/>
        </p:nvSpPr>
        <p:spPr>
          <a:xfrm>
            <a:off x="386783" y="1159186"/>
            <a:ext cx="85906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b="1" dirty="0"/>
              <a:t>CTRL+SHIFT+DEL </a:t>
            </a:r>
            <a:r>
              <a:rPr lang="en-US" dirty="0"/>
              <a:t>on while your Edge browser is open.</a:t>
            </a:r>
          </a:p>
          <a:p>
            <a:pPr marL="342900" indent="-342900">
              <a:buAutoNum type="arabicPeriod"/>
            </a:pPr>
            <a:r>
              <a:rPr lang="en-US" dirty="0"/>
              <a:t>Refer to the figure at right, and ensure the following options are selected:</a:t>
            </a:r>
          </a:p>
          <a:p>
            <a:pPr marL="952343" lvl="1" indent="-342900">
              <a:buAutoNum type="arabicPeriod"/>
            </a:pPr>
            <a:r>
              <a:rPr lang="en-US" b="1" dirty="0"/>
              <a:t>Time Range: </a:t>
            </a:r>
            <a:r>
              <a:rPr lang="en-US" dirty="0"/>
              <a:t>Last Hour</a:t>
            </a:r>
          </a:p>
          <a:p>
            <a:pPr marL="952343" lvl="1" indent="-342900">
              <a:buAutoNum type="arabicPeriod"/>
            </a:pPr>
            <a:r>
              <a:rPr lang="en-US" b="1" dirty="0"/>
              <a:t>Download History: </a:t>
            </a:r>
            <a:r>
              <a:rPr lang="en-US" dirty="0"/>
              <a:t>Yes</a:t>
            </a:r>
          </a:p>
          <a:p>
            <a:pPr marL="952343" lvl="1" indent="-342900">
              <a:buAutoNum type="arabicPeriod"/>
            </a:pPr>
            <a:r>
              <a:rPr lang="en-US" b="1" dirty="0"/>
              <a:t>Cookies and Other Site Data: </a:t>
            </a:r>
            <a:r>
              <a:rPr lang="en-US" dirty="0"/>
              <a:t>Yes</a:t>
            </a:r>
          </a:p>
          <a:p>
            <a:pPr marL="1561785" lvl="2" indent="-342900">
              <a:buAutoNum type="arabicPeriod"/>
            </a:pPr>
            <a:r>
              <a:rPr lang="en-US" dirty="0"/>
              <a:t>Note, deleting cookies may log you out of websites that have remembered your login information.  </a:t>
            </a:r>
          </a:p>
          <a:p>
            <a:pPr marL="952343" lvl="1" indent="-342900">
              <a:buAutoNum type="arabicPeriod"/>
            </a:pPr>
            <a:r>
              <a:rPr lang="en-US" b="1" dirty="0"/>
              <a:t>Cached Images and Files: </a:t>
            </a:r>
            <a:r>
              <a:rPr lang="en-US" dirty="0"/>
              <a:t>Yes</a:t>
            </a:r>
          </a:p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b="1" dirty="0"/>
              <a:t>Clear Now.</a:t>
            </a:r>
          </a:p>
          <a:p>
            <a:pPr marL="342900" indent="-342900">
              <a:buAutoNum type="arabicPeriod"/>
            </a:pPr>
            <a:r>
              <a:rPr lang="en-US" dirty="0"/>
              <a:t>Access the </a:t>
            </a:r>
            <a:r>
              <a:rPr lang="en-US" dirty="0">
                <a:hlinkClick r:id="rId2"/>
              </a:rPr>
              <a:t>CSC Portal BAS Page</a:t>
            </a:r>
            <a:r>
              <a:rPr lang="en-US" dirty="0"/>
              <a:t>. You should now be able to view all  uploaded documentation.</a:t>
            </a:r>
          </a:p>
          <a:p>
            <a:pPr marL="342900" indent="-342900">
              <a:buAutoNum type="arabicPeriod"/>
            </a:pPr>
            <a:r>
              <a:rPr lang="en-US" dirty="0"/>
              <a:t>If you still cannot view specific CSC Portal BAS Page content, please repeat steps 2, 3, and 4, but select </a:t>
            </a:r>
            <a:r>
              <a:rPr lang="en-US" b="1" dirty="0"/>
              <a:t>Time Range: All time</a:t>
            </a:r>
            <a:r>
              <a:rPr lang="en-US" dirty="0"/>
              <a:t> in step 2.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5DEC01-64A0-485A-8A08-1C11A2E41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0" r="1732" b="786"/>
          <a:stretch/>
        </p:blipFill>
        <p:spPr>
          <a:xfrm>
            <a:off x="8977416" y="1159186"/>
            <a:ext cx="2975772" cy="3693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BFF465-9431-4C36-A19C-7C87E19C7C5A}"/>
              </a:ext>
            </a:extLst>
          </p:cNvPr>
          <p:cNvSpPr/>
          <p:nvPr/>
        </p:nvSpPr>
        <p:spPr>
          <a:xfrm>
            <a:off x="402537" y="4930220"/>
            <a:ext cx="11469359" cy="1549428"/>
          </a:xfrm>
          <a:prstGeom prst="roundRect">
            <a:avLst>
              <a:gd name="adj" fmla="val 7541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97DE3-D751-439D-8B0C-9EA14007D003}"/>
              </a:ext>
            </a:extLst>
          </p:cNvPr>
          <p:cNvSpPr txBox="1"/>
          <p:nvPr/>
        </p:nvSpPr>
        <p:spPr>
          <a:xfrm>
            <a:off x="400781" y="5015058"/>
            <a:ext cx="11469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Additional Resources for Microsoft Edge</a:t>
            </a:r>
          </a:p>
          <a:p>
            <a:pPr algn="ctr"/>
            <a:endParaRPr lang="en-US" b="1" dirty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Clear your cache in Microsoft Edge (Windows) (clear-my-cache.com)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Delete cookies in Microsoft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0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CDC3A4-F9E2-4ABE-83D6-7BFAD4E7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Chrome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F7BB70-BC71-4346-8975-E10950097B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Clear Cache Instructions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C533B-DEB5-4621-B83D-0AC0D8FC2408}"/>
              </a:ext>
            </a:extLst>
          </p:cNvPr>
          <p:cNvSpPr txBox="1"/>
          <p:nvPr/>
        </p:nvSpPr>
        <p:spPr>
          <a:xfrm>
            <a:off x="402537" y="1387671"/>
            <a:ext cx="85906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b="1" dirty="0"/>
              <a:t>CTRL+SHIFT+DEL </a:t>
            </a:r>
            <a:r>
              <a:rPr lang="en-US" dirty="0"/>
              <a:t>on while your Chrome browser is open.</a:t>
            </a:r>
          </a:p>
          <a:p>
            <a:pPr marL="342900" indent="-342900">
              <a:buAutoNum type="arabicPeriod"/>
            </a:pPr>
            <a:r>
              <a:rPr lang="en-US" dirty="0"/>
              <a:t>Refer to the figure at right, and ensure the following options are selected:</a:t>
            </a:r>
          </a:p>
          <a:p>
            <a:pPr marL="952343" lvl="1" indent="-342900">
              <a:buAutoNum type="arabicPeriod"/>
            </a:pPr>
            <a:r>
              <a:rPr lang="en-US" b="1" dirty="0"/>
              <a:t>Time Range: </a:t>
            </a:r>
            <a:r>
              <a:rPr lang="en-US" dirty="0"/>
              <a:t>Last Hour</a:t>
            </a:r>
          </a:p>
          <a:p>
            <a:pPr marL="952343" lvl="1" indent="-342900">
              <a:buAutoNum type="arabicPeriod"/>
            </a:pPr>
            <a:r>
              <a:rPr lang="en-US" b="1" dirty="0"/>
              <a:t>Browsing History: </a:t>
            </a:r>
            <a:r>
              <a:rPr lang="en-US" dirty="0"/>
              <a:t>Yes</a:t>
            </a:r>
          </a:p>
          <a:p>
            <a:pPr marL="952343" lvl="1" indent="-342900">
              <a:buAutoNum type="arabicPeriod"/>
            </a:pPr>
            <a:r>
              <a:rPr lang="en-US" b="1" dirty="0"/>
              <a:t>Cookies and Other Site Data: </a:t>
            </a:r>
            <a:r>
              <a:rPr lang="en-US" dirty="0"/>
              <a:t>Yes </a:t>
            </a:r>
          </a:p>
          <a:p>
            <a:pPr marL="952343" lvl="1" indent="-342900">
              <a:buAutoNum type="arabicPeriod"/>
            </a:pPr>
            <a:r>
              <a:rPr lang="en-US" b="1" dirty="0"/>
              <a:t>Cached Images and Files: </a:t>
            </a:r>
            <a:r>
              <a:rPr lang="en-US" dirty="0"/>
              <a:t>Yes</a:t>
            </a:r>
          </a:p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b="1" dirty="0"/>
              <a:t>Clear Data.</a:t>
            </a:r>
          </a:p>
          <a:p>
            <a:pPr marL="342900" indent="-342900">
              <a:buAutoNum type="arabicPeriod"/>
            </a:pPr>
            <a:r>
              <a:rPr lang="en-US" dirty="0"/>
              <a:t>Access the </a:t>
            </a:r>
            <a:r>
              <a:rPr lang="en-US" dirty="0">
                <a:hlinkClick r:id="rId2"/>
              </a:rPr>
              <a:t>CSC Portal BAS Page</a:t>
            </a:r>
            <a:r>
              <a:rPr lang="en-US" dirty="0"/>
              <a:t>. You should now be able to view all  uploaded documentation.</a:t>
            </a:r>
          </a:p>
          <a:p>
            <a:pPr marL="342900" indent="-342900">
              <a:buAutoNum type="arabicPeriod"/>
            </a:pPr>
            <a:r>
              <a:rPr lang="en-US" dirty="0"/>
              <a:t>If you still cannot view specific CSC Portal BAS Page content, please repeat steps 2, 3, and 4, but select </a:t>
            </a:r>
            <a:r>
              <a:rPr lang="en-US" b="1" dirty="0"/>
              <a:t>Time Range: All time</a:t>
            </a:r>
            <a:r>
              <a:rPr lang="en-US" dirty="0"/>
              <a:t> in step 2.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BFF465-9431-4C36-A19C-7C87E19C7C5A}"/>
              </a:ext>
            </a:extLst>
          </p:cNvPr>
          <p:cNvSpPr/>
          <p:nvPr/>
        </p:nvSpPr>
        <p:spPr>
          <a:xfrm>
            <a:off x="402537" y="4930220"/>
            <a:ext cx="11469359" cy="1549428"/>
          </a:xfrm>
          <a:prstGeom prst="roundRect">
            <a:avLst>
              <a:gd name="adj" fmla="val 7541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97DE3-D751-439D-8B0C-9EA14007D003}"/>
              </a:ext>
            </a:extLst>
          </p:cNvPr>
          <p:cNvSpPr txBox="1"/>
          <p:nvPr/>
        </p:nvSpPr>
        <p:spPr>
          <a:xfrm>
            <a:off x="400781" y="5015058"/>
            <a:ext cx="11469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Additional Resources for Google Chrome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Clear cache &amp; cookies - Computer - Google Account Help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B97F3B-9BB8-4062-9D7B-FB5CF4FD2B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" t="1420" b="1420"/>
          <a:stretch/>
        </p:blipFill>
        <p:spPr>
          <a:xfrm>
            <a:off x="8595624" y="1321693"/>
            <a:ext cx="3563333" cy="3271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760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CDC3A4-F9E2-4ABE-83D6-7BFAD4E7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Mozilla Firefox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F7BB70-BC71-4346-8975-E10950097B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Clear Cache Instructions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C533B-DEB5-4621-B83D-0AC0D8FC2408}"/>
              </a:ext>
            </a:extLst>
          </p:cNvPr>
          <p:cNvSpPr txBox="1"/>
          <p:nvPr/>
        </p:nvSpPr>
        <p:spPr>
          <a:xfrm>
            <a:off x="402537" y="1387671"/>
            <a:ext cx="85906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b="1" dirty="0"/>
              <a:t>CTRL+SHIFT+DEL </a:t>
            </a:r>
            <a:r>
              <a:rPr lang="en-US" dirty="0"/>
              <a:t>on while your Firefox browser is open.</a:t>
            </a:r>
          </a:p>
          <a:p>
            <a:pPr marL="342900" indent="-342900">
              <a:buAutoNum type="arabicPeriod"/>
            </a:pPr>
            <a:r>
              <a:rPr lang="en-US" dirty="0"/>
              <a:t>Refer to the figure at right, and ensure the following options are             selected:</a:t>
            </a:r>
          </a:p>
          <a:p>
            <a:pPr marL="952343" lvl="1" indent="-342900">
              <a:buAutoNum type="arabicPeriod"/>
            </a:pPr>
            <a:r>
              <a:rPr lang="en-US" sz="1400" b="1" dirty="0"/>
              <a:t>Time Range: </a:t>
            </a:r>
            <a:r>
              <a:rPr lang="en-US" sz="1400" dirty="0"/>
              <a:t>Last Hour</a:t>
            </a:r>
          </a:p>
          <a:p>
            <a:pPr marL="952343" lvl="1" indent="-342900">
              <a:buAutoNum type="arabicPeriod"/>
            </a:pPr>
            <a:r>
              <a:rPr lang="en-US" sz="1400" b="1" dirty="0"/>
              <a:t>Browsing &amp; Download History: </a:t>
            </a:r>
            <a:r>
              <a:rPr lang="en-US" sz="1400" dirty="0"/>
              <a:t>Yes</a:t>
            </a:r>
          </a:p>
          <a:p>
            <a:pPr marL="952343" lvl="1" indent="-342900">
              <a:buAutoNum type="arabicPeriod"/>
            </a:pPr>
            <a:r>
              <a:rPr lang="en-US" sz="1400" b="1" dirty="0"/>
              <a:t>Active Logins: </a:t>
            </a:r>
            <a:r>
              <a:rPr lang="en-US" sz="1400" dirty="0"/>
              <a:t>Yes </a:t>
            </a:r>
          </a:p>
          <a:p>
            <a:pPr marL="952343" lvl="1" indent="-342900">
              <a:buAutoNum type="arabicPeriod"/>
            </a:pPr>
            <a:r>
              <a:rPr lang="en-US" sz="1400" b="1" dirty="0"/>
              <a:t>Form &amp; Search History: </a:t>
            </a:r>
            <a:r>
              <a:rPr lang="en-US" sz="1400" dirty="0"/>
              <a:t>Yes</a:t>
            </a:r>
          </a:p>
          <a:p>
            <a:pPr marL="952343" lvl="1" indent="-342900">
              <a:buAutoNum type="arabicPeriod"/>
            </a:pPr>
            <a:r>
              <a:rPr lang="en-US" sz="1400" b="1" dirty="0"/>
              <a:t>Cookies:</a:t>
            </a:r>
            <a:r>
              <a:rPr lang="en-US" sz="1400" dirty="0"/>
              <a:t> Yes</a:t>
            </a:r>
          </a:p>
          <a:p>
            <a:pPr marL="952343" lvl="1" indent="-342900">
              <a:buAutoNum type="arabicPeriod"/>
            </a:pPr>
            <a:r>
              <a:rPr lang="en-US" sz="1400" b="1" dirty="0"/>
              <a:t>Cache: </a:t>
            </a:r>
            <a:r>
              <a:rPr lang="en-US" sz="1400" dirty="0"/>
              <a:t>Yes</a:t>
            </a:r>
          </a:p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b="1" dirty="0"/>
              <a:t>Clear Data.</a:t>
            </a:r>
          </a:p>
          <a:p>
            <a:pPr marL="342900" indent="-342900">
              <a:buAutoNum type="arabicPeriod"/>
            </a:pPr>
            <a:r>
              <a:rPr lang="en-US" dirty="0"/>
              <a:t>Access the </a:t>
            </a:r>
            <a:r>
              <a:rPr lang="en-US" dirty="0">
                <a:hlinkClick r:id="rId2"/>
              </a:rPr>
              <a:t>CSC Portal BAS Page</a:t>
            </a:r>
            <a:r>
              <a:rPr lang="en-US" dirty="0"/>
              <a:t>. You should now be able to view all  uploaded documentation.</a:t>
            </a:r>
          </a:p>
          <a:p>
            <a:pPr marL="342900" indent="-342900">
              <a:buAutoNum type="arabicPeriod"/>
            </a:pPr>
            <a:r>
              <a:rPr lang="en-US" dirty="0"/>
              <a:t>If you still cannot view specific CSC Portal BAS Page content, please       repeat steps 2, 3, and 4, but select </a:t>
            </a:r>
            <a:r>
              <a:rPr lang="en-US" b="1" dirty="0"/>
              <a:t>Time Range: Everything </a:t>
            </a:r>
            <a:r>
              <a:rPr lang="en-US" dirty="0"/>
              <a:t>in step 2.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BFF465-9431-4C36-A19C-7C87E19C7C5A}"/>
              </a:ext>
            </a:extLst>
          </p:cNvPr>
          <p:cNvSpPr/>
          <p:nvPr/>
        </p:nvSpPr>
        <p:spPr>
          <a:xfrm>
            <a:off x="402537" y="4967928"/>
            <a:ext cx="11469359" cy="1549428"/>
          </a:xfrm>
          <a:prstGeom prst="roundRect">
            <a:avLst>
              <a:gd name="adj" fmla="val 7541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Graphik" panose="020B050303020206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97DE3-D751-439D-8B0C-9EA14007D003}"/>
              </a:ext>
            </a:extLst>
          </p:cNvPr>
          <p:cNvSpPr txBox="1"/>
          <p:nvPr/>
        </p:nvSpPr>
        <p:spPr>
          <a:xfrm>
            <a:off x="400781" y="5062193"/>
            <a:ext cx="11469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Additional Resources for Mozilla Firefox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How to clear the Firefox cache | Firefox Help (mozilla.org)</a:t>
            </a:r>
            <a:r>
              <a:rPr lang="en-US" dirty="0"/>
              <a:t> – for official help</a:t>
            </a:r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How to Clear Cache on Firefox in 2 Different Ways (businessinsider.com)</a:t>
            </a:r>
            <a:r>
              <a:rPr lang="en-US" dirty="0"/>
              <a:t> – to automate cache clearing (if you choose to do so)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EEF33-9FA0-4B65-8BBB-243AD2F48E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" r="1077" b="1254"/>
          <a:stretch/>
        </p:blipFill>
        <p:spPr>
          <a:xfrm>
            <a:off x="8009304" y="1525009"/>
            <a:ext cx="4019297" cy="29763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5564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AD Master">
  <a:themeElements>
    <a:clrScheme name="BAS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F7E952"/>
      </a:accent6>
      <a:hlink>
        <a:srgbClr val="4A66AC"/>
      </a:hlink>
      <a:folHlink>
        <a:srgbClr val="24285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9050">
          <a:noFill/>
          <a:prstDash val="sysDot"/>
          <a:headEnd type="none" w="med" len="med"/>
          <a:tailEnd type="none" w="med" len="med"/>
        </a:ln>
      </a:spPr>
      <a:bodyPr rtlCol="0" anchor="ctr"/>
      <a:lstStyle>
        <a:defPPr algn="ctr">
          <a:defRPr b="1" dirty="0" smtClean="0">
            <a:solidFill>
              <a:schemeClr val="bg1"/>
            </a:solidFill>
            <a:latin typeface="Graphik" panose="020B0503030202060203" pitchFamily="34" charset="77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prstDash val="solid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D1E55529AE84BA495C251597C2381" ma:contentTypeVersion="11" ma:contentTypeDescription="Create a new document." ma:contentTypeScope="" ma:versionID="f4b9d671de2d065acaf8a71025a4c64c">
  <xsd:schema xmlns:xsd="http://www.w3.org/2001/XMLSchema" xmlns:xs="http://www.w3.org/2001/XMLSchema" xmlns:p="http://schemas.microsoft.com/office/2006/metadata/properties" xmlns:ns2="7c694a39-25f0-49a3-83ca-77129a8ccac4" xmlns:ns3="41d41723-4c4e-41ff-a98e-3d95222e544f" targetNamespace="http://schemas.microsoft.com/office/2006/metadata/properties" ma:root="true" ma:fieldsID="df571ff5833a015c212e0d2201606927" ns2:_="" ns3:_="">
    <xsd:import namespace="7c694a39-25f0-49a3-83ca-77129a8ccac4"/>
    <xsd:import namespace="41d41723-4c4e-41ff-a98e-3d95222e5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94a39-25f0-49a3-83ca-77129a8cca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1723-4c4e-41ff-a98e-3d95222e5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d41723-4c4e-41ff-a98e-3d95222e544f">
      <UserInfo>
        <DisplayName>Li, Andy A.</DisplayName>
        <AccountId>455</AccountId>
        <AccountType/>
      </UserInfo>
      <UserInfo>
        <DisplayName>Khan, Arman B.</DisplayName>
        <AccountId>3557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4FC5E37-A562-4E11-8B41-A1DFA5F21F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5B8EB-99A0-4FC8-87A7-19FDB1A2F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694a39-25f0-49a3-83ca-77129a8ccac4"/>
    <ds:schemaRef ds:uri="41d41723-4c4e-41ff-a98e-3d95222e5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B2EB67-139F-4DFC-8CC8-2954088E62D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1d41723-4c4e-41ff-a98e-3d95222e544f"/>
    <ds:schemaRef ds:uri="7c694a39-25f0-49a3-83ca-77129a8ccac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Custom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Graphik</vt:lpstr>
      <vt:lpstr>Poppins</vt:lpstr>
      <vt:lpstr>Times New Roman</vt:lpstr>
      <vt:lpstr>1_AD Master</vt:lpstr>
      <vt:lpstr>CSC Portal - BAS Page</vt:lpstr>
      <vt:lpstr>Microsoft Edge</vt:lpstr>
      <vt:lpstr>Google Chrome</vt:lpstr>
      <vt:lpstr>Mozilla Firefox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SLIDE DESIGN PACK</dc:title>
  <dc:creator/>
  <cp:lastModifiedBy/>
  <cp:revision>3</cp:revision>
  <dcterms:created xsi:type="dcterms:W3CDTF">2018-09-05T16:39:45Z</dcterms:created>
  <dcterms:modified xsi:type="dcterms:W3CDTF">2021-06-15T20:10:36Z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0x010100752D1E55529AE84BA495C251597C2381</vt:lpwstr>
  </property>
</Properties>
</file>