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5557" r:id="rId4"/>
  </p:sldMasterIdLst>
  <p:notesMasterIdLst>
    <p:notesMasterId r:id="rId24"/>
  </p:notesMasterIdLst>
  <p:handoutMasterIdLst>
    <p:handoutMasterId r:id="rId25"/>
  </p:handoutMasterIdLst>
  <p:sldIdLst>
    <p:sldId id="838840341" r:id="rId5"/>
    <p:sldId id="838840352" r:id="rId6"/>
    <p:sldId id="838840489" r:id="rId7"/>
    <p:sldId id="838840368" r:id="rId8"/>
    <p:sldId id="838840503" r:id="rId9"/>
    <p:sldId id="838840463" r:id="rId10"/>
    <p:sldId id="838840504" r:id="rId11"/>
    <p:sldId id="838840505" r:id="rId12"/>
    <p:sldId id="838840453" r:id="rId13"/>
    <p:sldId id="838840506" r:id="rId14"/>
    <p:sldId id="838840475" r:id="rId15"/>
    <p:sldId id="838840500" r:id="rId16"/>
    <p:sldId id="838840370" r:id="rId17"/>
    <p:sldId id="838840507" r:id="rId18"/>
    <p:sldId id="838840490" r:id="rId19"/>
    <p:sldId id="838840496" r:id="rId20"/>
    <p:sldId id="838840498" r:id="rId21"/>
    <p:sldId id="838840499" r:id="rId22"/>
    <p:sldId id="1001" r:id="rId23"/>
  </p:sldIdLst>
  <p:sldSz cx="12187238" cy="6859588"/>
  <p:notesSz cx="6858000" cy="9144000"/>
  <p:custDataLst>
    <p:tags r:id="rId26"/>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43" algn="l" rtl="0" fontAlgn="base">
      <a:spcBef>
        <a:spcPct val="0"/>
      </a:spcBef>
      <a:spcAft>
        <a:spcPct val="0"/>
      </a:spcAft>
      <a:defRPr kern="1200">
        <a:solidFill>
          <a:schemeClr val="tx1"/>
        </a:solidFill>
        <a:latin typeface="Arial" charset="0"/>
        <a:ea typeface="+mn-ea"/>
        <a:cs typeface="Arial" charset="0"/>
      </a:defRPr>
    </a:lvl2pPr>
    <a:lvl3pPr marL="1218885" algn="l" rtl="0" fontAlgn="base">
      <a:spcBef>
        <a:spcPct val="0"/>
      </a:spcBef>
      <a:spcAft>
        <a:spcPct val="0"/>
      </a:spcAft>
      <a:defRPr kern="1200">
        <a:solidFill>
          <a:schemeClr val="tx1"/>
        </a:solidFill>
        <a:latin typeface="Arial" charset="0"/>
        <a:ea typeface="+mn-ea"/>
        <a:cs typeface="Arial" charset="0"/>
      </a:defRPr>
    </a:lvl3pPr>
    <a:lvl4pPr marL="1828328" algn="l" rtl="0" fontAlgn="base">
      <a:spcBef>
        <a:spcPct val="0"/>
      </a:spcBef>
      <a:spcAft>
        <a:spcPct val="0"/>
      </a:spcAft>
      <a:defRPr kern="1200">
        <a:solidFill>
          <a:schemeClr val="tx1"/>
        </a:solidFill>
        <a:latin typeface="Arial" charset="0"/>
        <a:ea typeface="+mn-ea"/>
        <a:cs typeface="Arial" charset="0"/>
      </a:defRPr>
    </a:lvl4pPr>
    <a:lvl5pPr marL="2437771" algn="l" rtl="0" fontAlgn="base">
      <a:spcBef>
        <a:spcPct val="0"/>
      </a:spcBef>
      <a:spcAft>
        <a:spcPct val="0"/>
      </a:spcAft>
      <a:defRPr kern="1200">
        <a:solidFill>
          <a:schemeClr val="tx1"/>
        </a:solidFill>
        <a:latin typeface="Arial" charset="0"/>
        <a:ea typeface="+mn-ea"/>
        <a:cs typeface="Arial" charset="0"/>
      </a:defRPr>
    </a:lvl5pPr>
    <a:lvl6pPr marL="3047213" algn="l" defTabSz="1218885" rtl="0" eaLnBrk="1" latinLnBrk="0" hangingPunct="1">
      <a:defRPr kern="1200">
        <a:solidFill>
          <a:schemeClr val="tx1"/>
        </a:solidFill>
        <a:latin typeface="Arial" charset="0"/>
        <a:ea typeface="+mn-ea"/>
        <a:cs typeface="Arial" charset="0"/>
      </a:defRPr>
    </a:lvl6pPr>
    <a:lvl7pPr marL="3656656" algn="l" defTabSz="1218885" rtl="0" eaLnBrk="1" latinLnBrk="0" hangingPunct="1">
      <a:defRPr kern="1200">
        <a:solidFill>
          <a:schemeClr val="tx1"/>
        </a:solidFill>
        <a:latin typeface="Arial" charset="0"/>
        <a:ea typeface="+mn-ea"/>
        <a:cs typeface="Arial" charset="0"/>
      </a:defRPr>
    </a:lvl7pPr>
    <a:lvl8pPr marL="4266097" algn="l" defTabSz="1218885" rtl="0" eaLnBrk="1" latinLnBrk="0" hangingPunct="1">
      <a:defRPr kern="1200">
        <a:solidFill>
          <a:schemeClr val="tx1"/>
        </a:solidFill>
        <a:latin typeface="Arial" charset="0"/>
        <a:ea typeface="+mn-ea"/>
        <a:cs typeface="Arial" charset="0"/>
      </a:defRPr>
    </a:lvl8pPr>
    <a:lvl9pPr marL="4875541" algn="l" defTabSz="1218885"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5" orient="horz" pos="800" userDrawn="1">
          <p15:clr>
            <a:srgbClr val="A4A3A4"/>
          </p15:clr>
        </p15:guide>
        <p15:guide id="17" orient="horz" pos="4202" userDrawn="1">
          <p15:clr>
            <a:srgbClr val="A4A3A4"/>
          </p15:clr>
        </p15:guide>
        <p15:guide id="20" orient="horz" pos="596" userDrawn="1">
          <p15:clr>
            <a:srgbClr val="A4A3A4"/>
          </p15:clr>
        </p15:guide>
        <p15:guide id="22" pos="1276" userDrawn="1">
          <p15:clr>
            <a:srgbClr val="A4A3A4"/>
          </p15:clr>
        </p15:guide>
        <p15:guide id="24" pos="2515" userDrawn="1">
          <p15:clr>
            <a:srgbClr val="A4A3A4"/>
          </p15:clr>
        </p15:guide>
        <p15:guide id="25" pos="2696" userDrawn="1">
          <p15:clr>
            <a:srgbClr val="A4A3A4"/>
          </p15:clr>
        </p15:guide>
        <p15:guide id="26" pos="3748" userDrawn="1">
          <p15:clr>
            <a:srgbClr val="A4A3A4"/>
          </p15:clr>
        </p15:guide>
        <p15:guide id="27" pos="3929">
          <p15:clr>
            <a:srgbClr val="A4A3A4"/>
          </p15:clr>
        </p15:guide>
        <p15:guide id="28" pos="5154" userDrawn="1">
          <p15:clr>
            <a:srgbClr val="A4A3A4"/>
          </p15:clr>
        </p15:guide>
        <p15:guide id="30" pos="6216" userDrawn="1">
          <p15:clr>
            <a:srgbClr val="A4A3A4"/>
          </p15:clr>
        </p15:guide>
        <p15:guide id="31" pos="6401" userDrawn="1">
          <p15:clr>
            <a:srgbClr val="A4A3A4"/>
          </p15:clr>
        </p15:guide>
        <p15:guide id="36" pos="1460" userDrawn="1">
          <p15:clr>
            <a:srgbClr val="A4A3A4"/>
          </p15:clr>
        </p15:guide>
        <p15:guide id="38" pos="7445" userDrawn="1">
          <p15:clr>
            <a:srgbClr val="A4A3A4"/>
          </p15:clr>
        </p15:guide>
        <p15:guide id="39" pos="595" userDrawn="1">
          <p15:clr>
            <a:srgbClr val="A4A3A4"/>
          </p15:clr>
        </p15:guide>
        <p15:guide id="40" orient="horz" pos="3771" userDrawn="1">
          <p15:clr>
            <a:srgbClr val="A4A3A4"/>
          </p15:clr>
        </p15:guide>
        <p15:guide id="42" pos="210" userDrawn="1">
          <p15:clr>
            <a:srgbClr val="A4A3A4"/>
          </p15:clr>
        </p15:guide>
        <p15:guide id="43" orient="horz" pos="868" userDrawn="1">
          <p15:clr>
            <a:srgbClr val="A4A3A4"/>
          </p15:clr>
        </p15:guide>
        <p15:guide id="44" orient="horz" pos="1117" userDrawn="1">
          <p15:clr>
            <a:srgbClr val="A4A3A4"/>
          </p15:clr>
        </p15:guide>
        <p15:guide id="45" orient="horz" pos="2659" userDrawn="1">
          <p15:clr>
            <a:srgbClr val="A4A3A4"/>
          </p15:clr>
        </p15:guide>
        <p15:guide id="47" orient="horz" pos="4043" userDrawn="1">
          <p15:clr>
            <a:srgbClr val="A4A3A4"/>
          </p15:clr>
        </p15:guide>
        <p15:guide id="48" pos="278" userDrawn="1">
          <p15:clr>
            <a:srgbClr val="A4A3A4"/>
          </p15:clr>
        </p15:guide>
        <p15:guide id="49" orient="horz" pos="3181" userDrawn="1">
          <p15:clr>
            <a:srgbClr val="A4A3A4"/>
          </p15:clr>
        </p15:guide>
        <p15:guide id="50" orient="horz" pos="2161" userDrawn="1">
          <p15:clr>
            <a:srgbClr val="A4A3A4"/>
          </p15:clr>
        </p15:guide>
        <p15:guide id="51" orient="horz" pos="134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1"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21D5"/>
    <a:srgbClr val="01138E"/>
    <a:srgbClr val="0739B2"/>
    <a:srgbClr val="ACCBF9"/>
    <a:srgbClr val="01108D"/>
    <a:srgbClr val="094FCE"/>
    <a:srgbClr val="061F84"/>
    <a:srgbClr val="083FBC"/>
    <a:srgbClr val="0E58C4"/>
    <a:srgbClr val="7F8F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95226" autoAdjust="0"/>
  </p:normalViewPr>
  <p:slideViewPr>
    <p:cSldViewPr snapToGrid="0">
      <p:cViewPr varScale="1">
        <p:scale>
          <a:sx n="82" d="100"/>
          <a:sy n="82" d="100"/>
        </p:scale>
        <p:origin x="758" y="48"/>
      </p:cViewPr>
      <p:guideLst>
        <p:guide orient="horz" pos="800"/>
        <p:guide orient="horz" pos="4202"/>
        <p:guide orient="horz" pos="596"/>
        <p:guide pos="1276"/>
        <p:guide pos="2515"/>
        <p:guide pos="2696"/>
        <p:guide pos="3748"/>
        <p:guide pos="3929"/>
        <p:guide pos="5154"/>
        <p:guide pos="6216"/>
        <p:guide pos="6401"/>
        <p:guide pos="1460"/>
        <p:guide pos="7445"/>
        <p:guide pos="595"/>
        <p:guide orient="horz" pos="3771"/>
        <p:guide pos="210"/>
        <p:guide orient="horz" pos="868"/>
        <p:guide orient="horz" pos="1117"/>
        <p:guide orient="horz" pos="2659"/>
        <p:guide orient="horz" pos="4043"/>
        <p:guide pos="278"/>
        <p:guide orient="horz" pos="3181"/>
        <p:guide orient="horz" pos="2161"/>
        <p:guide orient="horz" pos="1344"/>
      </p:guideLst>
    </p:cSldViewPr>
  </p:slideViewPr>
  <p:notesTextViewPr>
    <p:cViewPr>
      <p:scale>
        <a:sx n="1" d="1"/>
        <a:sy n="1" d="1"/>
      </p:scale>
      <p:origin x="0" y="0"/>
    </p:cViewPr>
  </p:notesTextViewPr>
  <p:notesViewPr>
    <p:cSldViewPr snapToGrid="0">
      <p:cViewPr>
        <p:scale>
          <a:sx n="1" d="2"/>
          <a:sy n="1" d="2"/>
        </p:scale>
        <p:origin x="1660" y="5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98D8A1-0DA9-4B7C-AF5B-FE9E73398AC3}" type="doc">
      <dgm:prSet loTypeId="urn:microsoft.com/office/officeart/2005/8/layout/hProcess4" loCatId="process" qsTypeId="urn:microsoft.com/office/officeart/2005/8/quickstyle/simple4" qsCatId="simple" csTypeId="urn:microsoft.com/office/officeart/2005/8/colors/accent1_2" csCatId="accent1" phldr="1"/>
      <dgm:spPr/>
      <dgm:t>
        <a:bodyPr/>
        <a:lstStyle/>
        <a:p>
          <a:endParaRPr lang="en-US"/>
        </a:p>
      </dgm:t>
    </dgm:pt>
    <dgm:pt modelId="{4BB4FF03-06ED-4015-836C-40F1B2D0246A}">
      <dgm:prSet phldrT="[Text]" custT="1"/>
      <dgm:spPr>
        <a:solidFill>
          <a:srgbClr val="002060"/>
        </a:solidFill>
      </dgm:spPr>
      <dgm:t>
        <a:bodyPr/>
        <a:lstStyle/>
        <a:p>
          <a:r>
            <a:rPr lang="en-US" sz="1600" dirty="0"/>
            <a:t>Issue is referred to BRPCCB and Categorized</a:t>
          </a:r>
        </a:p>
      </dgm:t>
    </dgm:pt>
    <dgm:pt modelId="{02F75AF5-CE64-407F-B8BC-03122E622CA5}" type="parTrans" cxnId="{215909A2-13B5-48C5-9298-0E587E9D64EE}">
      <dgm:prSet/>
      <dgm:spPr/>
      <dgm:t>
        <a:bodyPr/>
        <a:lstStyle/>
        <a:p>
          <a:endParaRPr lang="en-US"/>
        </a:p>
      </dgm:t>
    </dgm:pt>
    <dgm:pt modelId="{BC09F40E-84A7-4F3A-AB15-700EDAFD90E5}" type="sibTrans" cxnId="{215909A2-13B5-48C5-9298-0E587E9D64EE}">
      <dgm:prSet/>
      <dgm:spPr>
        <a:solidFill>
          <a:srgbClr val="002060"/>
        </a:solidFill>
      </dgm:spPr>
      <dgm:t>
        <a:bodyPr/>
        <a:lstStyle/>
        <a:p>
          <a:endParaRPr lang="en-US"/>
        </a:p>
      </dgm:t>
    </dgm:pt>
    <dgm:pt modelId="{15D4B9B5-7C03-4328-82EF-8AFC0CE6B933}">
      <dgm:prSet phldrT="[Text]" custT="1"/>
      <dgm:spPr/>
      <dgm:t>
        <a:bodyPr/>
        <a:lstStyle/>
        <a:p>
          <a:r>
            <a:rPr lang="en-US" sz="1400" dirty="0"/>
            <a:t>Issue opened via CARTS</a:t>
          </a:r>
        </a:p>
      </dgm:t>
    </dgm:pt>
    <dgm:pt modelId="{CEA55BBC-09B3-4008-8A38-FC991E1E434B}" type="parTrans" cxnId="{58561837-44AD-4BDE-A51A-C0E3CDFBF3A5}">
      <dgm:prSet/>
      <dgm:spPr/>
      <dgm:t>
        <a:bodyPr/>
        <a:lstStyle/>
        <a:p>
          <a:endParaRPr lang="en-US"/>
        </a:p>
      </dgm:t>
    </dgm:pt>
    <dgm:pt modelId="{5BC5175E-3FAD-441F-BEEB-72E58F65FB1F}" type="sibTrans" cxnId="{58561837-44AD-4BDE-A51A-C0E3CDFBF3A5}">
      <dgm:prSet/>
      <dgm:spPr/>
      <dgm:t>
        <a:bodyPr/>
        <a:lstStyle/>
        <a:p>
          <a:endParaRPr lang="en-US"/>
        </a:p>
      </dgm:t>
    </dgm:pt>
    <dgm:pt modelId="{9C1D0CF7-F04C-4FAC-BA92-9ED7F92E93DE}">
      <dgm:prSet phldrT="[Text]" custT="1"/>
      <dgm:spPr>
        <a:solidFill>
          <a:schemeClr val="tx1">
            <a:lumMod val="50000"/>
            <a:lumOff val="50000"/>
          </a:schemeClr>
        </a:solidFill>
      </dgm:spPr>
      <dgm:t>
        <a:bodyPr/>
        <a:lstStyle/>
        <a:p>
          <a:r>
            <a:rPr lang="en-US" sz="1600" dirty="0"/>
            <a:t>Issue is discussed at regular BRCCB Meeting</a:t>
          </a:r>
        </a:p>
      </dgm:t>
    </dgm:pt>
    <dgm:pt modelId="{C68A91DF-BC01-4F36-BC01-955CF9417C2A}" type="parTrans" cxnId="{FE072959-0E64-4043-B742-ABF7F49AD5AB}">
      <dgm:prSet/>
      <dgm:spPr/>
      <dgm:t>
        <a:bodyPr/>
        <a:lstStyle/>
        <a:p>
          <a:endParaRPr lang="en-US"/>
        </a:p>
      </dgm:t>
    </dgm:pt>
    <dgm:pt modelId="{5580FC02-304F-4FA9-96A1-17B61A7B8A83}" type="sibTrans" cxnId="{FE072959-0E64-4043-B742-ABF7F49AD5AB}">
      <dgm:prSet/>
      <dgm:spPr>
        <a:solidFill>
          <a:schemeClr val="tx1">
            <a:lumMod val="50000"/>
            <a:lumOff val="50000"/>
          </a:schemeClr>
        </a:solidFill>
      </dgm:spPr>
      <dgm:t>
        <a:bodyPr/>
        <a:lstStyle/>
        <a:p>
          <a:endParaRPr lang="en-US"/>
        </a:p>
      </dgm:t>
    </dgm:pt>
    <dgm:pt modelId="{CF287ECE-7421-4358-B4E4-4D5E0C726B02}">
      <dgm:prSet phldrT="[Text]" custT="1"/>
      <dgm:spPr>
        <a:solidFill>
          <a:schemeClr val="accent6">
            <a:lumMod val="75000"/>
          </a:schemeClr>
        </a:solidFill>
      </dgm:spPr>
      <dgm:t>
        <a:bodyPr/>
        <a:lstStyle/>
        <a:p>
          <a:r>
            <a:rPr lang="en-US" sz="1600" dirty="0"/>
            <a:t>Consensus Reached/Issue Escalated</a:t>
          </a:r>
        </a:p>
      </dgm:t>
    </dgm:pt>
    <dgm:pt modelId="{6683530A-C810-4D65-8CC7-DA3200E609D2}" type="parTrans" cxnId="{E475C219-AD31-4FA0-B0FD-35D4DCD3BE05}">
      <dgm:prSet/>
      <dgm:spPr/>
      <dgm:t>
        <a:bodyPr/>
        <a:lstStyle/>
        <a:p>
          <a:endParaRPr lang="en-US"/>
        </a:p>
      </dgm:t>
    </dgm:pt>
    <dgm:pt modelId="{88D3F686-5016-48F0-808E-69B97ADF41B7}" type="sibTrans" cxnId="{E475C219-AD31-4FA0-B0FD-35D4DCD3BE05}">
      <dgm:prSet/>
      <dgm:spPr>
        <a:solidFill>
          <a:schemeClr val="accent6"/>
        </a:solidFill>
      </dgm:spPr>
      <dgm:t>
        <a:bodyPr/>
        <a:lstStyle/>
        <a:p>
          <a:endParaRPr lang="en-US"/>
        </a:p>
      </dgm:t>
    </dgm:pt>
    <dgm:pt modelId="{DD078922-9CF4-4C96-BFD7-29294D4857ED}">
      <dgm:prSet phldrT="[Text]" custT="1"/>
      <dgm:spPr/>
      <dgm:t>
        <a:bodyPr/>
        <a:lstStyle/>
        <a:p>
          <a:r>
            <a:rPr lang="en-US" sz="1400" b="0" dirty="0">
              <a:latin typeface="+mn-lt"/>
              <a:cs typeface="Calibri" panose="020F0502020204030204" pitchFamily="34" charset="0"/>
            </a:rPr>
            <a:t>Consensus reached on issue resolution/path forward*</a:t>
          </a:r>
          <a:endParaRPr lang="en-US" sz="1400" b="0" dirty="0">
            <a:latin typeface="+mn-lt"/>
          </a:endParaRPr>
        </a:p>
      </dgm:t>
    </dgm:pt>
    <dgm:pt modelId="{FA95E776-BEAD-44CA-BD0C-C57007809D14}" type="parTrans" cxnId="{5A22784B-35CE-429D-9712-F928C56E2A36}">
      <dgm:prSet/>
      <dgm:spPr/>
      <dgm:t>
        <a:bodyPr/>
        <a:lstStyle/>
        <a:p>
          <a:endParaRPr lang="en-US"/>
        </a:p>
      </dgm:t>
    </dgm:pt>
    <dgm:pt modelId="{3BED03C7-586D-43B4-8A0A-BB862E1CAB1B}" type="sibTrans" cxnId="{5A22784B-35CE-429D-9712-F928C56E2A36}">
      <dgm:prSet/>
      <dgm:spPr/>
      <dgm:t>
        <a:bodyPr/>
        <a:lstStyle/>
        <a:p>
          <a:endParaRPr lang="en-US"/>
        </a:p>
      </dgm:t>
    </dgm:pt>
    <dgm:pt modelId="{F022514D-AD65-4F09-928C-D2F8560B9D8D}">
      <dgm:prSet phldrT="[Text]" custT="1"/>
      <dgm:spPr/>
      <dgm:t>
        <a:bodyPr/>
        <a:lstStyle/>
        <a:p>
          <a:r>
            <a:rPr lang="en-US" sz="1400" dirty="0"/>
            <a:t>BRPCCB meeting conducted</a:t>
          </a:r>
        </a:p>
      </dgm:t>
    </dgm:pt>
    <dgm:pt modelId="{A8D3B31B-A859-49C1-BC8C-413007C1A1F0}" type="parTrans" cxnId="{D32C8C52-27E5-4F6C-9C79-882192D75BAB}">
      <dgm:prSet/>
      <dgm:spPr/>
      <dgm:t>
        <a:bodyPr/>
        <a:lstStyle/>
        <a:p>
          <a:endParaRPr lang="en-US"/>
        </a:p>
      </dgm:t>
    </dgm:pt>
    <dgm:pt modelId="{D2EBBA29-389B-464A-9E95-936D7201DD90}" type="sibTrans" cxnId="{D32C8C52-27E5-4F6C-9C79-882192D75BAB}">
      <dgm:prSet/>
      <dgm:spPr/>
      <dgm:t>
        <a:bodyPr/>
        <a:lstStyle/>
        <a:p>
          <a:endParaRPr lang="en-US"/>
        </a:p>
      </dgm:t>
    </dgm:pt>
    <dgm:pt modelId="{88049C00-AF4D-47BF-BF5B-8CD1C7E3E57B}">
      <dgm:prSet phldrT="[Text]" custT="1"/>
      <dgm:spPr>
        <a:solidFill>
          <a:schemeClr val="accent3"/>
        </a:solidFill>
      </dgm:spPr>
      <dgm:t>
        <a:bodyPr/>
        <a:lstStyle/>
        <a:p>
          <a:r>
            <a:rPr lang="en-US" sz="1600" b="0" i="0" kern="1200" baseline="0" dirty="0">
              <a:latin typeface="Arial" panose="020B0604020202020204" pitchFamily="34" charset="0"/>
              <a:ea typeface="+mn-ea"/>
              <a:cs typeface="+mn-cs"/>
            </a:rPr>
            <a:t>Issue Closed and Documentation Updated </a:t>
          </a:r>
        </a:p>
      </dgm:t>
    </dgm:pt>
    <dgm:pt modelId="{655BD2FA-AD50-4887-A0FF-D879F933C996}" type="parTrans" cxnId="{902186DE-A4D6-4DEB-B17E-840B45D5B54E}">
      <dgm:prSet/>
      <dgm:spPr/>
      <dgm:t>
        <a:bodyPr/>
        <a:lstStyle/>
        <a:p>
          <a:endParaRPr lang="en-US"/>
        </a:p>
      </dgm:t>
    </dgm:pt>
    <dgm:pt modelId="{DAA704FD-809D-45E7-9AC8-23790C9E73EE}" type="sibTrans" cxnId="{902186DE-A4D6-4DEB-B17E-840B45D5B54E}">
      <dgm:prSet/>
      <dgm:spPr/>
      <dgm:t>
        <a:bodyPr/>
        <a:lstStyle/>
        <a:p>
          <a:endParaRPr lang="en-US"/>
        </a:p>
      </dgm:t>
    </dgm:pt>
    <dgm:pt modelId="{4E03839B-C195-49DD-8F45-14B7B68FD214}">
      <dgm:prSet phldrT="[Text]" custT="1"/>
      <dgm:spPr/>
      <dgm:t>
        <a:bodyPr/>
        <a:lstStyle/>
        <a:p>
          <a:r>
            <a:rPr lang="en-US" sz="1400" b="0" dirty="0">
              <a:latin typeface="+mn-lt"/>
            </a:rPr>
            <a:t>Successful UAT conducted on release </a:t>
          </a:r>
        </a:p>
      </dgm:t>
    </dgm:pt>
    <dgm:pt modelId="{20D292EC-4A6B-4E9E-976C-1E7E91C6C1AD}" type="parTrans" cxnId="{B9A20DC6-9561-4B20-87A4-D0C44BB2795B}">
      <dgm:prSet/>
      <dgm:spPr/>
      <dgm:t>
        <a:bodyPr/>
        <a:lstStyle/>
        <a:p>
          <a:endParaRPr lang="en-US"/>
        </a:p>
      </dgm:t>
    </dgm:pt>
    <dgm:pt modelId="{A1A931A6-3BC2-422F-852D-5CD7126EC43B}" type="sibTrans" cxnId="{B9A20DC6-9561-4B20-87A4-D0C44BB2795B}">
      <dgm:prSet/>
      <dgm:spPr/>
      <dgm:t>
        <a:bodyPr/>
        <a:lstStyle/>
        <a:p>
          <a:endParaRPr lang="en-US"/>
        </a:p>
      </dgm:t>
    </dgm:pt>
    <dgm:pt modelId="{948E1104-0572-42FF-9B7F-5F61E49AD862}">
      <dgm:prSet phldrT="[Text]" custT="1"/>
      <dgm:spPr/>
      <dgm:t>
        <a:bodyPr/>
        <a:lstStyle/>
        <a:p>
          <a:r>
            <a:rPr lang="en-US" sz="1400" dirty="0"/>
            <a:t>Issue referred to CCB </a:t>
          </a:r>
        </a:p>
      </dgm:t>
    </dgm:pt>
    <dgm:pt modelId="{90D6DFB2-8895-4CC6-8F04-F2F8A623141F}" type="parTrans" cxnId="{7B37FF85-872C-468F-8B68-6CA250ED429E}">
      <dgm:prSet/>
      <dgm:spPr/>
      <dgm:t>
        <a:bodyPr/>
        <a:lstStyle/>
        <a:p>
          <a:endParaRPr lang="en-US"/>
        </a:p>
      </dgm:t>
    </dgm:pt>
    <dgm:pt modelId="{0854E3E5-3ECD-4FC1-8E9C-A2E11063A4B8}" type="sibTrans" cxnId="{7B37FF85-872C-468F-8B68-6CA250ED429E}">
      <dgm:prSet/>
      <dgm:spPr/>
      <dgm:t>
        <a:bodyPr/>
        <a:lstStyle/>
        <a:p>
          <a:endParaRPr lang="en-US"/>
        </a:p>
      </dgm:t>
    </dgm:pt>
    <dgm:pt modelId="{3AF262EF-FAC4-49DE-92AE-572A178CC419}">
      <dgm:prSet phldrT="[Text]" custT="1"/>
      <dgm:spPr/>
      <dgm:t>
        <a:bodyPr/>
        <a:lstStyle/>
        <a:p>
          <a:r>
            <a:rPr lang="en-US" sz="1400" dirty="0"/>
            <a:t>Documentation prepared for CCB discussion </a:t>
          </a:r>
        </a:p>
      </dgm:t>
    </dgm:pt>
    <dgm:pt modelId="{704850BA-5069-4115-B3E1-5A3AC5D16FBF}" type="parTrans" cxnId="{67A3EF75-4C65-45F4-BB6F-39258DD45B75}">
      <dgm:prSet/>
      <dgm:spPr/>
      <dgm:t>
        <a:bodyPr/>
        <a:lstStyle/>
        <a:p>
          <a:endParaRPr lang="en-US"/>
        </a:p>
      </dgm:t>
    </dgm:pt>
    <dgm:pt modelId="{B69133FC-362B-4C48-9F8A-6416BB31FDB3}" type="sibTrans" cxnId="{67A3EF75-4C65-45F4-BB6F-39258DD45B75}">
      <dgm:prSet/>
      <dgm:spPr/>
      <dgm:t>
        <a:bodyPr/>
        <a:lstStyle/>
        <a:p>
          <a:endParaRPr lang="en-US"/>
        </a:p>
      </dgm:t>
    </dgm:pt>
    <dgm:pt modelId="{57D64471-2EC8-4FDE-AC37-EEB576A7170C}">
      <dgm:prSet phldrT="[Text]" custT="1"/>
      <dgm:spPr/>
      <dgm:t>
        <a:bodyPr/>
        <a:lstStyle/>
        <a:p>
          <a:r>
            <a:rPr lang="en-US" sz="1400" dirty="0"/>
            <a:t>Issue discussed (including proposed path forward)</a:t>
          </a:r>
        </a:p>
      </dgm:t>
    </dgm:pt>
    <dgm:pt modelId="{A0CF4772-DDAA-415F-A367-8BE91ACD8DE6}" type="parTrans" cxnId="{F237463F-EF5C-46E8-ADD1-A3ECA649F4BB}">
      <dgm:prSet/>
      <dgm:spPr/>
      <dgm:t>
        <a:bodyPr/>
        <a:lstStyle/>
        <a:p>
          <a:endParaRPr lang="en-US"/>
        </a:p>
      </dgm:t>
    </dgm:pt>
    <dgm:pt modelId="{DAE99369-E4EA-4D3A-B371-2B0B8DF45313}" type="sibTrans" cxnId="{F237463F-EF5C-46E8-ADD1-A3ECA649F4BB}">
      <dgm:prSet/>
      <dgm:spPr/>
      <dgm:t>
        <a:bodyPr/>
        <a:lstStyle/>
        <a:p>
          <a:endParaRPr lang="en-US"/>
        </a:p>
      </dgm:t>
    </dgm:pt>
    <dgm:pt modelId="{4D922CC3-959E-4D7D-8541-23BF3ABE3684}">
      <dgm:prSet phldrT="[Text]" custT="1"/>
      <dgm:spPr/>
      <dgm:t>
        <a:bodyPr/>
        <a:lstStyle/>
        <a:p>
          <a:r>
            <a:rPr lang="en-US" sz="1400" dirty="0"/>
            <a:t>Documentation Reviewed</a:t>
          </a:r>
        </a:p>
      </dgm:t>
    </dgm:pt>
    <dgm:pt modelId="{DECA9133-8DD1-4590-85C9-D1AA14466629}" type="parTrans" cxnId="{207CFD38-21DE-425D-839F-0CF09676B563}">
      <dgm:prSet/>
      <dgm:spPr/>
      <dgm:t>
        <a:bodyPr/>
        <a:lstStyle/>
        <a:p>
          <a:endParaRPr lang="en-US"/>
        </a:p>
      </dgm:t>
    </dgm:pt>
    <dgm:pt modelId="{2F669D6B-D160-4D21-AAE0-EBC07F2FFF02}" type="sibTrans" cxnId="{207CFD38-21DE-425D-839F-0CF09676B563}">
      <dgm:prSet/>
      <dgm:spPr/>
      <dgm:t>
        <a:bodyPr/>
        <a:lstStyle/>
        <a:p>
          <a:endParaRPr lang="en-US"/>
        </a:p>
      </dgm:t>
    </dgm:pt>
    <dgm:pt modelId="{FA7E38D8-8C8D-494A-912E-FEDA317F974F}">
      <dgm:prSet phldrT="[Text]" custT="1"/>
      <dgm:spPr/>
      <dgm:t>
        <a:bodyPr/>
        <a:lstStyle/>
        <a:p>
          <a:r>
            <a:rPr lang="en-US" sz="1400" b="0" dirty="0">
              <a:latin typeface="+mn-lt"/>
            </a:rPr>
            <a:t>Planning for release (internal DOC release or SAMS release)</a:t>
          </a:r>
        </a:p>
      </dgm:t>
    </dgm:pt>
    <dgm:pt modelId="{88729357-E917-4205-B7AC-8165D2D3D52D}" type="parTrans" cxnId="{3CB8EE2E-8E8F-4AC7-B867-8DC912C76C9E}">
      <dgm:prSet/>
      <dgm:spPr/>
      <dgm:t>
        <a:bodyPr/>
        <a:lstStyle/>
        <a:p>
          <a:endParaRPr lang="en-US"/>
        </a:p>
      </dgm:t>
    </dgm:pt>
    <dgm:pt modelId="{E2B35E47-E259-460D-A93E-0E92F93E1A7F}" type="sibTrans" cxnId="{3CB8EE2E-8E8F-4AC7-B867-8DC912C76C9E}">
      <dgm:prSet/>
      <dgm:spPr/>
      <dgm:t>
        <a:bodyPr/>
        <a:lstStyle/>
        <a:p>
          <a:endParaRPr lang="en-US"/>
        </a:p>
      </dgm:t>
    </dgm:pt>
    <dgm:pt modelId="{CBF51F15-1148-4821-969A-512071EFF703}">
      <dgm:prSet phldrT="[Text]" custT="1"/>
      <dgm:spPr/>
      <dgm:t>
        <a:bodyPr/>
        <a:lstStyle/>
        <a:p>
          <a:r>
            <a:rPr lang="en-US" sz="1400" b="0" dirty="0">
              <a:latin typeface="+mn-lt"/>
            </a:rPr>
            <a:t>Planning for customer UAT and acceptance </a:t>
          </a:r>
        </a:p>
      </dgm:t>
    </dgm:pt>
    <dgm:pt modelId="{3F708E37-D92C-4E2A-BA91-B2AE726F7E7E}" type="parTrans" cxnId="{ADEB2E1C-4EE8-460B-9EF4-E6BAEF7BA46D}">
      <dgm:prSet/>
      <dgm:spPr/>
      <dgm:t>
        <a:bodyPr/>
        <a:lstStyle/>
        <a:p>
          <a:endParaRPr lang="en-US"/>
        </a:p>
      </dgm:t>
    </dgm:pt>
    <dgm:pt modelId="{446C650B-11FD-4B96-91AB-794295FF5D9E}" type="sibTrans" cxnId="{ADEB2E1C-4EE8-460B-9EF4-E6BAEF7BA46D}">
      <dgm:prSet/>
      <dgm:spPr/>
      <dgm:t>
        <a:bodyPr/>
        <a:lstStyle/>
        <a:p>
          <a:endParaRPr lang="en-US"/>
        </a:p>
      </dgm:t>
    </dgm:pt>
    <dgm:pt modelId="{425B4A40-681F-4B27-BAD9-3F5555C0A5ED}">
      <dgm:prSet phldrT="[Text]" custT="1"/>
      <dgm:spPr/>
      <dgm:t>
        <a:bodyPr/>
        <a:lstStyle/>
        <a:p>
          <a:r>
            <a:rPr lang="en-US" sz="1400" b="0" dirty="0">
              <a:latin typeface="+mn-lt"/>
            </a:rPr>
            <a:t>Documentation of change captured in Configuration Matrix </a:t>
          </a:r>
        </a:p>
      </dgm:t>
    </dgm:pt>
    <dgm:pt modelId="{F70C71A8-9A46-4E59-A053-CCCA01876C4C}" type="parTrans" cxnId="{100420EB-CD40-4E59-B23A-32A245C55783}">
      <dgm:prSet/>
      <dgm:spPr/>
      <dgm:t>
        <a:bodyPr/>
        <a:lstStyle/>
        <a:p>
          <a:endParaRPr lang="en-US"/>
        </a:p>
      </dgm:t>
    </dgm:pt>
    <dgm:pt modelId="{A4B55619-0940-4F13-84A2-67EF3EEA74E8}" type="sibTrans" cxnId="{100420EB-CD40-4E59-B23A-32A245C55783}">
      <dgm:prSet/>
      <dgm:spPr/>
      <dgm:t>
        <a:bodyPr/>
        <a:lstStyle/>
        <a:p>
          <a:endParaRPr lang="en-US"/>
        </a:p>
      </dgm:t>
    </dgm:pt>
    <dgm:pt modelId="{051B8A66-884A-4F40-A549-5DB426B863A2}">
      <dgm:prSet phldrT="[Text]" custT="1"/>
      <dgm:spPr/>
      <dgm:t>
        <a:bodyPr/>
        <a:lstStyle/>
        <a:p>
          <a:r>
            <a:rPr lang="en-US" sz="1400" b="0" dirty="0">
              <a:latin typeface="+mn-lt"/>
            </a:rPr>
            <a:t>Release into Production</a:t>
          </a:r>
        </a:p>
      </dgm:t>
    </dgm:pt>
    <dgm:pt modelId="{A33F1C8B-9B2D-4938-9FFD-4FC4F7275187}" type="parTrans" cxnId="{723BC8EA-F05C-4A99-BE94-460D6036AF35}">
      <dgm:prSet/>
      <dgm:spPr/>
      <dgm:t>
        <a:bodyPr/>
        <a:lstStyle/>
        <a:p>
          <a:endParaRPr lang="en-US"/>
        </a:p>
      </dgm:t>
    </dgm:pt>
    <dgm:pt modelId="{6A7D1E8D-B899-4BF3-ACA9-58B8E8EDA8BF}" type="sibTrans" cxnId="{723BC8EA-F05C-4A99-BE94-460D6036AF35}">
      <dgm:prSet/>
      <dgm:spPr/>
      <dgm:t>
        <a:bodyPr/>
        <a:lstStyle/>
        <a:p>
          <a:endParaRPr lang="en-US"/>
        </a:p>
      </dgm:t>
    </dgm:pt>
    <dgm:pt modelId="{573CDBCA-2418-47F1-A955-B4F4DD9EB049}">
      <dgm:prSet phldrT="[Text]" custT="1"/>
      <dgm:spPr/>
      <dgm:t>
        <a:bodyPr/>
        <a:lstStyle/>
        <a:p>
          <a:r>
            <a:rPr lang="en-US" sz="1400" b="0" dirty="0">
              <a:latin typeface="+mn-lt"/>
            </a:rPr>
            <a:t>Issue and documentation closeout</a:t>
          </a:r>
        </a:p>
      </dgm:t>
    </dgm:pt>
    <dgm:pt modelId="{4853DC16-F28F-486F-A915-365609D7F6B4}" type="parTrans" cxnId="{B0EFEBCC-F7C4-4F3A-96B8-C1F37B2EA012}">
      <dgm:prSet/>
      <dgm:spPr/>
      <dgm:t>
        <a:bodyPr/>
        <a:lstStyle/>
        <a:p>
          <a:endParaRPr lang="en-US"/>
        </a:p>
      </dgm:t>
    </dgm:pt>
    <dgm:pt modelId="{C2185085-21E3-492C-8A4B-72283244FAB7}" type="sibTrans" cxnId="{B0EFEBCC-F7C4-4F3A-96B8-C1F37B2EA012}">
      <dgm:prSet/>
      <dgm:spPr/>
      <dgm:t>
        <a:bodyPr/>
        <a:lstStyle/>
        <a:p>
          <a:endParaRPr lang="en-US"/>
        </a:p>
      </dgm:t>
    </dgm:pt>
    <dgm:pt modelId="{711F3142-5E4D-41C3-91D9-6144CE496069}" type="pres">
      <dgm:prSet presAssocID="{6898D8A1-0DA9-4B7C-AF5B-FE9E73398AC3}" presName="Name0" presStyleCnt="0">
        <dgm:presLayoutVars>
          <dgm:dir/>
          <dgm:animLvl val="lvl"/>
          <dgm:resizeHandles val="exact"/>
        </dgm:presLayoutVars>
      </dgm:prSet>
      <dgm:spPr/>
    </dgm:pt>
    <dgm:pt modelId="{0C31F91B-DF5F-4B22-9F29-87705BB7F008}" type="pres">
      <dgm:prSet presAssocID="{6898D8A1-0DA9-4B7C-AF5B-FE9E73398AC3}" presName="tSp" presStyleCnt="0"/>
      <dgm:spPr/>
    </dgm:pt>
    <dgm:pt modelId="{1A9E9C36-50A0-49FF-85FA-956A15A9368F}" type="pres">
      <dgm:prSet presAssocID="{6898D8A1-0DA9-4B7C-AF5B-FE9E73398AC3}" presName="bSp" presStyleCnt="0"/>
      <dgm:spPr/>
    </dgm:pt>
    <dgm:pt modelId="{B3CEDA67-239F-4AE0-B4AD-45ED5F1E9E90}" type="pres">
      <dgm:prSet presAssocID="{6898D8A1-0DA9-4B7C-AF5B-FE9E73398AC3}" presName="process" presStyleCnt="0"/>
      <dgm:spPr/>
    </dgm:pt>
    <dgm:pt modelId="{CAB6D998-CB21-40E0-B99C-C943ED5B2285}" type="pres">
      <dgm:prSet presAssocID="{4BB4FF03-06ED-4015-836C-40F1B2D0246A}" presName="composite1" presStyleCnt="0"/>
      <dgm:spPr/>
    </dgm:pt>
    <dgm:pt modelId="{4767974D-691E-4F97-93CE-CBD76682F7D3}" type="pres">
      <dgm:prSet presAssocID="{4BB4FF03-06ED-4015-836C-40F1B2D0246A}" presName="dummyNode1" presStyleLbl="node1" presStyleIdx="0" presStyleCnt="4"/>
      <dgm:spPr/>
    </dgm:pt>
    <dgm:pt modelId="{A18694DE-396C-451D-8478-477741E05B20}" type="pres">
      <dgm:prSet presAssocID="{4BB4FF03-06ED-4015-836C-40F1B2D0246A}" presName="childNode1" presStyleLbl="bgAcc1" presStyleIdx="0" presStyleCnt="4">
        <dgm:presLayoutVars>
          <dgm:bulletEnabled val="1"/>
        </dgm:presLayoutVars>
      </dgm:prSet>
      <dgm:spPr/>
    </dgm:pt>
    <dgm:pt modelId="{2FB3A3ED-E137-4ABE-8226-EE364F7FD2A4}" type="pres">
      <dgm:prSet presAssocID="{4BB4FF03-06ED-4015-836C-40F1B2D0246A}" presName="childNode1tx" presStyleLbl="bgAcc1" presStyleIdx="0" presStyleCnt="4">
        <dgm:presLayoutVars>
          <dgm:bulletEnabled val="1"/>
        </dgm:presLayoutVars>
      </dgm:prSet>
      <dgm:spPr/>
    </dgm:pt>
    <dgm:pt modelId="{96F45BCE-E488-4DB3-820E-2D7989D48295}" type="pres">
      <dgm:prSet presAssocID="{4BB4FF03-06ED-4015-836C-40F1B2D0246A}" presName="parentNode1" presStyleLbl="node1" presStyleIdx="0" presStyleCnt="4">
        <dgm:presLayoutVars>
          <dgm:chMax val="1"/>
          <dgm:bulletEnabled val="1"/>
        </dgm:presLayoutVars>
      </dgm:prSet>
      <dgm:spPr/>
    </dgm:pt>
    <dgm:pt modelId="{E9070642-32DD-48A0-ABCB-89149B026C48}" type="pres">
      <dgm:prSet presAssocID="{4BB4FF03-06ED-4015-836C-40F1B2D0246A}" presName="connSite1" presStyleCnt="0"/>
      <dgm:spPr/>
    </dgm:pt>
    <dgm:pt modelId="{B1775453-4734-4E7F-99D4-8C1669346746}" type="pres">
      <dgm:prSet presAssocID="{BC09F40E-84A7-4F3A-AB15-700EDAFD90E5}" presName="Name9" presStyleLbl="sibTrans2D1" presStyleIdx="0" presStyleCnt="3"/>
      <dgm:spPr/>
    </dgm:pt>
    <dgm:pt modelId="{2D6350A0-C76F-45DC-86E6-3EF6FD047C9A}" type="pres">
      <dgm:prSet presAssocID="{9C1D0CF7-F04C-4FAC-BA92-9ED7F92E93DE}" presName="composite2" presStyleCnt="0"/>
      <dgm:spPr/>
    </dgm:pt>
    <dgm:pt modelId="{F40A156E-71CA-4EFC-B9AF-944428C78E88}" type="pres">
      <dgm:prSet presAssocID="{9C1D0CF7-F04C-4FAC-BA92-9ED7F92E93DE}" presName="dummyNode2" presStyleLbl="node1" presStyleIdx="0" presStyleCnt="4"/>
      <dgm:spPr/>
    </dgm:pt>
    <dgm:pt modelId="{5BA53616-5005-4043-BD8A-B7419DBDCDEC}" type="pres">
      <dgm:prSet presAssocID="{9C1D0CF7-F04C-4FAC-BA92-9ED7F92E93DE}" presName="childNode2" presStyleLbl="bgAcc1" presStyleIdx="1" presStyleCnt="4" custScaleY="109447" custLinFactNeighborX="-2323" custLinFactNeighborY="5037">
        <dgm:presLayoutVars>
          <dgm:bulletEnabled val="1"/>
        </dgm:presLayoutVars>
      </dgm:prSet>
      <dgm:spPr/>
    </dgm:pt>
    <dgm:pt modelId="{F5D8D4EA-E781-46DE-8913-DBE0BA1E5B65}" type="pres">
      <dgm:prSet presAssocID="{9C1D0CF7-F04C-4FAC-BA92-9ED7F92E93DE}" presName="childNode2tx" presStyleLbl="bgAcc1" presStyleIdx="1" presStyleCnt="4">
        <dgm:presLayoutVars>
          <dgm:bulletEnabled val="1"/>
        </dgm:presLayoutVars>
      </dgm:prSet>
      <dgm:spPr/>
    </dgm:pt>
    <dgm:pt modelId="{058A52C6-F76C-4A57-9CBD-DFB8B8541424}" type="pres">
      <dgm:prSet presAssocID="{9C1D0CF7-F04C-4FAC-BA92-9ED7F92E93DE}" presName="parentNode2" presStyleLbl="node1" presStyleIdx="1" presStyleCnt="4" custLinFactNeighborX="-5337" custLinFactNeighborY="10801">
        <dgm:presLayoutVars>
          <dgm:chMax val="0"/>
          <dgm:bulletEnabled val="1"/>
        </dgm:presLayoutVars>
      </dgm:prSet>
      <dgm:spPr/>
    </dgm:pt>
    <dgm:pt modelId="{18FAD38F-A59C-4B1F-9C03-514ED0558DB0}" type="pres">
      <dgm:prSet presAssocID="{9C1D0CF7-F04C-4FAC-BA92-9ED7F92E93DE}" presName="connSite2" presStyleCnt="0"/>
      <dgm:spPr/>
    </dgm:pt>
    <dgm:pt modelId="{431036FE-DDDC-4499-8B2B-1EDDB80412B9}" type="pres">
      <dgm:prSet presAssocID="{5580FC02-304F-4FA9-96A1-17B61A7B8A83}" presName="Name18" presStyleLbl="sibTrans2D1" presStyleIdx="1" presStyleCnt="3"/>
      <dgm:spPr/>
    </dgm:pt>
    <dgm:pt modelId="{2FFC637C-5197-4A3F-8F36-2936FD6B9D54}" type="pres">
      <dgm:prSet presAssocID="{CF287ECE-7421-4358-B4E4-4D5E0C726B02}" presName="composite1" presStyleCnt="0"/>
      <dgm:spPr/>
    </dgm:pt>
    <dgm:pt modelId="{6759B9F6-8B8C-479E-91F2-66373380A07D}" type="pres">
      <dgm:prSet presAssocID="{CF287ECE-7421-4358-B4E4-4D5E0C726B02}" presName="dummyNode1" presStyleLbl="node1" presStyleIdx="1" presStyleCnt="4"/>
      <dgm:spPr/>
    </dgm:pt>
    <dgm:pt modelId="{D8362DF9-79E8-432B-B8F1-200D7A859C05}" type="pres">
      <dgm:prSet presAssocID="{CF287ECE-7421-4358-B4E4-4D5E0C726B02}" presName="childNode1" presStyleLbl="bgAcc1" presStyleIdx="2" presStyleCnt="4" custScaleX="126610" custScaleY="116898" custLinFactNeighborX="-7443" custLinFactNeighborY="-563">
        <dgm:presLayoutVars>
          <dgm:bulletEnabled val="1"/>
        </dgm:presLayoutVars>
      </dgm:prSet>
      <dgm:spPr/>
    </dgm:pt>
    <dgm:pt modelId="{CD335F46-9D80-4B81-9BCD-234E2CE728BF}" type="pres">
      <dgm:prSet presAssocID="{CF287ECE-7421-4358-B4E4-4D5E0C726B02}" presName="childNode1tx" presStyleLbl="bgAcc1" presStyleIdx="2" presStyleCnt="4">
        <dgm:presLayoutVars>
          <dgm:bulletEnabled val="1"/>
        </dgm:presLayoutVars>
      </dgm:prSet>
      <dgm:spPr/>
    </dgm:pt>
    <dgm:pt modelId="{0444D4CF-F8E6-404E-B2EA-26F49F492A60}" type="pres">
      <dgm:prSet presAssocID="{CF287ECE-7421-4358-B4E4-4D5E0C726B02}" presName="parentNode1" presStyleLbl="node1" presStyleIdx="2" presStyleCnt="4" custLinFactNeighborX="8451" custLinFactNeighborY="30960">
        <dgm:presLayoutVars>
          <dgm:chMax val="1"/>
          <dgm:bulletEnabled val="1"/>
        </dgm:presLayoutVars>
      </dgm:prSet>
      <dgm:spPr/>
    </dgm:pt>
    <dgm:pt modelId="{7101AC5B-1521-453F-8DE0-DFD6B974385C}" type="pres">
      <dgm:prSet presAssocID="{CF287ECE-7421-4358-B4E4-4D5E0C726B02}" presName="connSite1" presStyleCnt="0"/>
      <dgm:spPr/>
    </dgm:pt>
    <dgm:pt modelId="{B189E685-0919-4E15-94AE-E9891F6AC34E}" type="pres">
      <dgm:prSet presAssocID="{88D3F686-5016-48F0-808E-69B97ADF41B7}" presName="Name9" presStyleLbl="sibTrans2D1" presStyleIdx="2" presStyleCnt="3"/>
      <dgm:spPr/>
    </dgm:pt>
    <dgm:pt modelId="{DD4DD71A-C6FA-4DFB-99A9-C57DE842F5EA}" type="pres">
      <dgm:prSet presAssocID="{88049C00-AF4D-47BF-BF5B-8CD1C7E3E57B}" presName="composite2" presStyleCnt="0"/>
      <dgm:spPr/>
    </dgm:pt>
    <dgm:pt modelId="{0FFC019E-49FC-44ED-8E55-456FA09E4813}" type="pres">
      <dgm:prSet presAssocID="{88049C00-AF4D-47BF-BF5B-8CD1C7E3E57B}" presName="dummyNode2" presStyleLbl="node1" presStyleIdx="2" presStyleCnt="4"/>
      <dgm:spPr/>
    </dgm:pt>
    <dgm:pt modelId="{60322D55-5406-404B-AC0C-FEBFE2411F6F}" type="pres">
      <dgm:prSet presAssocID="{88049C00-AF4D-47BF-BF5B-8CD1C7E3E57B}" presName="childNode2" presStyleLbl="bgAcc1" presStyleIdx="3" presStyleCnt="4" custScaleX="118154" custScaleY="140690">
        <dgm:presLayoutVars>
          <dgm:bulletEnabled val="1"/>
        </dgm:presLayoutVars>
      </dgm:prSet>
      <dgm:spPr/>
    </dgm:pt>
    <dgm:pt modelId="{5F7485B5-24D3-465B-933A-8AD8260A0EAE}" type="pres">
      <dgm:prSet presAssocID="{88049C00-AF4D-47BF-BF5B-8CD1C7E3E57B}" presName="childNode2tx" presStyleLbl="bgAcc1" presStyleIdx="3" presStyleCnt="4">
        <dgm:presLayoutVars>
          <dgm:bulletEnabled val="1"/>
        </dgm:presLayoutVars>
      </dgm:prSet>
      <dgm:spPr/>
    </dgm:pt>
    <dgm:pt modelId="{5C444A1A-A03F-4DE6-AD2D-5F06C803D553}" type="pres">
      <dgm:prSet presAssocID="{88049C00-AF4D-47BF-BF5B-8CD1C7E3E57B}" presName="parentNode2" presStyleLbl="node1" presStyleIdx="3" presStyleCnt="4" custScaleY="126301" custLinFactNeighborX="-2000" custLinFactNeighborY="-37910">
        <dgm:presLayoutVars>
          <dgm:chMax val="0"/>
          <dgm:bulletEnabled val="1"/>
        </dgm:presLayoutVars>
      </dgm:prSet>
      <dgm:spPr/>
    </dgm:pt>
    <dgm:pt modelId="{7589B19E-1899-466D-A0E0-29D6BCA810AD}" type="pres">
      <dgm:prSet presAssocID="{88049C00-AF4D-47BF-BF5B-8CD1C7E3E57B}" presName="connSite2" presStyleCnt="0"/>
      <dgm:spPr/>
    </dgm:pt>
  </dgm:ptLst>
  <dgm:cxnLst>
    <dgm:cxn modelId="{82531400-FF66-422F-AB12-B6F58CD88E52}" type="presOf" srcId="{3AF262EF-FAC4-49DE-92AE-572A178CC419}" destId="{A18694DE-396C-451D-8478-477741E05B20}" srcOrd="0" destOrd="2" presId="urn:microsoft.com/office/officeart/2005/8/layout/hProcess4"/>
    <dgm:cxn modelId="{E475C219-AD31-4FA0-B0FD-35D4DCD3BE05}" srcId="{6898D8A1-0DA9-4B7C-AF5B-FE9E73398AC3}" destId="{CF287ECE-7421-4358-B4E4-4D5E0C726B02}" srcOrd="2" destOrd="0" parTransId="{6683530A-C810-4D65-8CC7-DA3200E609D2}" sibTransId="{88D3F686-5016-48F0-808E-69B97ADF41B7}"/>
    <dgm:cxn modelId="{33FAF21A-ACA7-4FED-BCF8-E1463D22707E}" type="presOf" srcId="{57D64471-2EC8-4FDE-AC37-EEB576A7170C}" destId="{5BA53616-5005-4043-BD8A-B7419DBDCDEC}" srcOrd="0" destOrd="1" presId="urn:microsoft.com/office/officeart/2005/8/layout/hProcess4"/>
    <dgm:cxn modelId="{ADEB2E1C-4EE8-460B-9EF4-E6BAEF7BA46D}" srcId="{CF287ECE-7421-4358-B4E4-4D5E0C726B02}" destId="{CBF51F15-1148-4821-969A-512071EFF703}" srcOrd="2" destOrd="0" parTransId="{3F708E37-D92C-4E2A-BA91-B2AE726F7E7E}" sibTransId="{446C650B-11FD-4B96-91AB-794295FF5D9E}"/>
    <dgm:cxn modelId="{63080624-F7FF-4A9B-AA28-6DB36EF8DD10}" type="presOf" srcId="{88049C00-AF4D-47BF-BF5B-8CD1C7E3E57B}" destId="{5C444A1A-A03F-4DE6-AD2D-5F06C803D553}" srcOrd="0" destOrd="0" presId="urn:microsoft.com/office/officeart/2005/8/layout/hProcess4"/>
    <dgm:cxn modelId="{50C98227-7EB5-4159-BC0D-ABC8C215F5C8}" type="presOf" srcId="{948E1104-0572-42FF-9B7F-5F61E49AD862}" destId="{2FB3A3ED-E137-4ABE-8226-EE364F7FD2A4}" srcOrd="1" destOrd="1" presId="urn:microsoft.com/office/officeart/2005/8/layout/hProcess4"/>
    <dgm:cxn modelId="{3CB8EE2E-8E8F-4AC7-B867-8DC912C76C9E}" srcId="{CF287ECE-7421-4358-B4E4-4D5E0C726B02}" destId="{FA7E38D8-8C8D-494A-912E-FEDA317F974F}" srcOrd="1" destOrd="0" parTransId="{88729357-E917-4205-B7AC-8165D2D3D52D}" sibTransId="{E2B35E47-E259-460D-A93E-0E92F93E1A7F}"/>
    <dgm:cxn modelId="{58561837-44AD-4BDE-A51A-C0E3CDFBF3A5}" srcId="{4BB4FF03-06ED-4015-836C-40F1B2D0246A}" destId="{15D4B9B5-7C03-4328-82EF-8AFC0CE6B933}" srcOrd="0" destOrd="0" parTransId="{CEA55BBC-09B3-4008-8A38-FC991E1E434B}" sibTransId="{5BC5175E-3FAD-441F-BEEB-72E58F65FB1F}"/>
    <dgm:cxn modelId="{207CFD38-21DE-425D-839F-0CF09676B563}" srcId="{9C1D0CF7-F04C-4FAC-BA92-9ED7F92E93DE}" destId="{4D922CC3-959E-4D7D-8541-23BF3ABE3684}" srcOrd="2" destOrd="0" parTransId="{DECA9133-8DD1-4590-85C9-D1AA14466629}" sibTransId="{2F669D6B-D160-4D21-AAE0-EBC07F2FFF02}"/>
    <dgm:cxn modelId="{D97D223A-05E1-41A2-A822-B7D49F90C7AC}" type="presOf" srcId="{948E1104-0572-42FF-9B7F-5F61E49AD862}" destId="{A18694DE-396C-451D-8478-477741E05B20}" srcOrd="0" destOrd="1" presId="urn:microsoft.com/office/officeart/2005/8/layout/hProcess4"/>
    <dgm:cxn modelId="{443E223E-E8CA-40D4-965D-F699E31206B2}" type="presOf" srcId="{4E03839B-C195-49DD-8F45-14B7B68FD214}" destId="{60322D55-5406-404B-AC0C-FEBFE2411F6F}" srcOrd="0" destOrd="0" presId="urn:microsoft.com/office/officeart/2005/8/layout/hProcess4"/>
    <dgm:cxn modelId="{F237463F-EF5C-46E8-ADD1-A3ECA649F4BB}" srcId="{9C1D0CF7-F04C-4FAC-BA92-9ED7F92E93DE}" destId="{57D64471-2EC8-4FDE-AC37-EEB576A7170C}" srcOrd="1" destOrd="0" parTransId="{A0CF4772-DDAA-415F-A367-8BE91ACD8DE6}" sibTransId="{DAE99369-E4EA-4D3A-B371-2B0B8DF45313}"/>
    <dgm:cxn modelId="{2DAC665B-E760-4FDA-9E36-14CB59C34512}" type="presOf" srcId="{051B8A66-884A-4F40-A549-5DB426B863A2}" destId="{5F7485B5-24D3-465B-933A-8AD8260A0EAE}" srcOrd="1" destOrd="2" presId="urn:microsoft.com/office/officeart/2005/8/layout/hProcess4"/>
    <dgm:cxn modelId="{FA7CCD5B-0E42-4AFE-B4C7-4941D0368FA0}" type="presOf" srcId="{425B4A40-681F-4B27-BAD9-3F5555C0A5ED}" destId="{60322D55-5406-404B-AC0C-FEBFE2411F6F}" srcOrd="0" destOrd="1" presId="urn:microsoft.com/office/officeart/2005/8/layout/hProcess4"/>
    <dgm:cxn modelId="{F68F2C42-4971-472E-A080-89366FEBB7C6}" type="presOf" srcId="{CBF51F15-1148-4821-969A-512071EFF703}" destId="{D8362DF9-79E8-432B-B8F1-200D7A859C05}" srcOrd="0" destOrd="2" presId="urn:microsoft.com/office/officeart/2005/8/layout/hProcess4"/>
    <dgm:cxn modelId="{2C567243-C7AC-4743-B0A2-111AA5F4B849}" type="presOf" srcId="{4D922CC3-959E-4D7D-8541-23BF3ABE3684}" destId="{F5D8D4EA-E781-46DE-8913-DBE0BA1E5B65}" srcOrd="1" destOrd="2" presId="urn:microsoft.com/office/officeart/2005/8/layout/hProcess4"/>
    <dgm:cxn modelId="{64E6A364-1C9D-4155-8E48-52A38B4AD26D}" type="presOf" srcId="{57D64471-2EC8-4FDE-AC37-EEB576A7170C}" destId="{F5D8D4EA-E781-46DE-8913-DBE0BA1E5B65}" srcOrd="1" destOrd="1" presId="urn:microsoft.com/office/officeart/2005/8/layout/hProcess4"/>
    <dgm:cxn modelId="{63DF4C46-AEEB-4E9B-A394-3DBA43082606}" type="presOf" srcId="{573CDBCA-2418-47F1-A955-B4F4DD9EB049}" destId="{60322D55-5406-404B-AC0C-FEBFE2411F6F}" srcOrd="0" destOrd="3" presId="urn:microsoft.com/office/officeart/2005/8/layout/hProcess4"/>
    <dgm:cxn modelId="{6E132F48-B7C8-4B78-89CA-807C33FB5654}" type="presOf" srcId="{DD078922-9CF4-4C96-BFD7-29294D4857ED}" destId="{D8362DF9-79E8-432B-B8F1-200D7A859C05}" srcOrd="0" destOrd="0" presId="urn:microsoft.com/office/officeart/2005/8/layout/hProcess4"/>
    <dgm:cxn modelId="{48C7BF49-995C-4F7E-9569-BA19CBFEE11F}" type="presOf" srcId="{4E03839B-C195-49DD-8F45-14B7B68FD214}" destId="{5F7485B5-24D3-465B-933A-8AD8260A0EAE}" srcOrd="1" destOrd="0" presId="urn:microsoft.com/office/officeart/2005/8/layout/hProcess4"/>
    <dgm:cxn modelId="{5A22784B-35CE-429D-9712-F928C56E2A36}" srcId="{CF287ECE-7421-4358-B4E4-4D5E0C726B02}" destId="{DD078922-9CF4-4C96-BFD7-29294D4857ED}" srcOrd="0" destOrd="0" parTransId="{FA95E776-BEAD-44CA-BD0C-C57007809D14}" sibTransId="{3BED03C7-586D-43B4-8A0A-BB862E1CAB1B}"/>
    <dgm:cxn modelId="{97968551-1A71-4905-B7CF-BF2669114BD0}" type="presOf" srcId="{573CDBCA-2418-47F1-A955-B4F4DD9EB049}" destId="{5F7485B5-24D3-465B-933A-8AD8260A0EAE}" srcOrd="1" destOrd="3" presId="urn:microsoft.com/office/officeart/2005/8/layout/hProcess4"/>
    <dgm:cxn modelId="{52533C52-EC59-42A7-B474-E7A839B11A63}" type="presOf" srcId="{4D922CC3-959E-4D7D-8541-23BF3ABE3684}" destId="{5BA53616-5005-4043-BD8A-B7419DBDCDEC}" srcOrd="0" destOrd="2" presId="urn:microsoft.com/office/officeart/2005/8/layout/hProcess4"/>
    <dgm:cxn modelId="{D32C8C52-27E5-4F6C-9C79-882192D75BAB}" srcId="{9C1D0CF7-F04C-4FAC-BA92-9ED7F92E93DE}" destId="{F022514D-AD65-4F09-928C-D2F8560B9D8D}" srcOrd="0" destOrd="0" parTransId="{A8D3B31B-A859-49C1-BC8C-413007C1A1F0}" sibTransId="{D2EBBA29-389B-464A-9E95-936D7201DD90}"/>
    <dgm:cxn modelId="{67A3EF75-4C65-45F4-BB6F-39258DD45B75}" srcId="{4BB4FF03-06ED-4015-836C-40F1B2D0246A}" destId="{3AF262EF-FAC4-49DE-92AE-572A178CC419}" srcOrd="2" destOrd="0" parTransId="{704850BA-5069-4115-B3E1-5A3AC5D16FBF}" sibTransId="{B69133FC-362B-4C48-9F8A-6416BB31FDB3}"/>
    <dgm:cxn modelId="{D20B4A57-8A9D-4B2E-9B51-011A8A79C20C}" type="presOf" srcId="{3AF262EF-FAC4-49DE-92AE-572A178CC419}" destId="{2FB3A3ED-E137-4ABE-8226-EE364F7FD2A4}" srcOrd="1" destOrd="2" presId="urn:microsoft.com/office/officeart/2005/8/layout/hProcess4"/>
    <dgm:cxn modelId="{FE072959-0E64-4043-B742-ABF7F49AD5AB}" srcId="{6898D8A1-0DA9-4B7C-AF5B-FE9E73398AC3}" destId="{9C1D0CF7-F04C-4FAC-BA92-9ED7F92E93DE}" srcOrd="1" destOrd="0" parTransId="{C68A91DF-BC01-4F36-BC01-955CF9417C2A}" sibTransId="{5580FC02-304F-4FA9-96A1-17B61A7B8A83}"/>
    <dgm:cxn modelId="{2524357F-EE79-405F-A84E-B97E272676BA}" type="presOf" srcId="{88D3F686-5016-48F0-808E-69B97ADF41B7}" destId="{B189E685-0919-4E15-94AE-E9891F6AC34E}" srcOrd="0" destOrd="0" presId="urn:microsoft.com/office/officeart/2005/8/layout/hProcess4"/>
    <dgm:cxn modelId="{1E8F1885-2BB8-430B-88A0-2CD196918A13}" type="presOf" srcId="{15D4B9B5-7C03-4328-82EF-8AFC0CE6B933}" destId="{2FB3A3ED-E137-4ABE-8226-EE364F7FD2A4}" srcOrd="1" destOrd="0" presId="urn:microsoft.com/office/officeart/2005/8/layout/hProcess4"/>
    <dgm:cxn modelId="{7B37FF85-872C-468F-8B68-6CA250ED429E}" srcId="{4BB4FF03-06ED-4015-836C-40F1B2D0246A}" destId="{948E1104-0572-42FF-9B7F-5F61E49AD862}" srcOrd="1" destOrd="0" parTransId="{90D6DFB2-8895-4CC6-8F04-F2F8A623141F}" sibTransId="{0854E3E5-3ECD-4FC1-8E9C-A2E11063A4B8}"/>
    <dgm:cxn modelId="{2FAFA188-9AEC-4B09-A6B1-3E63E23BC24C}" type="presOf" srcId="{DD078922-9CF4-4C96-BFD7-29294D4857ED}" destId="{CD335F46-9D80-4B81-9BCD-234E2CE728BF}" srcOrd="1" destOrd="0" presId="urn:microsoft.com/office/officeart/2005/8/layout/hProcess4"/>
    <dgm:cxn modelId="{0F2D519D-4C14-412E-9DAF-05C125727A87}" type="presOf" srcId="{051B8A66-884A-4F40-A549-5DB426B863A2}" destId="{60322D55-5406-404B-AC0C-FEBFE2411F6F}" srcOrd="0" destOrd="2" presId="urn:microsoft.com/office/officeart/2005/8/layout/hProcess4"/>
    <dgm:cxn modelId="{64B0AEA0-56AB-4C71-9676-FAAD1A7FEBDB}" type="presOf" srcId="{CBF51F15-1148-4821-969A-512071EFF703}" destId="{CD335F46-9D80-4B81-9BCD-234E2CE728BF}" srcOrd="1" destOrd="2" presId="urn:microsoft.com/office/officeart/2005/8/layout/hProcess4"/>
    <dgm:cxn modelId="{215909A2-13B5-48C5-9298-0E587E9D64EE}" srcId="{6898D8A1-0DA9-4B7C-AF5B-FE9E73398AC3}" destId="{4BB4FF03-06ED-4015-836C-40F1B2D0246A}" srcOrd="0" destOrd="0" parTransId="{02F75AF5-CE64-407F-B8BC-03122E622CA5}" sibTransId="{BC09F40E-84A7-4F3A-AB15-700EDAFD90E5}"/>
    <dgm:cxn modelId="{A074FFB4-12A6-4A23-962E-954AE42C2B57}" type="presOf" srcId="{9C1D0CF7-F04C-4FAC-BA92-9ED7F92E93DE}" destId="{058A52C6-F76C-4A57-9CBD-DFB8B8541424}" srcOrd="0" destOrd="0" presId="urn:microsoft.com/office/officeart/2005/8/layout/hProcess4"/>
    <dgm:cxn modelId="{EA029DBD-19CD-4BD9-BEB8-7CE867A7D6D1}" type="presOf" srcId="{F022514D-AD65-4F09-928C-D2F8560B9D8D}" destId="{F5D8D4EA-E781-46DE-8913-DBE0BA1E5B65}" srcOrd="1" destOrd="0" presId="urn:microsoft.com/office/officeart/2005/8/layout/hProcess4"/>
    <dgm:cxn modelId="{B9A20DC6-9561-4B20-87A4-D0C44BB2795B}" srcId="{88049C00-AF4D-47BF-BF5B-8CD1C7E3E57B}" destId="{4E03839B-C195-49DD-8F45-14B7B68FD214}" srcOrd="0" destOrd="0" parTransId="{20D292EC-4A6B-4E9E-976C-1E7E91C6C1AD}" sibTransId="{A1A931A6-3BC2-422F-852D-5CD7126EC43B}"/>
    <dgm:cxn modelId="{2F873BCB-3B15-4128-8697-A97A41093E4D}" type="presOf" srcId="{425B4A40-681F-4B27-BAD9-3F5555C0A5ED}" destId="{5F7485B5-24D3-465B-933A-8AD8260A0EAE}" srcOrd="1" destOrd="1" presId="urn:microsoft.com/office/officeart/2005/8/layout/hProcess4"/>
    <dgm:cxn modelId="{4D4E0ECC-EE0F-4F10-A161-55FB219181B8}" type="presOf" srcId="{FA7E38D8-8C8D-494A-912E-FEDA317F974F}" destId="{CD335F46-9D80-4B81-9BCD-234E2CE728BF}" srcOrd="1" destOrd="1" presId="urn:microsoft.com/office/officeart/2005/8/layout/hProcess4"/>
    <dgm:cxn modelId="{B0EFEBCC-F7C4-4F3A-96B8-C1F37B2EA012}" srcId="{88049C00-AF4D-47BF-BF5B-8CD1C7E3E57B}" destId="{573CDBCA-2418-47F1-A955-B4F4DD9EB049}" srcOrd="3" destOrd="0" parTransId="{4853DC16-F28F-486F-A915-365609D7F6B4}" sibTransId="{C2185085-21E3-492C-8A4B-72283244FAB7}"/>
    <dgm:cxn modelId="{C2F37DCE-DF78-47D9-868A-B1768193944B}" type="presOf" srcId="{6898D8A1-0DA9-4B7C-AF5B-FE9E73398AC3}" destId="{711F3142-5E4D-41C3-91D9-6144CE496069}" srcOrd="0" destOrd="0" presId="urn:microsoft.com/office/officeart/2005/8/layout/hProcess4"/>
    <dgm:cxn modelId="{3CBE96DA-B2E2-46AA-9867-445418A16580}" type="presOf" srcId="{4BB4FF03-06ED-4015-836C-40F1B2D0246A}" destId="{96F45BCE-E488-4DB3-820E-2D7989D48295}" srcOrd="0" destOrd="0" presId="urn:microsoft.com/office/officeart/2005/8/layout/hProcess4"/>
    <dgm:cxn modelId="{902186DE-A4D6-4DEB-B17E-840B45D5B54E}" srcId="{6898D8A1-0DA9-4B7C-AF5B-FE9E73398AC3}" destId="{88049C00-AF4D-47BF-BF5B-8CD1C7E3E57B}" srcOrd="3" destOrd="0" parTransId="{655BD2FA-AD50-4887-A0FF-D879F933C996}" sibTransId="{DAA704FD-809D-45E7-9AC8-23790C9E73EE}"/>
    <dgm:cxn modelId="{90E7E1E2-246F-4EAB-B7D5-AAF65D0A1C50}" type="presOf" srcId="{15D4B9B5-7C03-4328-82EF-8AFC0CE6B933}" destId="{A18694DE-396C-451D-8478-477741E05B20}" srcOrd="0" destOrd="0" presId="urn:microsoft.com/office/officeart/2005/8/layout/hProcess4"/>
    <dgm:cxn modelId="{17492DE9-2E07-42C6-92E6-BEC35E12847F}" type="presOf" srcId="{FA7E38D8-8C8D-494A-912E-FEDA317F974F}" destId="{D8362DF9-79E8-432B-B8F1-200D7A859C05}" srcOrd="0" destOrd="1" presId="urn:microsoft.com/office/officeart/2005/8/layout/hProcess4"/>
    <dgm:cxn modelId="{723BC8EA-F05C-4A99-BE94-460D6036AF35}" srcId="{88049C00-AF4D-47BF-BF5B-8CD1C7E3E57B}" destId="{051B8A66-884A-4F40-A549-5DB426B863A2}" srcOrd="2" destOrd="0" parTransId="{A33F1C8B-9B2D-4938-9FFD-4FC4F7275187}" sibTransId="{6A7D1E8D-B899-4BF3-ACA9-58B8E8EDA8BF}"/>
    <dgm:cxn modelId="{100420EB-CD40-4E59-B23A-32A245C55783}" srcId="{88049C00-AF4D-47BF-BF5B-8CD1C7E3E57B}" destId="{425B4A40-681F-4B27-BAD9-3F5555C0A5ED}" srcOrd="1" destOrd="0" parTransId="{F70C71A8-9A46-4E59-A053-CCCA01876C4C}" sibTransId="{A4B55619-0940-4F13-84A2-67EF3EEA74E8}"/>
    <dgm:cxn modelId="{BE482BF1-5C78-4D81-BDE9-DDA14AA25261}" type="presOf" srcId="{BC09F40E-84A7-4F3A-AB15-700EDAFD90E5}" destId="{B1775453-4734-4E7F-99D4-8C1669346746}" srcOrd="0" destOrd="0" presId="urn:microsoft.com/office/officeart/2005/8/layout/hProcess4"/>
    <dgm:cxn modelId="{FB745AF1-8B53-41CB-8D78-656795B71C9E}" type="presOf" srcId="{F022514D-AD65-4F09-928C-D2F8560B9D8D}" destId="{5BA53616-5005-4043-BD8A-B7419DBDCDEC}" srcOrd="0" destOrd="0" presId="urn:microsoft.com/office/officeart/2005/8/layout/hProcess4"/>
    <dgm:cxn modelId="{AD325BF7-5F43-4320-8E7D-D19BBA4D1CF2}" type="presOf" srcId="{5580FC02-304F-4FA9-96A1-17B61A7B8A83}" destId="{431036FE-DDDC-4499-8B2B-1EDDB80412B9}" srcOrd="0" destOrd="0" presId="urn:microsoft.com/office/officeart/2005/8/layout/hProcess4"/>
    <dgm:cxn modelId="{A3A2EFFA-1012-4C0E-BA6A-7B770FC5B13F}" type="presOf" srcId="{CF287ECE-7421-4358-B4E4-4D5E0C726B02}" destId="{0444D4CF-F8E6-404E-B2EA-26F49F492A60}" srcOrd="0" destOrd="0" presId="urn:microsoft.com/office/officeart/2005/8/layout/hProcess4"/>
    <dgm:cxn modelId="{25C0DA1D-E9ED-4F54-BCE9-16548C6714B1}" type="presParOf" srcId="{711F3142-5E4D-41C3-91D9-6144CE496069}" destId="{0C31F91B-DF5F-4B22-9F29-87705BB7F008}" srcOrd="0" destOrd="0" presId="urn:microsoft.com/office/officeart/2005/8/layout/hProcess4"/>
    <dgm:cxn modelId="{6FDFBA56-000A-4AA8-A035-F81FD0AAA297}" type="presParOf" srcId="{711F3142-5E4D-41C3-91D9-6144CE496069}" destId="{1A9E9C36-50A0-49FF-85FA-956A15A9368F}" srcOrd="1" destOrd="0" presId="urn:microsoft.com/office/officeart/2005/8/layout/hProcess4"/>
    <dgm:cxn modelId="{FF9C2024-B514-48DE-AA00-D6C28167AA0D}" type="presParOf" srcId="{711F3142-5E4D-41C3-91D9-6144CE496069}" destId="{B3CEDA67-239F-4AE0-B4AD-45ED5F1E9E90}" srcOrd="2" destOrd="0" presId="urn:microsoft.com/office/officeart/2005/8/layout/hProcess4"/>
    <dgm:cxn modelId="{D5EA8D4D-C109-4214-8D34-CC7D1153763B}" type="presParOf" srcId="{B3CEDA67-239F-4AE0-B4AD-45ED5F1E9E90}" destId="{CAB6D998-CB21-40E0-B99C-C943ED5B2285}" srcOrd="0" destOrd="0" presId="urn:microsoft.com/office/officeart/2005/8/layout/hProcess4"/>
    <dgm:cxn modelId="{5B83B0B6-18E9-4F16-B18A-0C0EFE03F890}" type="presParOf" srcId="{CAB6D998-CB21-40E0-B99C-C943ED5B2285}" destId="{4767974D-691E-4F97-93CE-CBD76682F7D3}" srcOrd="0" destOrd="0" presId="urn:microsoft.com/office/officeart/2005/8/layout/hProcess4"/>
    <dgm:cxn modelId="{0A44DD99-6240-46E1-9E6E-6F1C09C684F1}" type="presParOf" srcId="{CAB6D998-CB21-40E0-B99C-C943ED5B2285}" destId="{A18694DE-396C-451D-8478-477741E05B20}" srcOrd="1" destOrd="0" presId="urn:microsoft.com/office/officeart/2005/8/layout/hProcess4"/>
    <dgm:cxn modelId="{0DFB5C9A-0793-47F0-9E73-88E2B43DFDE9}" type="presParOf" srcId="{CAB6D998-CB21-40E0-B99C-C943ED5B2285}" destId="{2FB3A3ED-E137-4ABE-8226-EE364F7FD2A4}" srcOrd="2" destOrd="0" presId="urn:microsoft.com/office/officeart/2005/8/layout/hProcess4"/>
    <dgm:cxn modelId="{69F12F7C-44C6-4046-8BDD-B7330C61EBE0}" type="presParOf" srcId="{CAB6D998-CB21-40E0-B99C-C943ED5B2285}" destId="{96F45BCE-E488-4DB3-820E-2D7989D48295}" srcOrd="3" destOrd="0" presId="urn:microsoft.com/office/officeart/2005/8/layout/hProcess4"/>
    <dgm:cxn modelId="{EDB4BA83-55A3-4A82-9F6E-8E3DA7EE7A41}" type="presParOf" srcId="{CAB6D998-CB21-40E0-B99C-C943ED5B2285}" destId="{E9070642-32DD-48A0-ABCB-89149B026C48}" srcOrd="4" destOrd="0" presId="urn:microsoft.com/office/officeart/2005/8/layout/hProcess4"/>
    <dgm:cxn modelId="{2BEFA0FF-7B76-4C9A-A54C-F2D714D81CC4}" type="presParOf" srcId="{B3CEDA67-239F-4AE0-B4AD-45ED5F1E9E90}" destId="{B1775453-4734-4E7F-99D4-8C1669346746}" srcOrd="1" destOrd="0" presId="urn:microsoft.com/office/officeart/2005/8/layout/hProcess4"/>
    <dgm:cxn modelId="{67E84171-0962-40EE-B9FF-F4F5ACC3D597}" type="presParOf" srcId="{B3CEDA67-239F-4AE0-B4AD-45ED5F1E9E90}" destId="{2D6350A0-C76F-45DC-86E6-3EF6FD047C9A}" srcOrd="2" destOrd="0" presId="urn:microsoft.com/office/officeart/2005/8/layout/hProcess4"/>
    <dgm:cxn modelId="{C7087CA6-8C53-4A20-922A-6588D525E158}" type="presParOf" srcId="{2D6350A0-C76F-45DC-86E6-3EF6FD047C9A}" destId="{F40A156E-71CA-4EFC-B9AF-944428C78E88}" srcOrd="0" destOrd="0" presId="urn:microsoft.com/office/officeart/2005/8/layout/hProcess4"/>
    <dgm:cxn modelId="{CC01C277-E318-4BFC-BB79-14282571EB35}" type="presParOf" srcId="{2D6350A0-C76F-45DC-86E6-3EF6FD047C9A}" destId="{5BA53616-5005-4043-BD8A-B7419DBDCDEC}" srcOrd="1" destOrd="0" presId="urn:microsoft.com/office/officeart/2005/8/layout/hProcess4"/>
    <dgm:cxn modelId="{A691AF00-40F8-4D78-9124-0BA83EA52AA1}" type="presParOf" srcId="{2D6350A0-C76F-45DC-86E6-3EF6FD047C9A}" destId="{F5D8D4EA-E781-46DE-8913-DBE0BA1E5B65}" srcOrd="2" destOrd="0" presId="urn:microsoft.com/office/officeart/2005/8/layout/hProcess4"/>
    <dgm:cxn modelId="{BCF590B0-21F5-49A7-97F9-F08F77DEC6B0}" type="presParOf" srcId="{2D6350A0-C76F-45DC-86E6-3EF6FD047C9A}" destId="{058A52C6-F76C-4A57-9CBD-DFB8B8541424}" srcOrd="3" destOrd="0" presId="urn:microsoft.com/office/officeart/2005/8/layout/hProcess4"/>
    <dgm:cxn modelId="{6D5BC761-6BB5-49F0-8559-35B44104EE18}" type="presParOf" srcId="{2D6350A0-C76F-45DC-86E6-3EF6FD047C9A}" destId="{18FAD38F-A59C-4B1F-9C03-514ED0558DB0}" srcOrd="4" destOrd="0" presId="urn:microsoft.com/office/officeart/2005/8/layout/hProcess4"/>
    <dgm:cxn modelId="{48E4792E-897B-4A5D-9C9C-4B272C310D2F}" type="presParOf" srcId="{B3CEDA67-239F-4AE0-B4AD-45ED5F1E9E90}" destId="{431036FE-DDDC-4499-8B2B-1EDDB80412B9}" srcOrd="3" destOrd="0" presId="urn:microsoft.com/office/officeart/2005/8/layout/hProcess4"/>
    <dgm:cxn modelId="{058163B9-8BED-41CC-9A02-FFE80F8AA1B0}" type="presParOf" srcId="{B3CEDA67-239F-4AE0-B4AD-45ED5F1E9E90}" destId="{2FFC637C-5197-4A3F-8F36-2936FD6B9D54}" srcOrd="4" destOrd="0" presId="urn:microsoft.com/office/officeart/2005/8/layout/hProcess4"/>
    <dgm:cxn modelId="{1FDAA684-D39E-475F-9787-040D6A4066C0}" type="presParOf" srcId="{2FFC637C-5197-4A3F-8F36-2936FD6B9D54}" destId="{6759B9F6-8B8C-479E-91F2-66373380A07D}" srcOrd="0" destOrd="0" presId="urn:microsoft.com/office/officeart/2005/8/layout/hProcess4"/>
    <dgm:cxn modelId="{EB9CFE31-207D-45C1-95EC-EC5D8D57D8A9}" type="presParOf" srcId="{2FFC637C-5197-4A3F-8F36-2936FD6B9D54}" destId="{D8362DF9-79E8-432B-B8F1-200D7A859C05}" srcOrd="1" destOrd="0" presId="urn:microsoft.com/office/officeart/2005/8/layout/hProcess4"/>
    <dgm:cxn modelId="{3D115FF5-F20B-4726-A71B-4BE75C8D77F4}" type="presParOf" srcId="{2FFC637C-5197-4A3F-8F36-2936FD6B9D54}" destId="{CD335F46-9D80-4B81-9BCD-234E2CE728BF}" srcOrd="2" destOrd="0" presId="urn:microsoft.com/office/officeart/2005/8/layout/hProcess4"/>
    <dgm:cxn modelId="{96DF6C56-FA8E-4413-91F4-CE3A3AC82977}" type="presParOf" srcId="{2FFC637C-5197-4A3F-8F36-2936FD6B9D54}" destId="{0444D4CF-F8E6-404E-B2EA-26F49F492A60}" srcOrd="3" destOrd="0" presId="urn:microsoft.com/office/officeart/2005/8/layout/hProcess4"/>
    <dgm:cxn modelId="{2A9C017D-0CAD-4BAC-98F4-25054C5B907D}" type="presParOf" srcId="{2FFC637C-5197-4A3F-8F36-2936FD6B9D54}" destId="{7101AC5B-1521-453F-8DE0-DFD6B974385C}" srcOrd="4" destOrd="0" presId="urn:microsoft.com/office/officeart/2005/8/layout/hProcess4"/>
    <dgm:cxn modelId="{867082C4-39B1-4D02-BD25-01D456B36EAC}" type="presParOf" srcId="{B3CEDA67-239F-4AE0-B4AD-45ED5F1E9E90}" destId="{B189E685-0919-4E15-94AE-E9891F6AC34E}" srcOrd="5" destOrd="0" presId="urn:microsoft.com/office/officeart/2005/8/layout/hProcess4"/>
    <dgm:cxn modelId="{D47B295F-195B-4578-BCD6-7B303BE1D77D}" type="presParOf" srcId="{B3CEDA67-239F-4AE0-B4AD-45ED5F1E9E90}" destId="{DD4DD71A-C6FA-4DFB-99A9-C57DE842F5EA}" srcOrd="6" destOrd="0" presId="urn:microsoft.com/office/officeart/2005/8/layout/hProcess4"/>
    <dgm:cxn modelId="{FF467234-CE43-49E5-A622-2AC076141220}" type="presParOf" srcId="{DD4DD71A-C6FA-4DFB-99A9-C57DE842F5EA}" destId="{0FFC019E-49FC-44ED-8E55-456FA09E4813}" srcOrd="0" destOrd="0" presId="urn:microsoft.com/office/officeart/2005/8/layout/hProcess4"/>
    <dgm:cxn modelId="{A0BC39DF-D8F6-45A0-A514-F54F2DACD427}" type="presParOf" srcId="{DD4DD71A-C6FA-4DFB-99A9-C57DE842F5EA}" destId="{60322D55-5406-404B-AC0C-FEBFE2411F6F}" srcOrd="1" destOrd="0" presId="urn:microsoft.com/office/officeart/2005/8/layout/hProcess4"/>
    <dgm:cxn modelId="{FE370DB9-BC14-40DE-9066-8D611CB9498B}" type="presParOf" srcId="{DD4DD71A-C6FA-4DFB-99A9-C57DE842F5EA}" destId="{5F7485B5-24D3-465B-933A-8AD8260A0EAE}" srcOrd="2" destOrd="0" presId="urn:microsoft.com/office/officeart/2005/8/layout/hProcess4"/>
    <dgm:cxn modelId="{DE3E4B5B-5AA8-4DE1-B771-9DB056A44F4C}" type="presParOf" srcId="{DD4DD71A-C6FA-4DFB-99A9-C57DE842F5EA}" destId="{5C444A1A-A03F-4DE6-AD2D-5F06C803D553}" srcOrd="3" destOrd="0" presId="urn:microsoft.com/office/officeart/2005/8/layout/hProcess4"/>
    <dgm:cxn modelId="{28F46228-6B7F-4276-931E-F3D0DFD16465}" type="presParOf" srcId="{DD4DD71A-C6FA-4DFB-99A9-C57DE842F5EA}" destId="{7589B19E-1899-466D-A0E0-29D6BCA810AD}"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694DE-396C-451D-8478-477741E05B20}">
      <dsp:nvSpPr>
        <dsp:cNvPr id="0" name=""/>
        <dsp:cNvSpPr/>
      </dsp:nvSpPr>
      <dsp:spPr>
        <a:xfrm>
          <a:off x="4507" y="2022334"/>
          <a:ext cx="2213867" cy="182597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Issue opened via CARTS</a:t>
          </a:r>
        </a:p>
        <a:p>
          <a:pPr marL="114300" lvl="1" indent="-114300" algn="l" defTabSz="622300">
            <a:lnSpc>
              <a:spcPct val="90000"/>
            </a:lnSpc>
            <a:spcBef>
              <a:spcPct val="0"/>
            </a:spcBef>
            <a:spcAft>
              <a:spcPct val="15000"/>
            </a:spcAft>
            <a:buChar char="•"/>
          </a:pPr>
          <a:r>
            <a:rPr lang="en-US" sz="1400" kern="1200" dirty="0"/>
            <a:t>Issue referred to CCB </a:t>
          </a:r>
        </a:p>
        <a:p>
          <a:pPr marL="114300" lvl="1" indent="-114300" algn="l" defTabSz="622300">
            <a:lnSpc>
              <a:spcPct val="90000"/>
            </a:lnSpc>
            <a:spcBef>
              <a:spcPct val="0"/>
            </a:spcBef>
            <a:spcAft>
              <a:spcPct val="15000"/>
            </a:spcAft>
            <a:buChar char="•"/>
          </a:pPr>
          <a:r>
            <a:rPr lang="en-US" sz="1400" kern="1200" dirty="0"/>
            <a:t>Documentation prepared for CCB discussion </a:t>
          </a:r>
        </a:p>
      </dsp:txBody>
      <dsp:txXfrm>
        <a:off x="46528" y="2064355"/>
        <a:ext cx="2129825" cy="1350654"/>
      </dsp:txXfrm>
    </dsp:sp>
    <dsp:sp modelId="{B1775453-4734-4E7F-99D4-8C1669346746}">
      <dsp:nvSpPr>
        <dsp:cNvPr id="0" name=""/>
        <dsp:cNvSpPr/>
      </dsp:nvSpPr>
      <dsp:spPr>
        <a:xfrm>
          <a:off x="1278169" y="2548781"/>
          <a:ext cx="2381405" cy="2381405"/>
        </a:xfrm>
        <a:prstGeom prst="leftCircularArrow">
          <a:avLst>
            <a:gd name="adj1" fmla="val 3215"/>
            <a:gd name="adj2" fmla="val 396179"/>
            <a:gd name="adj3" fmla="val 2336973"/>
            <a:gd name="adj4" fmla="val 9189772"/>
            <a:gd name="adj5" fmla="val 3751"/>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6F45BCE-E488-4DB3-820E-2D7989D48295}">
      <dsp:nvSpPr>
        <dsp:cNvPr id="0" name=""/>
        <dsp:cNvSpPr/>
      </dsp:nvSpPr>
      <dsp:spPr>
        <a:xfrm>
          <a:off x="496477" y="3457030"/>
          <a:ext cx="1967881" cy="782561"/>
        </a:xfrm>
        <a:prstGeom prst="roundRect">
          <a:avLst>
            <a:gd name="adj" fmla="val 10000"/>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Issue is referred to BRPCCB and Categorized</a:t>
          </a:r>
        </a:p>
      </dsp:txBody>
      <dsp:txXfrm>
        <a:off x="519397" y="3479950"/>
        <a:ext cx="1922041" cy="736721"/>
      </dsp:txXfrm>
    </dsp:sp>
    <dsp:sp modelId="{5BA53616-5005-4043-BD8A-B7419DBDCDEC}">
      <dsp:nvSpPr>
        <dsp:cNvPr id="0" name=""/>
        <dsp:cNvSpPr/>
      </dsp:nvSpPr>
      <dsp:spPr>
        <a:xfrm>
          <a:off x="2777482" y="2027442"/>
          <a:ext cx="2213867" cy="199847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t>BRPCCB meeting conducted</a:t>
          </a:r>
        </a:p>
        <a:p>
          <a:pPr marL="114300" lvl="1" indent="-114300" algn="l" defTabSz="622300">
            <a:lnSpc>
              <a:spcPct val="90000"/>
            </a:lnSpc>
            <a:spcBef>
              <a:spcPct val="0"/>
            </a:spcBef>
            <a:spcAft>
              <a:spcPct val="15000"/>
            </a:spcAft>
            <a:buChar char="•"/>
          </a:pPr>
          <a:r>
            <a:rPr lang="en-US" sz="1400" kern="1200" dirty="0"/>
            <a:t>Issue discussed (including proposed path forward)</a:t>
          </a:r>
        </a:p>
        <a:p>
          <a:pPr marL="114300" lvl="1" indent="-114300" algn="l" defTabSz="622300">
            <a:lnSpc>
              <a:spcPct val="90000"/>
            </a:lnSpc>
            <a:spcBef>
              <a:spcPct val="0"/>
            </a:spcBef>
            <a:spcAft>
              <a:spcPct val="15000"/>
            </a:spcAft>
            <a:buChar char="•"/>
          </a:pPr>
          <a:r>
            <a:rPr lang="en-US" sz="1400" kern="1200" dirty="0"/>
            <a:t>Documentation Reviewed</a:t>
          </a:r>
        </a:p>
      </dsp:txBody>
      <dsp:txXfrm>
        <a:off x="2823473" y="2501678"/>
        <a:ext cx="2121885" cy="1478250"/>
      </dsp:txXfrm>
    </dsp:sp>
    <dsp:sp modelId="{431036FE-DDDC-4499-8B2B-1EDDB80412B9}">
      <dsp:nvSpPr>
        <dsp:cNvPr id="0" name=""/>
        <dsp:cNvSpPr/>
      </dsp:nvSpPr>
      <dsp:spPr>
        <a:xfrm>
          <a:off x="3958615" y="868331"/>
          <a:ext cx="2993018" cy="2993018"/>
        </a:xfrm>
        <a:prstGeom prst="circularArrow">
          <a:avLst>
            <a:gd name="adj1" fmla="val 2558"/>
            <a:gd name="adj2" fmla="val 310405"/>
            <a:gd name="adj3" fmla="val 19380799"/>
            <a:gd name="adj4" fmla="val 12442225"/>
            <a:gd name="adj5" fmla="val 2984"/>
          </a:avLst>
        </a:prstGeom>
        <a:solidFill>
          <a:schemeClr val="tx1">
            <a:lumMod val="50000"/>
            <a:lumOff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58A52C6-F76C-4A57-9CBD-DFB8B8541424}">
      <dsp:nvSpPr>
        <dsp:cNvPr id="0" name=""/>
        <dsp:cNvSpPr/>
      </dsp:nvSpPr>
      <dsp:spPr>
        <a:xfrm>
          <a:off x="3215855" y="1714961"/>
          <a:ext cx="1967881" cy="782561"/>
        </a:xfrm>
        <a:prstGeom prst="roundRect">
          <a:avLst>
            <a:gd name="adj" fmla="val 10000"/>
          </a:avLst>
        </a:prstGeom>
        <a:solidFill>
          <a:schemeClr val="tx1">
            <a:lumMod val="50000"/>
            <a:lumOff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Issue is discussed at regular BRCCB Meeting</a:t>
          </a:r>
        </a:p>
      </dsp:txBody>
      <dsp:txXfrm>
        <a:off x="3238775" y="1737881"/>
        <a:ext cx="1922041" cy="736721"/>
      </dsp:txXfrm>
    </dsp:sp>
    <dsp:sp modelId="{D8362DF9-79E8-432B-B8F1-200D7A859C05}">
      <dsp:nvSpPr>
        <dsp:cNvPr id="0" name=""/>
        <dsp:cNvSpPr/>
      </dsp:nvSpPr>
      <dsp:spPr>
        <a:xfrm>
          <a:off x="5488535" y="1858879"/>
          <a:ext cx="2802977" cy="21345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latin typeface="+mn-lt"/>
              <a:cs typeface="Calibri" panose="020F0502020204030204" pitchFamily="34" charset="0"/>
            </a:rPr>
            <a:t>Consensus reached on issue resolution/path forward*</a:t>
          </a:r>
          <a:endParaRPr lang="en-US" sz="1400" b="0" kern="1200" dirty="0">
            <a:latin typeface="+mn-lt"/>
          </a:endParaRPr>
        </a:p>
        <a:p>
          <a:pPr marL="114300" lvl="1" indent="-114300" algn="l" defTabSz="622300">
            <a:lnSpc>
              <a:spcPct val="90000"/>
            </a:lnSpc>
            <a:spcBef>
              <a:spcPct val="0"/>
            </a:spcBef>
            <a:spcAft>
              <a:spcPct val="15000"/>
            </a:spcAft>
            <a:buChar char="•"/>
          </a:pPr>
          <a:r>
            <a:rPr lang="en-US" sz="1400" b="0" kern="1200" dirty="0">
              <a:latin typeface="+mn-lt"/>
            </a:rPr>
            <a:t>Planning for release (internal DOC release or SAMS release)</a:t>
          </a:r>
        </a:p>
        <a:p>
          <a:pPr marL="114300" lvl="1" indent="-114300" algn="l" defTabSz="622300">
            <a:lnSpc>
              <a:spcPct val="90000"/>
            </a:lnSpc>
            <a:spcBef>
              <a:spcPct val="0"/>
            </a:spcBef>
            <a:spcAft>
              <a:spcPct val="15000"/>
            </a:spcAft>
            <a:buChar char="•"/>
          </a:pPr>
          <a:r>
            <a:rPr lang="en-US" sz="1400" b="0" kern="1200" dirty="0">
              <a:latin typeface="+mn-lt"/>
            </a:rPr>
            <a:t>Planning for customer UAT and acceptance </a:t>
          </a:r>
        </a:p>
      </dsp:txBody>
      <dsp:txXfrm>
        <a:off x="5537656" y="1908000"/>
        <a:ext cx="2704735" cy="1578889"/>
      </dsp:txXfrm>
    </dsp:sp>
    <dsp:sp modelId="{B189E685-0919-4E15-94AE-E9891F6AC34E}">
      <dsp:nvSpPr>
        <dsp:cNvPr id="0" name=""/>
        <dsp:cNvSpPr/>
      </dsp:nvSpPr>
      <dsp:spPr>
        <a:xfrm>
          <a:off x="7293992" y="2531867"/>
          <a:ext cx="2543670" cy="2543670"/>
        </a:xfrm>
        <a:prstGeom prst="leftCircularArrow">
          <a:avLst>
            <a:gd name="adj1" fmla="val 3010"/>
            <a:gd name="adj2" fmla="val 369116"/>
            <a:gd name="adj3" fmla="val 1829492"/>
            <a:gd name="adj4" fmla="val 8709355"/>
            <a:gd name="adj5" fmla="val 3511"/>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444D4CF-F8E6-404E-B2EA-26F49F492A60}">
      <dsp:nvSpPr>
        <dsp:cNvPr id="0" name=""/>
        <dsp:cNvSpPr/>
      </dsp:nvSpPr>
      <dsp:spPr>
        <a:xfrm>
          <a:off x="6606144" y="3700413"/>
          <a:ext cx="1967881" cy="782561"/>
        </a:xfrm>
        <a:prstGeom prst="roundRect">
          <a:avLst>
            <a:gd name="adj" fmla="val 10000"/>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Consensus Reached/Issue Escalated</a:t>
          </a:r>
        </a:p>
      </dsp:txBody>
      <dsp:txXfrm>
        <a:off x="6629064" y="3723333"/>
        <a:ext cx="1922041" cy="736721"/>
      </dsp:txXfrm>
    </dsp:sp>
    <dsp:sp modelId="{60322D55-5406-404B-AC0C-FEBFE2411F6F}">
      <dsp:nvSpPr>
        <dsp:cNvPr id="0" name=""/>
        <dsp:cNvSpPr/>
      </dsp:nvSpPr>
      <dsp:spPr>
        <a:xfrm>
          <a:off x="8820841" y="1699641"/>
          <a:ext cx="2615772" cy="256896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latin typeface="+mn-lt"/>
            </a:rPr>
            <a:t>Successful UAT conducted on release </a:t>
          </a:r>
        </a:p>
        <a:p>
          <a:pPr marL="114300" lvl="1" indent="-114300" algn="l" defTabSz="622300">
            <a:lnSpc>
              <a:spcPct val="90000"/>
            </a:lnSpc>
            <a:spcBef>
              <a:spcPct val="0"/>
            </a:spcBef>
            <a:spcAft>
              <a:spcPct val="15000"/>
            </a:spcAft>
            <a:buChar char="•"/>
          </a:pPr>
          <a:r>
            <a:rPr lang="en-US" sz="1400" b="0" kern="1200" dirty="0">
              <a:latin typeface="+mn-lt"/>
            </a:rPr>
            <a:t>Documentation of change captured in Configuration Matrix </a:t>
          </a:r>
        </a:p>
        <a:p>
          <a:pPr marL="114300" lvl="1" indent="-114300" algn="l" defTabSz="622300">
            <a:lnSpc>
              <a:spcPct val="90000"/>
            </a:lnSpc>
            <a:spcBef>
              <a:spcPct val="0"/>
            </a:spcBef>
            <a:spcAft>
              <a:spcPct val="15000"/>
            </a:spcAft>
            <a:buChar char="•"/>
          </a:pPr>
          <a:r>
            <a:rPr lang="en-US" sz="1400" b="0" kern="1200" dirty="0">
              <a:latin typeface="+mn-lt"/>
            </a:rPr>
            <a:t>Release into Production</a:t>
          </a:r>
        </a:p>
        <a:p>
          <a:pPr marL="114300" lvl="1" indent="-114300" algn="l" defTabSz="622300">
            <a:lnSpc>
              <a:spcPct val="90000"/>
            </a:lnSpc>
            <a:spcBef>
              <a:spcPct val="0"/>
            </a:spcBef>
            <a:spcAft>
              <a:spcPct val="15000"/>
            </a:spcAft>
            <a:buChar char="•"/>
          </a:pPr>
          <a:r>
            <a:rPr lang="en-US" sz="1400" b="0" kern="1200" dirty="0">
              <a:latin typeface="+mn-lt"/>
            </a:rPr>
            <a:t>Issue and documentation closeout</a:t>
          </a:r>
        </a:p>
      </dsp:txBody>
      <dsp:txXfrm>
        <a:off x="8879960" y="2309253"/>
        <a:ext cx="2497534" cy="1900236"/>
      </dsp:txXfrm>
    </dsp:sp>
    <dsp:sp modelId="{5C444A1A-A03F-4DE6-AD2D-5F06C803D553}">
      <dsp:nvSpPr>
        <dsp:cNvPr id="0" name=""/>
        <dsp:cNvSpPr/>
      </dsp:nvSpPr>
      <dsp:spPr>
        <a:xfrm>
          <a:off x="9474407" y="1280275"/>
          <a:ext cx="1967881" cy="988383"/>
        </a:xfrm>
        <a:prstGeom prst="roundRect">
          <a:avLst>
            <a:gd name="adj" fmla="val 10000"/>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0" i="0" kern="1200" baseline="0" dirty="0">
              <a:latin typeface="Arial" panose="020B0604020202020204" pitchFamily="34" charset="0"/>
              <a:ea typeface="+mn-ea"/>
              <a:cs typeface="+mn-cs"/>
            </a:rPr>
            <a:t>Issue Closed and Documentation Updated </a:t>
          </a:r>
        </a:p>
      </dsp:txBody>
      <dsp:txXfrm>
        <a:off x="9503356" y="1309224"/>
        <a:ext cx="1909983" cy="93048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latin typeface="Arial" panose="020B060402020202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128"/>
              </a:defRPr>
            </a:lvl1pPr>
          </a:lstStyle>
          <a:p>
            <a:pPr>
              <a:defRPr/>
            </a:pPr>
            <a:fld id="{5E4C7717-A413-48EB-9E74-9CC8DF624EC2}" type="datetime1">
              <a:rPr lang="en-US">
                <a:latin typeface="Arial" panose="020B0604020202020204" pitchFamily="34" charset="0"/>
                <a:cs typeface="Arial" panose="020B0604020202020204" pitchFamily="34" charset="0"/>
              </a:rPr>
              <a:pPr>
                <a:defRPr/>
              </a:pPr>
              <a:t>4/15/2021</a:t>
            </a:fld>
            <a:endParaRPr lang="en-US">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128"/>
              </a:defRPr>
            </a:lvl1pPr>
          </a:lstStyle>
          <a:p>
            <a:pPr>
              <a:defRPr/>
            </a:pPr>
            <a:fld id="{311B6921-662F-4705-A734-0B75ECCE1C4E}" type="slidenum">
              <a:rPr lang="en-US">
                <a:latin typeface="Arial" panose="020B0604020202020204" pitchFamily="34" charset="0"/>
                <a:cs typeface="Arial" panose="020B0604020202020204" pitchFamily="34" charset="0"/>
              </a:rPr>
              <a:pPr>
                <a:defRPr/>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572316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i="0">
                <a:latin typeface="Arial" panose="020B0604020202020204" pitchFamily="34" charset="0"/>
                <a:ea typeface="+mn-ea"/>
                <a:cs typeface="+mn-cs"/>
              </a:defRPr>
            </a:lvl1pPr>
          </a:lstStyle>
          <a:p>
            <a:pPr>
              <a:defRPr/>
            </a:pPr>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b="0" i="0">
                <a:latin typeface="Arial" panose="020B0604020202020204" pitchFamily="34" charset="0"/>
                <a:cs typeface="Arial" panose="020B0604020202020204" pitchFamily="34" charset="0"/>
              </a:defRPr>
            </a:lvl1pPr>
          </a:lstStyle>
          <a:p>
            <a:pPr>
              <a:defRPr/>
            </a:pPr>
            <a:fld id="{4612C19A-B064-4A02-B1DD-2674A5B33712}" type="datetime1">
              <a:rPr lang="en-US" smtClean="0"/>
              <a:pPr>
                <a:defRPr/>
              </a:pPr>
              <a:t>4/15/2021</a:t>
            </a:fld>
            <a:endParaRPr lang="en-GB"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r>
              <a:rPr lang="en-GB" noProof="0" dirty="0" err="1"/>
              <a:t>Rj</a:t>
            </a:r>
            <a:r>
              <a:rPr lang="en-GB" noProof="0" dirty="0"/>
              <a:t> k</a:t>
            </a:r>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i="0">
                <a:latin typeface="Arial" panose="020B0604020202020204" pitchFamily="34" charset="0"/>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b="0" i="0">
                <a:latin typeface="Arial" panose="020B0604020202020204" pitchFamily="34" charset="0"/>
                <a:cs typeface="Arial" panose="020B0604020202020204" pitchFamily="34" charset="0"/>
              </a:defRPr>
            </a:lvl1pPr>
          </a:lstStyle>
          <a:p>
            <a:pPr>
              <a:defRPr/>
            </a:pPr>
            <a:fld id="{2E57817C-C749-40AE-A5FD-F6A74744A7F9}" type="slidenum">
              <a:rPr lang="en-GB" smtClean="0"/>
              <a:pPr>
                <a:defRPr/>
              </a:pPr>
              <a:t>‹#›</a:t>
            </a:fld>
            <a:endParaRPr lang="en-GB"/>
          </a:p>
        </p:txBody>
      </p:sp>
    </p:spTree>
    <p:extLst>
      <p:ext uri="{BB962C8B-B14F-4D97-AF65-F5344CB8AC3E}">
        <p14:creationId xmlns:p14="http://schemas.microsoft.com/office/powerpoint/2010/main" val="179590629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600" b="0" i="0" kern="1200">
        <a:solidFill>
          <a:schemeClr val="tx1"/>
        </a:solidFill>
        <a:latin typeface="Arial" panose="020B0604020202020204" pitchFamily="34" charset="0"/>
        <a:ea typeface="Roboto" panose="02000000000000000000" pitchFamily="2" charset="0"/>
        <a:cs typeface="Arial" panose="020B0604020202020204" pitchFamily="34" charset="0"/>
      </a:defRPr>
    </a:lvl1pPr>
    <a:lvl2pPr marL="609443" algn="l" rtl="0" eaLnBrk="0" fontAlgn="base" hangingPunct="0">
      <a:spcBef>
        <a:spcPct val="30000"/>
      </a:spcBef>
      <a:spcAft>
        <a:spcPct val="0"/>
      </a:spcAft>
      <a:defRPr sz="1600" b="0" i="0" kern="1200">
        <a:solidFill>
          <a:schemeClr val="tx1"/>
        </a:solidFill>
        <a:latin typeface="Arial" panose="020B0604020202020204" pitchFamily="34" charset="0"/>
        <a:ea typeface="Roboto" panose="02000000000000000000" pitchFamily="2" charset="0"/>
        <a:cs typeface="+mn-cs"/>
      </a:defRPr>
    </a:lvl2pPr>
    <a:lvl3pPr marL="1218885" algn="l" rtl="0" eaLnBrk="0" fontAlgn="base" hangingPunct="0">
      <a:spcBef>
        <a:spcPct val="30000"/>
      </a:spcBef>
      <a:spcAft>
        <a:spcPct val="0"/>
      </a:spcAft>
      <a:defRPr sz="1600" b="0" i="0" kern="1200">
        <a:solidFill>
          <a:schemeClr val="tx1"/>
        </a:solidFill>
        <a:latin typeface="Arial" panose="020B0604020202020204" pitchFamily="34" charset="0"/>
        <a:ea typeface="Roboto" panose="02000000000000000000" pitchFamily="2" charset="0"/>
        <a:cs typeface="+mn-cs"/>
      </a:defRPr>
    </a:lvl3pPr>
    <a:lvl4pPr marL="1828328" algn="l" rtl="0" eaLnBrk="0" fontAlgn="base" hangingPunct="0">
      <a:spcBef>
        <a:spcPct val="30000"/>
      </a:spcBef>
      <a:spcAft>
        <a:spcPct val="0"/>
      </a:spcAft>
      <a:defRPr sz="1600" b="0" i="0" kern="1200">
        <a:solidFill>
          <a:schemeClr val="tx1"/>
        </a:solidFill>
        <a:latin typeface="Arial" panose="020B0604020202020204" pitchFamily="34" charset="0"/>
        <a:ea typeface="Roboto" panose="02000000000000000000" pitchFamily="2" charset="0"/>
        <a:cs typeface="+mn-cs"/>
      </a:defRPr>
    </a:lvl4pPr>
    <a:lvl5pPr marL="2437771" algn="l" rtl="0" eaLnBrk="0" fontAlgn="base" hangingPunct="0">
      <a:spcBef>
        <a:spcPct val="30000"/>
      </a:spcBef>
      <a:spcAft>
        <a:spcPct val="0"/>
      </a:spcAft>
      <a:defRPr sz="1600" b="0" i="0" kern="1200">
        <a:solidFill>
          <a:schemeClr val="tx1"/>
        </a:solidFill>
        <a:latin typeface="Arial" panose="020B0604020202020204" pitchFamily="34" charset="0"/>
        <a:ea typeface="Roboto" panose="02000000000000000000" pitchFamily="2" charset="0"/>
        <a:cs typeface="+mn-cs"/>
      </a:defRPr>
    </a:lvl5pPr>
    <a:lvl6pPr marL="3047213" algn="l" defTabSz="1218885" rtl="0" eaLnBrk="1" latinLnBrk="0" hangingPunct="1">
      <a:defRPr sz="1600" kern="1200">
        <a:solidFill>
          <a:schemeClr val="tx1"/>
        </a:solidFill>
        <a:latin typeface="+mn-lt"/>
        <a:ea typeface="+mn-ea"/>
        <a:cs typeface="+mn-cs"/>
      </a:defRPr>
    </a:lvl6pPr>
    <a:lvl7pPr marL="3656656" algn="l" defTabSz="1218885" rtl="0" eaLnBrk="1" latinLnBrk="0" hangingPunct="1">
      <a:defRPr sz="1600" kern="1200">
        <a:solidFill>
          <a:schemeClr val="tx1"/>
        </a:solidFill>
        <a:latin typeface="+mn-lt"/>
        <a:ea typeface="+mn-ea"/>
        <a:cs typeface="+mn-cs"/>
      </a:defRPr>
    </a:lvl7pPr>
    <a:lvl8pPr marL="4266097" algn="l" defTabSz="1218885" rtl="0" eaLnBrk="1" latinLnBrk="0" hangingPunct="1">
      <a:defRPr sz="1600" kern="1200">
        <a:solidFill>
          <a:schemeClr val="tx1"/>
        </a:solidFill>
        <a:latin typeface="+mn-lt"/>
        <a:ea typeface="+mn-ea"/>
        <a:cs typeface="+mn-cs"/>
      </a:defRPr>
    </a:lvl8pPr>
    <a:lvl9pPr marL="4875541" algn="l" defTabSz="12188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3360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5527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a:p>
            <a:endParaRPr lang="en-US" sz="1200" dirty="0"/>
          </a:p>
          <a:p>
            <a:endParaRPr lang="en-US" sz="1200" dirty="0"/>
          </a:p>
        </p:txBody>
      </p:sp>
    </p:spTree>
    <p:extLst>
      <p:ext uri="{BB962C8B-B14F-4D97-AF65-F5344CB8AC3E}">
        <p14:creationId xmlns:p14="http://schemas.microsoft.com/office/powerpoint/2010/main" val="223339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059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00852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18222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598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2111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8062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59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9866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48169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066967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7845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Tree>
    <p:extLst>
      <p:ext uri="{BB962C8B-B14F-4D97-AF65-F5344CB8AC3E}">
        <p14:creationId xmlns:p14="http://schemas.microsoft.com/office/powerpoint/2010/main" val="42587852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FA0D241-CCE3-4702-A7CF-07D084DEECA4}"/>
              </a:ext>
            </a:extLst>
          </p:cNvPr>
          <p:cNvSpPr>
            <a:spLocks noGrp="1"/>
          </p:cNvSpPr>
          <p:nvPr>
            <p:ph type="sldNum" sz="quarter" idx="10"/>
          </p:nvPr>
        </p:nvSpPr>
        <p:spPr/>
        <p:txBody>
          <a:bodyPr/>
          <a:lstStyle/>
          <a:p>
            <a:fld id="{6289DD28-B7F3-48CB-979A-8C09CFD45571}" type="slidenum">
              <a:rPr lang="en-US" smtClean="0"/>
              <a:t>‹#›</a:t>
            </a:fld>
            <a:endParaRPr lang="en-US" dirty="0"/>
          </a:p>
        </p:txBody>
      </p:sp>
      <p:pic>
        <p:nvPicPr>
          <p:cNvPr id="4" name="Picture 3">
            <a:extLst>
              <a:ext uri="{FF2B5EF4-FFF2-40B4-BE49-F238E27FC236}">
                <a16:creationId xmlns:a16="http://schemas.microsoft.com/office/drawing/2014/main" id="{57F78F26-D4A0-484D-BA79-76B6D2AEBF61}"/>
              </a:ext>
            </a:extLst>
          </p:cNvPr>
          <p:cNvPicPr>
            <a:picLocks noChangeAspect="1"/>
          </p:cNvPicPr>
          <p:nvPr userDrawn="1"/>
        </p:nvPicPr>
        <p:blipFill rotWithShape="1">
          <a:blip r:embed="rId2"/>
          <a:srcRect b="8228"/>
          <a:stretch/>
        </p:blipFill>
        <p:spPr>
          <a:xfrm>
            <a:off x="-4761" y="1587"/>
            <a:ext cx="12191999" cy="6858001"/>
          </a:xfrm>
          <a:prstGeom prst="rect">
            <a:avLst/>
          </a:prstGeom>
        </p:spPr>
      </p:pic>
      <p:sp>
        <p:nvSpPr>
          <p:cNvPr id="6" name="TextBox 5">
            <a:extLst>
              <a:ext uri="{FF2B5EF4-FFF2-40B4-BE49-F238E27FC236}">
                <a16:creationId xmlns:a16="http://schemas.microsoft.com/office/drawing/2014/main" id="{DA27EAF6-9B5C-467C-8D49-FB13B99BD9E3}"/>
              </a:ext>
            </a:extLst>
          </p:cNvPr>
          <p:cNvSpPr txBox="1"/>
          <p:nvPr userDrawn="1"/>
        </p:nvSpPr>
        <p:spPr>
          <a:xfrm>
            <a:off x="1258801" y="4128573"/>
            <a:ext cx="6844393" cy="707886"/>
          </a:xfrm>
          <a:prstGeom prst="rect">
            <a:avLst/>
          </a:prstGeom>
          <a:noFill/>
        </p:spPr>
        <p:txBody>
          <a:bodyPr wrap="square" rtlCol="0">
            <a:spAutoFit/>
          </a:bodyPr>
          <a:lstStyle/>
          <a:p>
            <a:r>
              <a:rPr lang="en-US" sz="2000" b="1" dirty="0">
                <a:solidFill>
                  <a:srgbClr val="FFFF00"/>
                </a:solidFill>
              </a:rPr>
              <a:t>UNITED STATES  DEPARTMENT OF COMMERCE OFFICE OF FINANCIAL MANAGEMENT</a:t>
            </a:r>
          </a:p>
        </p:txBody>
      </p:sp>
      <p:pic>
        <p:nvPicPr>
          <p:cNvPr id="8" name="Picture 7">
            <a:extLst>
              <a:ext uri="{FF2B5EF4-FFF2-40B4-BE49-F238E27FC236}">
                <a16:creationId xmlns:a16="http://schemas.microsoft.com/office/drawing/2014/main" id="{943907E3-93B8-47AE-A980-EDEC80D0A871}"/>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117" t="4770" r="7604" b="7325"/>
          <a:stretch/>
        </p:blipFill>
        <p:spPr>
          <a:xfrm>
            <a:off x="333376" y="190499"/>
            <a:ext cx="1028700" cy="1009651"/>
          </a:xfrm>
          <a:prstGeom prst="ellipse">
            <a:avLst/>
          </a:prstGeom>
          <a:ln>
            <a:noFill/>
          </a:ln>
          <a:effectLst/>
        </p:spPr>
      </p:pic>
      <p:cxnSp>
        <p:nvCxnSpPr>
          <p:cNvPr id="10" name="Straight Arrow Connector 9">
            <a:extLst>
              <a:ext uri="{FF2B5EF4-FFF2-40B4-BE49-F238E27FC236}">
                <a16:creationId xmlns:a16="http://schemas.microsoft.com/office/drawing/2014/main" id="{01CD0C79-B64A-4D9A-B4F7-2752C27300A6}"/>
              </a:ext>
            </a:extLst>
          </p:cNvPr>
          <p:cNvCxnSpPr/>
          <p:nvPr userDrawn="1"/>
        </p:nvCxnSpPr>
        <p:spPr>
          <a:xfrm flipV="1">
            <a:off x="1258801" y="3984928"/>
            <a:ext cx="8705944" cy="12814"/>
          </a:xfrm>
          <a:prstGeom prst="straightConnector1">
            <a:avLst/>
          </a:prstGeom>
          <a:ln w="57150">
            <a:solidFill>
              <a:schemeClr val="accent3">
                <a:lumMod val="60000"/>
                <a:lumOff val="40000"/>
              </a:schemeClr>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FABD5362-5728-4BEC-B378-A2B09BCD76C6}"/>
              </a:ext>
            </a:extLst>
          </p:cNvPr>
          <p:cNvSpPr>
            <a:spLocks noGrp="1"/>
          </p:cNvSpPr>
          <p:nvPr>
            <p:ph type="body" sz="quarter" idx="11" hasCustomPrompt="1"/>
          </p:nvPr>
        </p:nvSpPr>
        <p:spPr>
          <a:xfrm>
            <a:off x="1258801" y="2185690"/>
            <a:ext cx="11077575" cy="3392488"/>
          </a:xfrm>
        </p:spPr>
        <p:txBody>
          <a:bodyPr/>
          <a:lstStyle>
            <a:lvl1pPr>
              <a:defRPr sz="6000" b="1">
                <a:solidFill>
                  <a:schemeClr val="bg1"/>
                </a:solidFill>
                <a:latin typeface="Arial Black" panose="020B0A04020102020204" pitchFamily="34" charset="0"/>
              </a:defRPr>
            </a:lvl1pPr>
            <a:lvl5pPr>
              <a:defRPr sz="6000"/>
            </a:lvl5pPr>
          </a:lstStyle>
          <a:p>
            <a:r>
              <a:rPr lang="en-US" sz="2400" dirty="0">
                <a:solidFill>
                  <a:schemeClr val="bg1"/>
                </a:solidFill>
              </a:rPr>
              <a:t>1</a:t>
            </a:r>
            <a:r>
              <a:rPr lang="en-US" sz="2400" baseline="30000" dirty="0">
                <a:solidFill>
                  <a:schemeClr val="bg1"/>
                </a:solidFill>
              </a:rPr>
              <a:t>st</a:t>
            </a:r>
            <a:r>
              <a:rPr lang="en-US" sz="2400" dirty="0">
                <a:solidFill>
                  <a:schemeClr val="bg1"/>
                </a:solidFill>
              </a:rPr>
              <a:t> line of Title</a:t>
            </a:r>
          </a:p>
          <a:p>
            <a:r>
              <a:rPr lang="en-US" sz="2400" dirty="0">
                <a:solidFill>
                  <a:schemeClr val="bg1"/>
                </a:solidFill>
              </a:rPr>
              <a:t>2</a:t>
            </a:r>
            <a:r>
              <a:rPr lang="en-US" sz="2400" baseline="30000" dirty="0">
                <a:solidFill>
                  <a:schemeClr val="bg1"/>
                </a:solidFill>
              </a:rPr>
              <a:t>nd</a:t>
            </a:r>
            <a:r>
              <a:rPr lang="en-US" sz="2400" dirty="0">
                <a:solidFill>
                  <a:schemeClr val="bg1"/>
                </a:solidFill>
              </a:rPr>
              <a:t> line of Title</a:t>
            </a:r>
          </a:p>
          <a:p>
            <a:r>
              <a:rPr lang="en-US" sz="2400" dirty="0">
                <a:solidFill>
                  <a:schemeClr val="bg1"/>
                </a:solidFill>
              </a:rPr>
              <a:t>3</a:t>
            </a:r>
            <a:r>
              <a:rPr lang="en-US" sz="2400" baseline="30000" dirty="0">
                <a:solidFill>
                  <a:schemeClr val="bg1"/>
                </a:solidFill>
              </a:rPr>
              <a:t>rd</a:t>
            </a:r>
            <a:r>
              <a:rPr lang="en-US" sz="2400" dirty="0">
                <a:solidFill>
                  <a:schemeClr val="bg1"/>
                </a:solidFill>
              </a:rPr>
              <a:t> line of Title</a:t>
            </a:r>
            <a:endParaRPr lang="en-US" sz="2400" i="1" dirty="0">
              <a:solidFill>
                <a:schemeClr val="bg1"/>
              </a:solidFill>
            </a:endParaRPr>
          </a:p>
          <a:p>
            <a:pPr lvl="4"/>
            <a:endParaRPr lang="en-US" dirty="0"/>
          </a:p>
        </p:txBody>
      </p:sp>
      <p:sp>
        <p:nvSpPr>
          <p:cNvPr id="14" name="Text Placeholder 3">
            <a:extLst>
              <a:ext uri="{FF2B5EF4-FFF2-40B4-BE49-F238E27FC236}">
                <a16:creationId xmlns:a16="http://schemas.microsoft.com/office/drawing/2014/main" id="{876CBC1A-6C6C-4F3B-9614-758EC509EBC0}"/>
              </a:ext>
            </a:extLst>
          </p:cNvPr>
          <p:cNvSpPr>
            <a:spLocks noGrp="1"/>
          </p:cNvSpPr>
          <p:nvPr>
            <p:ph type="body" sz="quarter" idx="12" hasCustomPrompt="1"/>
          </p:nvPr>
        </p:nvSpPr>
        <p:spPr>
          <a:xfrm>
            <a:off x="1258888" y="5162550"/>
            <a:ext cx="2408237" cy="895350"/>
          </a:xfrm>
        </p:spPr>
        <p:txBody>
          <a:bodyPr/>
          <a:lstStyle>
            <a:lvl1pPr>
              <a:defRPr sz="2400">
                <a:solidFill>
                  <a:schemeClr val="bg1"/>
                </a:solidFill>
                <a:latin typeface="Arial  "/>
              </a:defRPr>
            </a:lvl1pPr>
          </a:lstStyle>
          <a:p>
            <a:pPr lvl="0"/>
            <a:r>
              <a:rPr lang="en-US" dirty="0"/>
              <a:t>Date</a:t>
            </a:r>
          </a:p>
        </p:txBody>
      </p:sp>
    </p:spTree>
    <p:extLst>
      <p:ext uri="{BB962C8B-B14F-4D97-AF65-F5344CB8AC3E}">
        <p14:creationId xmlns:p14="http://schemas.microsoft.com/office/powerpoint/2010/main" val="2045389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Q&amp;A Slide">
    <p:bg>
      <p:bgPr>
        <a:solidFill>
          <a:schemeClr val="bg1"/>
        </a:solidFill>
        <a:effectLst/>
      </p:bgPr>
    </p:bg>
    <p:spTree>
      <p:nvGrpSpPr>
        <p:cNvPr id="1" name=""/>
        <p:cNvGrpSpPr/>
        <p:nvPr/>
      </p:nvGrpSpPr>
      <p:grpSpPr>
        <a:xfrm>
          <a:off x="0" y="0"/>
          <a:ext cx="0" cy="0"/>
          <a:chOff x="0" y="0"/>
          <a:chExt cx="0" cy="0"/>
        </a:xfrm>
      </p:grpSpPr>
      <p:sp>
        <p:nvSpPr>
          <p:cNvPr id="6" name="Freeform 1">
            <a:extLst>
              <a:ext uri="{FF2B5EF4-FFF2-40B4-BE49-F238E27FC236}">
                <a16:creationId xmlns:a16="http://schemas.microsoft.com/office/drawing/2014/main" id="{551E6387-A66F-4490-A250-B095EEA1E683}"/>
              </a:ext>
            </a:extLst>
          </p:cNvPr>
          <p:cNvSpPr/>
          <p:nvPr userDrawn="1"/>
        </p:nvSpPr>
        <p:spPr>
          <a:xfrm flipH="1">
            <a:off x="3138098" y="1073308"/>
            <a:ext cx="1880323" cy="2574652"/>
          </a:xfrm>
          <a:custGeom>
            <a:avLst/>
            <a:gdLst>
              <a:gd name="connsiteX0" fmla="*/ 2292313 w 2635927"/>
              <a:gd name="connsiteY0" fmla="*/ 0 h 3609270"/>
              <a:gd name="connsiteX1" fmla="*/ 2635927 w 2635927"/>
              <a:gd name="connsiteY1" fmla="*/ 0 h 3609270"/>
              <a:gd name="connsiteX2" fmla="*/ 2635927 w 2635927"/>
              <a:gd name="connsiteY2" fmla="*/ 2445017 h 3609270"/>
              <a:gd name="connsiteX3" fmla="*/ 2635926 w 2635927"/>
              <a:gd name="connsiteY3" fmla="*/ 2769757 h 3609270"/>
              <a:gd name="connsiteX4" fmla="*/ 2292314 w 2635927"/>
              <a:gd name="connsiteY4" fmla="*/ 2769757 h 3609270"/>
              <a:gd name="connsiteX5" fmla="*/ 1796824 w 2635927"/>
              <a:gd name="connsiteY5" fmla="*/ 2769757 h 3609270"/>
              <a:gd name="connsiteX6" fmla="*/ 685775 w 2635927"/>
              <a:gd name="connsiteY6" fmla="*/ 3606993 h 3609270"/>
              <a:gd name="connsiteX7" fmla="*/ 685775 w 2635927"/>
              <a:gd name="connsiteY7" fmla="*/ 3609270 h 3609270"/>
              <a:gd name="connsiteX8" fmla="*/ 0 w 2635927"/>
              <a:gd name="connsiteY8" fmla="*/ 3609270 h 3609270"/>
              <a:gd name="connsiteX9" fmla="*/ 0 w 2635927"/>
              <a:gd name="connsiteY9" fmla="*/ 3193716 h 3609270"/>
              <a:gd name="connsiteX10" fmla="*/ 663250 w 2635927"/>
              <a:gd name="connsiteY10" fmla="*/ 3193716 h 3609270"/>
              <a:gd name="connsiteX11" fmla="*/ 1591558 w 2635927"/>
              <a:gd name="connsiteY11" fmla="*/ 2494185 h 3609270"/>
              <a:gd name="connsiteX12" fmla="*/ 1591559 w 2635927"/>
              <a:gd name="connsiteY12" fmla="*/ 2445018 h 3609270"/>
              <a:gd name="connsiteX13" fmla="*/ 2292313 w 2635927"/>
              <a:gd name="connsiteY13" fmla="*/ 2445017 h 3609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5927" h="3609270">
                <a:moveTo>
                  <a:pt x="2292313" y="0"/>
                </a:moveTo>
                <a:lnTo>
                  <a:pt x="2635927" y="0"/>
                </a:lnTo>
                <a:lnTo>
                  <a:pt x="2635927" y="2445017"/>
                </a:lnTo>
                <a:lnTo>
                  <a:pt x="2635926" y="2769757"/>
                </a:lnTo>
                <a:lnTo>
                  <a:pt x="2292314" y="2769757"/>
                </a:lnTo>
                <a:lnTo>
                  <a:pt x="1796824" y="2769757"/>
                </a:lnTo>
                <a:lnTo>
                  <a:pt x="685775" y="3606993"/>
                </a:lnTo>
                <a:lnTo>
                  <a:pt x="685775" y="3609270"/>
                </a:lnTo>
                <a:lnTo>
                  <a:pt x="0" y="3609270"/>
                </a:lnTo>
                <a:lnTo>
                  <a:pt x="0" y="3193716"/>
                </a:lnTo>
                <a:lnTo>
                  <a:pt x="663250" y="3193716"/>
                </a:lnTo>
                <a:lnTo>
                  <a:pt x="1591558" y="2494185"/>
                </a:lnTo>
                <a:lnTo>
                  <a:pt x="1591559" y="2445018"/>
                </a:lnTo>
                <a:lnTo>
                  <a:pt x="2292313" y="2445017"/>
                </a:lnTo>
                <a:close/>
              </a:path>
            </a:pathLst>
          </a:custGeom>
          <a:pattFill prst="wdUpDiag">
            <a:fgClr>
              <a:schemeClr val="accent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Arial" panose="020B0604020202020204" pitchFamily="34" charset="0"/>
            </a:endParaRPr>
          </a:p>
        </p:txBody>
      </p:sp>
      <p:grpSp>
        <p:nvGrpSpPr>
          <p:cNvPr id="7" name="Group 6">
            <a:extLst>
              <a:ext uri="{FF2B5EF4-FFF2-40B4-BE49-F238E27FC236}">
                <a16:creationId xmlns:a16="http://schemas.microsoft.com/office/drawing/2014/main" id="{A2A8BC46-0FB8-41CF-A97B-094548FBE9B8}"/>
              </a:ext>
            </a:extLst>
          </p:cNvPr>
          <p:cNvGrpSpPr/>
          <p:nvPr userDrawn="1"/>
        </p:nvGrpSpPr>
        <p:grpSpPr>
          <a:xfrm flipH="1">
            <a:off x="3357636" y="1068517"/>
            <a:ext cx="2179640" cy="2361277"/>
            <a:chOff x="4264372" y="1743186"/>
            <a:chExt cx="3736628" cy="4048014"/>
          </a:xfrm>
        </p:grpSpPr>
        <p:sp>
          <p:nvSpPr>
            <p:cNvPr id="8" name="Freeform 23">
              <a:extLst>
                <a:ext uri="{FF2B5EF4-FFF2-40B4-BE49-F238E27FC236}">
                  <a16:creationId xmlns:a16="http://schemas.microsoft.com/office/drawing/2014/main" id="{E33780AB-689D-4A28-85C0-09EF3F9EA918}"/>
                </a:ext>
              </a:extLst>
            </p:cNvPr>
            <p:cNvSpPr/>
            <p:nvPr/>
          </p:nvSpPr>
          <p:spPr>
            <a:xfrm>
              <a:off x="4264372" y="1743186"/>
              <a:ext cx="3736628" cy="4048014"/>
            </a:xfrm>
            <a:custGeom>
              <a:avLst/>
              <a:gdLst>
                <a:gd name="connsiteX0" fmla="*/ 0 w 3736628"/>
                <a:gd name="connsiteY0" fmla="*/ 0 h 4048014"/>
                <a:gd name="connsiteX1" fmla="*/ 3736628 w 3736628"/>
                <a:gd name="connsiteY1" fmla="*/ 0 h 4048014"/>
                <a:gd name="connsiteX2" fmla="*/ 3736628 w 3736628"/>
                <a:gd name="connsiteY2" fmla="*/ 3133614 h 4048014"/>
                <a:gd name="connsiteX3" fmla="*/ 2785125 w 3736628"/>
                <a:gd name="connsiteY3" fmla="*/ 3133614 h 4048014"/>
                <a:gd name="connsiteX4" fmla="*/ 1583512 w 3736628"/>
                <a:gd name="connsiteY4" fmla="*/ 4048014 h 4048014"/>
                <a:gd name="connsiteX5" fmla="*/ 1307996 w 3736628"/>
                <a:gd name="connsiteY5" fmla="*/ 4048014 h 4048014"/>
                <a:gd name="connsiteX6" fmla="*/ 936765 w 3736628"/>
                <a:gd name="connsiteY6" fmla="*/ 4048014 h 4048014"/>
                <a:gd name="connsiteX7" fmla="*/ 936765 w 3736628"/>
                <a:gd name="connsiteY7" fmla="*/ 3552714 h 4048014"/>
                <a:gd name="connsiteX8" fmla="*/ 936765 w 3736628"/>
                <a:gd name="connsiteY8" fmla="*/ 3133614 h 4048014"/>
                <a:gd name="connsiteX9" fmla="*/ 0 w 3736628"/>
                <a:gd name="connsiteY9" fmla="*/ 3133614 h 40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6628" h="4048014">
                  <a:moveTo>
                    <a:pt x="0" y="0"/>
                  </a:moveTo>
                  <a:lnTo>
                    <a:pt x="3736628" y="0"/>
                  </a:lnTo>
                  <a:lnTo>
                    <a:pt x="3736628" y="3133614"/>
                  </a:lnTo>
                  <a:lnTo>
                    <a:pt x="2785125" y="3133614"/>
                  </a:lnTo>
                  <a:lnTo>
                    <a:pt x="1583512" y="4048014"/>
                  </a:lnTo>
                  <a:lnTo>
                    <a:pt x="1307996" y="4048014"/>
                  </a:lnTo>
                  <a:lnTo>
                    <a:pt x="936765" y="4048014"/>
                  </a:lnTo>
                  <a:lnTo>
                    <a:pt x="936765" y="3552714"/>
                  </a:lnTo>
                  <a:lnTo>
                    <a:pt x="936765" y="3133614"/>
                  </a:lnTo>
                  <a:lnTo>
                    <a:pt x="0" y="31336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9" name="Freeform 24">
              <a:extLst>
                <a:ext uri="{FF2B5EF4-FFF2-40B4-BE49-F238E27FC236}">
                  <a16:creationId xmlns:a16="http://schemas.microsoft.com/office/drawing/2014/main" id="{E6F0C30F-4BD0-4263-8C60-958C9E0ADA81}"/>
                </a:ext>
              </a:extLst>
            </p:cNvPr>
            <p:cNvSpPr/>
            <p:nvPr/>
          </p:nvSpPr>
          <p:spPr>
            <a:xfrm rot="5400000">
              <a:off x="4463741" y="2316644"/>
              <a:ext cx="3337890" cy="2971800"/>
            </a:xfrm>
            <a:custGeom>
              <a:avLst/>
              <a:gdLst>
                <a:gd name="connsiteX0" fmla="*/ 0 w 3337890"/>
                <a:gd name="connsiteY0" fmla="*/ 2971800 h 2971800"/>
                <a:gd name="connsiteX1" fmla="*/ 0 w 3337890"/>
                <a:gd name="connsiteY1" fmla="*/ 0 h 2971800"/>
                <a:gd name="connsiteX2" fmla="*/ 2362200 w 3337890"/>
                <a:gd name="connsiteY2" fmla="*/ 0 h 2971800"/>
                <a:gd name="connsiteX3" fmla="*/ 2362200 w 3337890"/>
                <a:gd name="connsiteY3" fmla="*/ 767800 h 2971800"/>
                <a:gd name="connsiteX4" fmla="*/ 3337890 w 3337890"/>
                <a:gd name="connsiteY4" fmla="*/ 2050144 h 2971800"/>
                <a:gd name="connsiteX5" fmla="*/ 2362200 w 3337890"/>
                <a:gd name="connsiteY5" fmla="*/ 2050144 h 2971800"/>
                <a:gd name="connsiteX6" fmla="*/ 2362200 w 333789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7890" h="2971800">
                  <a:moveTo>
                    <a:pt x="0" y="2971800"/>
                  </a:moveTo>
                  <a:lnTo>
                    <a:pt x="0" y="0"/>
                  </a:lnTo>
                  <a:lnTo>
                    <a:pt x="2362200" y="0"/>
                  </a:lnTo>
                  <a:lnTo>
                    <a:pt x="2362200" y="767800"/>
                  </a:lnTo>
                  <a:lnTo>
                    <a:pt x="3337890" y="2050144"/>
                  </a:lnTo>
                  <a:lnTo>
                    <a:pt x="2362200" y="2050144"/>
                  </a:lnTo>
                  <a:lnTo>
                    <a:pt x="2362200" y="29718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10" name="Freeform 11">
            <a:extLst>
              <a:ext uri="{FF2B5EF4-FFF2-40B4-BE49-F238E27FC236}">
                <a16:creationId xmlns:a16="http://schemas.microsoft.com/office/drawing/2014/main" id="{35C9EC39-D85D-437C-A1FE-C34AD8EF0512}"/>
              </a:ext>
            </a:extLst>
          </p:cNvPr>
          <p:cNvSpPr/>
          <p:nvPr userDrawn="1"/>
        </p:nvSpPr>
        <p:spPr>
          <a:xfrm>
            <a:off x="5542846" y="2283258"/>
            <a:ext cx="2634897" cy="3607860"/>
          </a:xfrm>
          <a:custGeom>
            <a:avLst/>
            <a:gdLst>
              <a:gd name="connsiteX0" fmla="*/ 2292313 w 2635927"/>
              <a:gd name="connsiteY0" fmla="*/ 0 h 3609270"/>
              <a:gd name="connsiteX1" fmla="*/ 2635927 w 2635927"/>
              <a:gd name="connsiteY1" fmla="*/ 0 h 3609270"/>
              <a:gd name="connsiteX2" fmla="*/ 2635927 w 2635927"/>
              <a:gd name="connsiteY2" fmla="*/ 2445017 h 3609270"/>
              <a:gd name="connsiteX3" fmla="*/ 2635926 w 2635927"/>
              <a:gd name="connsiteY3" fmla="*/ 2769757 h 3609270"/>
              <a:gd name="connsiteX4" fmla="*/ 2292314 w 2635927"/>
              <a:gd name="connsiteY4" fmla="*/ 2769757 h 3609270"/>
              <a:gd name="connsiteX5" fmla="*/ 1796824 w 2635927"/>
              <a:gd name="connsiteY5" fmla="*/ 2769757 h 3609270"/>
              <a:gd name="connsiteX6" fmla="*/ 685775 w 2635927"/>
              <a:gd name="connsiteY6" fmla="*/ 3606993 h 3609270"/>
              <a:gd name="connsiteX7" fmla="*/ 685775 w 2635927"/>
              <a:gd name="connsiteY7" fmla="*/ 3609270 h 3609270"/>
              <a:gd name="connsiteX8" fmla="*/ 0 w 2635927"/>
              <a:gd name="connsiteY8" fmla="*/ 3609270 h 3609270"/>
              <a:gd name="connsiteX9" fmla="*/ 0 w 2635927"/>
              <a:gd name="connsiteY9" fmla="*/ 3193716 h 3609270"/>
              <a:gd name="connsiteX10" fmla="*/ 663250 w 2635927"/>
              <a:gd name="connsiteY10" fmla="*/ 3193716 h 3609270"/>
              <a:gd name="connsiteX11" fmla="*/ 1591558 w 2635927"/>
              <a:gd name="connsiteY11" fmla="*/ 2494185 h 3609270"/>
              <a:gd name="connsiteX12" fmla="*/ 1591559 w 2635927"/>
              <a:gd name="connsiteY12" fmla="*/ 2445018 h 3609270"/>
              <a:gd name="connsiteX13" fmla="*/ 2292313 w 2635927"/>
              <a:gd name="connsiteY13" fmla="*/ 2445017 h 3609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5927" h="3609270">
                <a:moveTo>
                  <a:pt x="2292313" y="0"/>
                </a:moveTo>
                <a:lnTo>
                  <a:pt x="2635927" y="0"/>
                </a:lnTo>
                <a:lnTo>
                  <a:pt x="2635927" y="2445017"/>
                </a:lnTo>
                <a:lnTo>
                  <a:pt x="2635926" y="2769757"/>
                </a:lnTo>
                <a:lnTo>
                  <a:pt x="2292314" y="2769757"/>
                </a:lnTo>
                <a:lnTo>
                  <a:pt x="1796824" y="2769757"/>
                </a:lnTo>
                <a:lnTo>
                  <a:pt x="685775" y="3606993"/>
                </a:lnTo>
                <a:lnTo>
                  <a:pt x="685775" y="3609270"/>
                </a:lnTo>
                <a:lnTo>
                  <a:pt x="0" y="3609270"/>
                </a:lnTo>
                <a:lnTo>
                  <a:pt x="0" y="3193716"/>
                </a:lnTo>
                <a:lnTo>
                  <a:pt x="663250" y="3193716"/>
                </a:lnTo>
                <a:lnTo>
                  <a:pt x="1591558" y="2494185"/>
                </a:lnTo>
                <a:lnTo>
                  <a:pt x="1591559" y="2445018"/>
                </a:lnTo>
                <a:lnTo>
                  <a:pt x="2292313" y="2445017"/>
                </a:lnTo>
                <a:close/>
              </a:path>
            </a:pathLst>
          </a:custGeom>
          <a:pattFill prst="wdDnDiag">
            <a:fgClr>
              <a:schemeClr val="accent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Arial" panose="020B0604020202020204" pitchFamily="34" charset="0"/>
            </a:endParaRPr>
          </a:p>
        </p:txBody>
      </p:sp>
      <p:grpSp>
        <p:nvGrpSpPr>
          <p:cNvPr id="11" name="callout box">
            <a:extLst>
              <a:ext uri="{FF2B5EF4-FFF2-40B4-BE49-F238E27FC236}">
                <a16:creationId xmlns:a16="http://schemas.microsoft.com/office/drawing/2014/main" id="{FA5F4A54-BA4A-45DF-BEFE-CAEC2029A2B4}"/>
              </a:ext>
            </a:extLst>
          </p:cNvPr>
          <p:cNvGrpSpPr/>
          <p:nvPr userDrawn="1"/>
        </p:nvGrpSpPr>
        <p:grpSpPr>
          <a:xfrm>
            <a:off x="4262707" y="1744638"/>
            <a:ext cx="3735168" cy="4046433"/>
            <a:chOff x="4264372" y="1743186"/>
            <a:chExt cx="3736628" cy="4048014"/>
          </a:xfrm>
        </p:grpSpPr>
        <p:sp>
          <p:nvSpPr>
            <p:cNvPr id="12" name="Freeform 21">
              <a:extLst>
                <a:ext uri="{FF2B5EF4-FFF2-40B4-BE49-F238E27FC236}">
                  <a16:creationId xmlns:a16="http://schemas.microsoft.com/office/drawing/2014/main" id="{C1D03A89-6058-44BB-B1BE-58FB6192A463}"/>
                </a:ext>
              </a:extLst>
            </p:cNvPr>
            <p:cNvSpPr/>
            <p:nvPr/>
          </p:nvSpPr>
          <p:spPr>
            <a:xfrm>
              <a:off x="4264372" y="1743186"/>
              <a:ext cx="3736628" cy="4048014"/>
            </a:xfrm>
            <a:custGeom>
              <a:avLst/>
              <a:gdLst>
                <a:gd name="connsiteX0" fmla="*/ 0 w 3736628"/>
                <a:gd name="connsiteY0" fmla="*/ 0 h 4048014"/>
                <a:gd name="connsiteX1" fmla="*/ 3736628 w 3736628"/>
                <a:gd name="connsiteY1" fmla="*/ 0 h 4048014"/>
                <a:gd name="connsiteX2" fmla="*/ 3736628 w 3736628"/>
                <a:gd name="connsiteY2" fmla="*/ 3133614 h 4048014"/>
                <a:gd name="connsiteX3" fmla="*/ 2785125 w 3736628"/>
                <a:gd name="connsiteY3" fmla="*/ 3133614 h 4048014"/>
                <a:gd name="connsiteX4" fmla="*/ 1583512 w 3736628"/>
                <a:gd name="connsiteY4" fmla="*/ 4048014 h 4048014"/>
                <a:gd name="connsiteX5" fmla="*/ 1307996 w 3736628"/>
                <a:gd name="connsiteY5" fmla="*/ 4048014 h 4048014"/>
                <a:gd name="connsiteX6" fmla="*/ 936765 w 3736628"/>
                <a:gd name="connsiteY6" fmla="*/ 4048014 h 4048014"/>
                <a:gd name="connsiteX7" fmla="*/ 936765 w 3736628"/>
                <a:gd name="connsiteY7" fmla="*/ 3552714 h 4048014"/>
                <a:gd name="connsiteX8" fmla="*/ 936765 w 3736628"/>
                <a:gd name="connsiteY8" fmla="*/ 3133614 h 4048014"/>
                <a:gd name="connsiteX9" fmla="*/ 0 w 3736628"/>
                <a:gd name="connsiteY9" fmla="*/ 3133614 h 40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6628" h="4048014">
                  <a:moveTo>
                    <a:pt x="0" y="0"/>
                  </a:moveTo>
                  <a:lnTo>
                    <a:pt x="3736628" y="0"/>
                  </a:lnTo>
                  <a:lnTo>
                    <a:pt x="3736628" y="3133614"/>
                  </a:lnTo>
                  <a:lnTo>
                    <a:pt x="2785125" y="3133614"/>
                  </a:lnTo>
                  <a:lnTo>
                    <a:pt x="1583512" y="4048014"/>
                  </a:lnTo>
                  <a:lnTo>
                    <a:pt x="1307996" y="4048014"/>
                  </a:lnTo>
                  <a:lnTo>
                    <a:pt x="936765" y="4048014"/>
                  </a:lnTo>
                  <a:lnTo>
                    <a:pt x="936765" y="3552714"/>
                  </a:lnTo>
                  <a:lnTo>
                    <a:pt x="936765" y="3133614"/>
                  </a:lnTo>
                  <a:lnTo>
                    <a:pt x="0" y="31336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3" name="Freeform 14">
              <a:extLst>
                <a:ext uri="{FF2B5EF4-FFF2-40B4-BE49-F238E27FC236}">
                  <a16:creationId xmlns:a16="http://schemas.microsoft.com/office/drawing/2014/main" id="{C3D2F6A3-C363-4979-A76F-78639349CD2F}"/>
                </a:ext>
              </a:extLst>
            </p:cNvPr>
            <p:cNvSpPr/>
            <p:nvPr/>
          </p:nvSpPr>
          <p:spPr>
            <a:xfrm rot="5400000">
              <a:off x="4463741" y="2316644"/>
              <a:ext cx="3337890" cy="2971800"/>
            </a:xfrm>
            <a:custGeom>
              <a:avLst/>
              <a:gdLst>
                <a:gd name="connsiteX0" fmla="*/ 0 w 3337890"/>
                <a:gd name="connsiteY0" fmla="*/ 2971800 h 2971800"/>
                <a:gd name="connsiteX1" fmla="*/ 0 w 3337890"/>
                <a:gd name="connsiteY1" fmla="*/ 0 h 2971800"/>
                <a:gd name="connsiteX2" fmla="*/ 2362200 w 3337890"/>
                <a:gd name="connsiteY2" fmla="*/ 0 h 2971800"/>
                <a:gd name="connsiteX3" fmla="*/ 2362200 w 3337890"/>
                <a:gd name="connsiteY3" fmla="*/ 767800 h 2971800"/>
                <a:gd name="connsiteX4" fmla="*/ 3337890 w 3337890"/>
                <a:gd name="connsiteY4" fmla="*/ 2050144 h 2971800"/>
                <a:gd name="connsiteX5" fmla="*/ 2362200 w 3337890"/>
                <a:gd name="connsiteY5" fmla="*/ 2050144 h 2971800"/>
                <a:gd name="connsiteX6" fmla="*/ 2362200 w 333789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7890" h="2971800">
                  <a:moveTo>
                    <a:pt x="0" y="2971800"/>
                  </a:moveTo>
                  <a:lnTo>
                    <a:pt x="0" y="0"/>
                  </a:lnTo>
                  <a:lnTo>
                    <a:pt x="2362200" y="0"/>
                  </a:lnTo>
                  <a:lnTo>
                    <a:pt x="2362200" y="767800"/>
                  </a:lnTo>
                  <a:lnTo>
                    <a:pt x="3337890" y="2050144"/>
                  </a:lnTo>
                  <a:lnTo>
                    <a:pt x="2362200" y="2050144"/>
                  </a:lnTo>
                  <a:lnTo>
                    <a:pt x="2362200" y="29718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sp>
        <p:nvSpPr>
          <p:cNvPr id="14" name="TextBox 13">
            <a:extLst>
              <a:ext uri="{FF2B5EF4-FFF2-40B4-BE49-F238E27FC236}">
                <a16:creationId xmlns:a16="http://schemas.microsoft.com/office/drawing/2014/main" id="{3F5B2CA7-1152-424B-9D66-59736F50F6AF}"/>
              </a:ext>
            </a:extLst>
          </p:cNvPr>
          <p:cNvSpPr txBox="1"/>
          <p:nvPr userDrawn="1"/>
        </p:nvSpPr>
        <p:spPr>
          <a:xfrm flipH="1">
            <a:off x="5223985" y="2743157"/>
            <a:ext cx="1922854" cy="940980"/>
          </a:xfrm>
          <a:prstGeom prst="rect">
            <a:avLst/>
          </a:prstGeom>
          <a:noFill/>
          <a:ln>
            <a:noFill/>
          </a:ln>
        </p:spPr>
        <p:txBody>
          <a:bodyPr rot="0" spcFirstLastPara="0" vertOverflow="overflow" horzOverflow="overflow" vert="horz" wrap="none" lIns="0" tIns="91404" rIns="0" bIns="91404" numCol="1" spcCol="0" rtlCol="0" fromWordArt="0" anchor="ctr" anchorCtr="0" forceAA="0" compatLnSpc="1">
            <a:prstTxWarp prst="textNoShape">
              <a:avLst/>
            </a:prstTxWarp>
            <a:spAutoFit/>
          </a:bodyPr>
          <a:lstStyle/>
          <a:p>
            <a:pPr algn="ctr">
              <a:lnSpc>
                <a:spcPct val="80000"/>
              </a:lnSpc>
            </a:pPr>
            <a:r>
              <a:rPr lang="en-US" sz="5998" b="1">
                <a:latin typeface="Arial Black" panose="020B0604020202020204" pitchFamily="34" charset="0"/>
                <a:cs typeface="Arial Black" panose="020B0604020202020204" pitchFamily="34" charset="0"/>
              </a:rPr>
              <a:t>Q&amp;A</a:t>
            </a:r>
          </a:p>
        </p:txBody>
      </p:sp>
      <p:sp>
        <p:nvSpPr>
          <p:cNvPr id="15" name="Slide Number Placeholder 9">
            <a:extLst>
              <a:ext uri="{FF2B5EF4-FFF2-40B4-BE49-F238E27FC236}">
                <a16:creationId xmlns:a16="http://schemas.microsoft.com/office/drawing/2014/main" id="{C0399F0C-5560-4EBE-B38E-906A7D4DEC13}"/>
              </a:ext>
            </a:extLst>
          </p:cNvPr>
          <p:cNvSpPr>
            <a:spLocks noGrp="1"/>
          </p:cNvSpPr>
          <p:nvPr>
            <p:ph type="sldNum" sz="quarter" idx="17"/>
          </p:nvPr>
        </p:nvSpPr>
        <p:spPr>
          <a:xfrm>
            <a:off x="11495560" y="6222689"/>
            <a:ext cx="385711" cy="206375"/>
          </a:xfrm>
          <a:prstGeom prst="rect">
            <a:avLst/>
          </a:prstGeom>
        </p:spPr>
        <p:txBody>
          <a:bodyPr/>
          <a:lstStyle>
            <a:lvl1pPr>
              <a:defRPr sz="1100">
                <a:solidFill>
                  <a:schemeClr val="tx1">
                    <a:alpha val="40000"/>
                  </a:schemeClr>
                </a:solidFill>
              </a:defRPr>
            </a:lvl1pPr>
          </a:lstStyle>
          <a:p>
            <a:fld id="{4F9AC08D-23A9-440E-BCB9-AA1E9877CC38}" type="slidenum">
              <a:rPr lang="en-US" smtClean="0"/>
              <a:pPr/>
              <a:t>‹#›</a:t>
            </a:fld>
            <a:endParaRPr lang="en-US" dirty="0"/>
          </a:p>
        </p:txBody>
      </p:sp>
    </p:spTree>
    <p:extLst>
      <p:ext uri="{BB962C8B-B14F-4D97-AF65-F5344CB8AC3E}">
        <p14:creationId xmlns:p14="http://schemas.microsoft.com/office/powerpoint/2010/main" val="2959002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content slide">
    <p:bg>
      <p:bgPr>
        <a:solidFill>
          <a:schemeClr val="bg1"/>
        </a:solidFill>
        <a:effectLst/>
      </p:bgPr>
    </p:bg>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73C02AA5-2C9A-4B02-91B8-F20A390D2E88}"/>
              </a:ext>
            </a:extLst>
          </p:cNvPr>
          <p:cNvSpPr txBox="1">
            <a:spLocks/>
          </p:cNvSpPr>
          <p:nvPr userDrawn="1"/>
        </p:nvSpPr>
        <p:spPr>
          <a:xfrm flipH="1">
            <a:off x="11197858" y="6157216"/>
            <a:ext cx="490558" cy="543697"/>
          </a:xfrm>
          <a:prstGeom prst="rect">
            <a:avLst/>
          </a:prstGeom>
        </p:spPr>
        <p:txBody>
          <a:bodyPr vert="horz" wrap="square" lIns="0" tIns="60944" rIns="0" bIns="60944" numCol="1" anchor="ctr" anchorCtr="0" compatLnSpc="1">
            <a:prstTxWarp prst="textNoShape">
              <a:avLst/>
            </a:prstTxWarp>
            <a:noAutofit/>
          </a:bodyPr>
          <a:lstStyle>
            <a:defPPr>
              <a:defRPr lang="en-US"/>
            </a:defPPr>
            <a:lvl1pPr algn="ctr" rtl="0" fontAlgn="base">
              <a:spcBef>
                <a:spcPct val="0"/>
              </a:spcBef>
              <a:spcAft>
                <a:spcPct val="0"/>
              </a:spcAft>
              <a:defRPr sz="1000" b="0" i="0" kern="1200">
                <a:solidFill>
                  <a:schemeClr val="tx1">
                    <a:alpha val="50000"/>
                  </a:schemeClr>
                </a:solidFill>
                <a:latin typeface="Arial" panose="020B0604020202020204" pitchFamily="34" charset="0"/>
                <a:ea typeface="Roboto Light" panose="02000000000000000000" pitchFamily="2" charset="0"/>
                <a:cs typeface="Arial" panose="020B0604020202020204" pitchFamily="34" charset="0"/>
              </a:defRPr>
            </a:lvl1pPr>
            <a:lvl2pPr marL="609443" algn="l" rtl="0" fontAlgn="base">
              <a:spcBef>
                <a:spcPct val="0"/>
              </a:spcBef>
              <a:spcAft>
                <a:spcPct val="0"/>
              </a:spcAft>
              <a:defRPr kern="1200">
                <a:solidFill>
                  <a:schemeClr val="tx1"/>
                </a:solidFill>
                <a:latin typeface="Arial" charset="0"/>
                <a:ea typeface="+mn-ea"/>
                <a:cs typeface="Arial" charset="0"/>
              </a:defRPr>
            </a:lvl2pPr>
            <a:lvl3pPr marL="1218885" algn="l" rtl="0" fontAlgn="base">
              <a:spcBef>
                <a:spcPct val="0"/>
              </a:spcBef>
              <a:spcAft>
                <a:spcPct val="0"/>
              </a:spcAft>
              <a:defRPr kern="1200">
                <a:solidFill>
                  <a:schemeClr val="tx1"/>
                </a:solidFill>
                <a:latin typeface="Arial" charset="0"/>
                <a:ea typeface="+mn-ea"/>
                <a:cs typeface="Arial" charset="0"/>
              </a:defRPr>
            </a:lvl3pPr>
            <a:lvl4pPr marL="1828328" algn="l" rtl="0" fontAlgn="base">
              <a:spcBef>
                <a:spcPct val="0"/>
              </a:spcBef>
              <a:spcAft>
                <a:spcPct val="0"/>
              </a:spcAft>
              <a:defRPr kern="1200">
                <a:solidFill>
                  <a:schemeClr val="tx1"/>
                </a:solidFill>
                <a:latin typeface="Arial" charset="0"/>
                <a:ea typeface="+mn-ea"/>
                <a:cs typeface="Arial" charset="0"/>
              </a:defRPr>
            </a:lvl4pPr>
            <a:lvl5pPr marL="2437771" algn="l" rtl="0" fontAlgn="base">
              <a:spcBef>
                <a:spcPct val="0"/>
              </a:spcBef>
              <a:spcAft>
                <a:spcPct val="0"/>
              </a:spcAft>
              <a:defRPr kern="1200">
                <a:solidFill>
                  <a:schemeClr val="tx1"/>
                </a:solidFill>
                <a:latin typeface="Arial" charset="0"/>
                <a:ea typeface="+mn-ea"/>
                <a:cs typeface="Arial" charset="0"/>
              </a:defRPr>
            </a:lvl5pPr>
            <a:lvl6pPr marL="3047213" algn="l" defTabSz="1218885" rtl="0" eaLnBrk="1" latinLnBrk="0" hangingPunct="1">
              <a:defRPr kern="1200">
                <a:solidFill>
                  <a:schemeClr val="tx1"/>
                </a:solidFill>
                <a:latin typeface="Arial" charset="0"/>
                <a:ea typeface="+mn-ea"/>
                <a:cs typeface="Arial" charset="0"/>
              </a:defRPr>
            </a:lvl6pPr>
            <a:lvl7pPr marL="3656656" algn="l" defTabSz="1218885" rtl="0" eaLnBrk="1" latinLnBrk="0" hangingPunct="1">
              <a:defRPr kern="1200">
                <a:solidFill>
                  <a:schemeClr val="tx1"/>
                </a:solidFill>
                <a:latin typeface="Arial" charset="0"/>
                <a:ea typeface="+mn-ea"/>
                <a:cs typeface="Arial" charset="0"/>
              </a:defRPr>
            </a:lvl7pPr>
            <a:lvl8pPr marL="4266097" algn="l" defTabSz="1218885" rtl="0" eaLnBrk="1" latinLnBrk="0" hangingPunct="1">
              <a:defRPr kern="1200">
                <a:solidFill>
                  <a:schemeClr val="tx1"/>
                </a:solidFill>
                <a:latin typeface="Arial" charset="0"/>
                <a:ea typeface="+mn-ea"/>
                <a:cs typeface="Arial" charset="0"/>
              </a:defRPr>
            </a:lvl8pPr>
            <a:lvl9pPr marL="4875541" algn="l" defTabSz="1218885" rtl="0" eaLnBrk="1" latinLnBrk="0" hangingPunct="1">
              <a:defRPr kern="1200">
                <a:solidFill>
                  <a:schemeClr val="tx1"/>
                </a:solidFill>
                <a:latin typeface="Arial" charset="0"/>
                <a:ea typeface="+mn-ea"/>
                <a:cs typeface="Arial" charset="0"/>
              </a:defRPr>
            </a:lvl9pPr>
          </a:lstStyle>
          <a:p>
            <a:pPr>
              <a:defRPr/>
            </a:pPr>
            <a:endParaRPr lang="en-US" dirty="0"/>
          </a:p>
        </p:txBody>
      </p:sp>
      <p:sp>
        <p:nvSpPr>
          <p:cNvPr id="8" name="Title 3">
            <a:extLst>
              <a:ext uri="{FF2B5EF4-FFF2-40B4-BE49-F238E27FC236}">
                <a16:creationId xmlns:a16="http://schemas.microsoft.com/office/drawing/2014/main" id="{50B2E21D-2563-4526-8C1A-874A2454FD48}"/>
              </a:ext>
            </a:extLst>
          </p:cNvPr>
          <p:cNvSpPr>
            <a:spLocks noGrp="1"/>
          </p:cNvSpPr>
          <p:nvPr>
            <p:ph type="title" hasCustomPrompt="1"/>
          </p:nvPr>
        </p:nvSpPr>
        <p:spPr>
          <a:xfrm>
            <a:off x="1457146" y="370514"/>
            <a:ext cx="9356628" cy="515446"/>
          </a:xfrm>
          <a:prstGeom prst="rect">
            <a:avLst/>
          </a:prstGeom>
        </p:spPr>
        <p:txBody>
          <a:bodyPr wrap="square" lIns="0">
            <a:spAutoFit/>
          </a:bodyPr>
          <a:lstStyle>
            <a:lvl1pPr>
              <a:defRPr sz="3599" cap="all" spc="-150" baseline="0"/>
            </a:lvl1pPr>
          </a:lstStyle>
          <a:p>
            <a:r>
              <a:rPr lang="en-US" dirty="0"/>
              <a:t>INSERT MAIN TITLE AT 36PT min 30PT</a:t>
            </a:r>
          </a:p>
        </p:txBody>
      </p:sp>
      <p:sp>
        <p:nvSpPr>
          <p:cNvPr id="9" name="Text Placeholder 2">
            <a:extLst>
              <a:ext uri="{FF2B5EF4-FFF2-40B4-BE49-F238E27FC236}">
                <a16:creationId xmlns:a16="http://schemas.microsoft.com/office/drawing/2014/main" id="{4E920385-9325-4A64-B3F5-B0FD4CF8EB19}"/>
              </a:ext>
            </a:extLst>
          </p:cNvPr>
          <p:cNvSpPr>
            <a:spLocks noGrp="1"/>
          </p:cNvSpPr>
          <p:nvPr>
            <p:ph type="body" sz="quarter" idx="14" hasCustomPrompt="1"/>
          </p:nvPr>
        </p:nvSpPr>
        <p:spPr>
          <a:xfrm>
            <a:off x="1457146" y="872225"/>
            <a:ext cx="6924854" cy="515446"/>
          </a:xfrm>
          <a:prstGeom prst="rect">
            <a:avLst/>
          </a:prstGeom>
        </p:spPr>
        <p:txBody>
          <a:bodyPr lIns="0" tIns="0" anchor="t" anchorCtr="0">
            <a:noAutofit/>
          </a:bodyPr>
          <a:lstStyle>
            <a:lvl1pPr marL="0" indent="0">
              <a:buNone/>
              <a:defRPr lang="en-US" sz="1999" b="1" i="0" kern="1200" cap="all" spc="-100" baseline="0" dirty="0">
                <a:solidFill>
                  <a:schemeClr val="accent1"/>
                </a:solidFill>
                <a:latin typeface="Arial Black" panose="020B0604020202020204" pitchFamily="34" charset="0"/>
                <a:ea typeface="+mn-ea"/>
                <a:cs typeface="Arial Black"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dirty="0"/>
              <a:t>CLICK TO EDIT in 20pt Font</a:t>
            </a:r>
          </a:p>
        </p:txBody>
      </p:sp>
      <p:sp>
        <p:nvSpPr>
          <p:cNvPr id="10" name="Text Placeholder 5">
            <a:extLst>
              <a:ext uri="{FF2B5EF4-FFF2-40B4-BE49-F238E27FC236}">
                <a16:creationId xmlns:a16="http://schemas.microsoft.com/office/drawing/2014/main" id="{52B032C6-C42E-485B-BA91-D7B56634E890}"/>
              </a:ext>
            </a:extLst>
          </p:cNvPr>
          <p:cNvSpPr>
            <a:spLocks noGrp="1"/>
          </p:cNvSpPr>
          <p:nvPr>
            <p:ph type="body" sz="quarter" idx="18" hasCustomPrompt="1"/>
          </p:nvPr>
        </p:nvSpPr>
        <p:spPr>
          <a:xfrm>
            <a:off x="364228" y="2072618"/>
            <a:ext cx="11324188" cy="2756557"/>
          </a:xfrm>
        </p:spPr>
        <p:txBody>
          <a:bodyPr/>
          <a:lstStyle>
            <a:lvl1pPr marL="0" marR="0" indent="0" algn="l" defTabSz="914400" rtl="0" eaLnBrk="1" fontAlgn="base" latinLnBrk="0" hangingPunct="1">
              <a:lnSpc>
                <a:spcPct val="110000"/>
              </a:lnSpc>
              <a:spcBef>
                <a:spcPts val="1200"/>
              </a:spcBef>
              <a:spcAft>
                <a:spcPct val="0"/>
              </a:spcAft>
              <a:buClrTx/>
              <a:buSzTx/>
              <a:buFont typeface="Arial" pitchFamily="34" charset="0"/>
              <a:buNone/>
              <a:tabLst/>
              <a:defRPr sz="2400" b="1">
                <a:solidFill>
                  <a:srgbClr val="595959"/>
                </a:solidFill>
                <a:latin typeface="Arial Black" panose="020B0A04020102020204" pitchFamily="34" charset="0"/>
              </a:defRPr>
            </a:lvl1pPr>
            <a:lvl2pPr marL="216000" marR="0" indent="-216000" algn="l" defTabSz="914400" rtl="0" eaLnBrk="1" fontAlgn="base" latinLnBrk="0" hangingPunct="1">
              <a:lnSpc>
                <a:spcPct val="110000"/>
              </a:lnSpc>
              <a:spcBef>
                <a:spcPts val="800"/>
              </a:spcBef>
              <a:spcAft>
                <a:spcPct val="0"/>
              </a:spcAft>
              <a:buClrTx/>
              <a:buSzTx/>
              <a:buFont typeface="Arial" pitchFamily="34" charset="0"/>
              <a:buChar char="•"/>
              <a:tabLst/>
              <a:defRPr sz="2200">
                <a:solidFill>
                  <a:srgbClr val="595959"/>
                </a:solidFill>
              </a:defRPr>
            </a:lvl2pPr>
            <a:lvl3pPr marL="432000" marR="0" indent="-216000" algn="l" defTabSz="914400" rtl="0" eaLnBrk="1" fontAlgn="base" latinLnBrk="0" hangingPunct="1">
              <a:lnSpc>
                <a:spcPct val="110000"/>
              </a:lnSpc>
              <a:spcBef>
                <a:spcPts val="800"/>
              </a:spcBef>
              <a:spcAft>
                <a:spcPct val="0"/>
              </a:spcAft>
              <a:buClrTx/>
              <a:buSzTx/>
              <a:buFont typeface="Arial" pitchFamily="34" charset="0"/>
              <a:buChar char="‒"/>
              <a:tabLst/>
              <a:defRPr sz="2000">
                <a:solidFill>
                  <a:srgbClr val="595959"/>
                </a:solidFill>
              </a:defRPr>
            </a:lvl3pPr>
            <a:lvl4pPr marL="612000" marR="0" indent="-216000" algn="l" defTabSz="914400" rtl="0" eaLnBrk="1" fontAlgn="base" latinLnBrk="0" hangingPunct="1">
              <a:lnSpc>
                <a:spcPct val="110000"/>
              </a:lnSpc>
              <a:spcBef>
                <a:spcPts val="800"/>
              </a:spcBef>
              <a:spcAft>
                <a:spcPct val="0"/>
              </a:spcAft>
              <a:buClrTx/>
              <a:buSzTx/>
              <a:buFont typeface="Arial" pitchFamily="34" charset="0"/>
              <a:buChar char="•"/>
              <a:tabLst/>
              <a:defRPr>
                <a:solidFill>
                  <a:srgbClr val="595959"/>
                </a:solidFill>
              </a:defRPr>
            </a:lvl4pPr>
            <a:lvl5pPr marL="933750" marR="0" indent="-285750" algn="l" defTabSz="914400" rtl="0" eaLnBrk="1" fontAlgn="base" latinLnBrk="0" hangingPunct="1">
              <a:lnSpc>
                <a:spcPct val="110000"/>
              </a:lnSpc>
              <a:spcBef>
                <a:spcPts val="800"/>
              </a:spcBef>
              <a:spcAft>
                <a:spcPct val="0"/>
              </a:spcAft>
              <a:buClrTx/>
              <a:buSzTx/>
              <a:buFont typeface="Arial" panose="020B0604020202020204" pitchFamily="34" charset="0"/>
              <a:buChar char="‒"/>
              <a:tabLst/>
              <a:defRPr sz="1600">
                <a:solidFill>
                  <a:srgbClr val="595959"/>
                </a:solidFill>
              </a:defRPr>
            </a:lvl5pPr>
          </a:lstStyle>
          <a:p>
            <a:pPr marL="0" marR="0" lvl="0" indent="0" algn="l" defTabSz="914400" rtl="0" eaLnBrk="1" fontAlgn="base" latinLnBrk="0" hangingPunct="1">
              <a:lnSpc>
                <a:spcPct val="110000"/>
              </a:lnSpc>
              <a:spcBef>
                <a:spcPts val="1200"/>
              </a:spcBef>
              <a:spcAft>
                <a:spcPct val="0"/>
              </a:spcAft>
              <a:buClrTx/>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Arial Black" panose="020B0A04020102020204" pitchFamily="34" charset="0"/>
                <a:cs typeface="Arial" panose="020B0604020202020204" pitchFamily="34" charset="0"/>
              </a:rPr>
              <a:t>Write your major statements in Arial Black, 24pt font.</a:t>
            </a:r>
          </a:p>
          <a:p>
            <a:pPr marL="216000" marR="0" lvl="1" indent="-216000" algn="l" defTabSz="914400" rtl="0" eaLnBrk="1" fontAlgn="base" latinLnBrk="0" hangingPunct="1">
              <a:lnSpc>
                <a:spcPct val="110000"/>
              </a:lnSpc>
              <a:spcBef>
                <a:spcPts val="800"/>
              </a:spcBef>
              <a:spcAft>
                <a:spcPct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Write first-level bullets in Arial, 22pt font.</a:t>
            </a:r>
          </a:p>
          <a:p>
            <a:pPr marL="432000" marR="0" lvl="2" indent="-216000" algn="l" defTabSz="914400" rtl="0" eaLnBrk="1" fontAlgn="base" latinLnBrk="0" hangingPunct="1">
              <a:lnSpc>
                <a:spcPct val="110000"/>
              </a:lnSpc>
              <a:spcBef>
                <a:spcPts val="8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Write second-level bullets in Arial, 20pt font.</a:t>
            </a:r>
          </a:p>
          <a:p>
            <a:pPr marL="612000" marR="0" lvl="3" indent="-216000" algn="l" defTabSz="914400" rtl="0" eaLnBrk="1" fontAlgn="base" latinLnBrk="0" hangingPunct="1">
              <a:lnSpc>
                <a:spcPct val="110000"/>
              </a:lnSpc>
              <a:spcBef>
                <a:spcPts val="80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Write third-level bullets in Arial, 18pt font.</a:t>
            </a:r>
          </a:p>
          <a:p>
            <a:pPr marL="933750" marR="0" lvl="4" indent="-285750" algn="l" defTabSz="914400" rtl="0" eaLnBrk="1" fontAlgn="base" latinLnBrk="0" hangingPunct="1">
              <a:lnSpc>
                <a:spcPct val="110000"/>
              </a:lnSpc>
              <a:spcBef>
                <a:spcPts val="800"/>
              </a:spcBef>
              <a:spcAft>
                <a:spcPct val="0"/>
              </a:spcAft>
              <a:buClrTx/>
              <a:buSzTx/>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Write fourth-level bullets in Arial, 16pt font.</a:t>
            </a:r>
          </a:p>
          <a:p>
            <a:pPr lvl="4"/>
            <a:endParaRPr lang="en-US" dirty="0"/>
          </a:p>
        </p:txBody>
      </p:sp>
      <p:pic>
        <p:nvPicPr>
          <p:cNvPr id="3" name="Picture 2">
            <a:extLst>
              <a:ext uri="{FF2B5EF4-FFF2-40B4-BE49-F238E27FC236}">
                <a16:creationId xmlns:a16="http://schemas.microsoft.com/office/drawing/2014/main" id="{204FD82B-C108-4418-833C-5D4990CDF0B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47953" y="160682"/>
            <a:ext cx="1028700" cy="9495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0EDD263-C81C-436D-8B01-79309A4BE562}"/>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705" y="111143"/>
            <a:ext cx="1192019" cy="1148311"/>
          </a:xfrm>
          <a:prstGeom prst="flowChartConnector">
            <a:avLst/>
          </a:prstGeom>
          <a:effectLst>
            <a:softEdge rad="76200"/>
          </a:effectLst>
        </p:spPr>
      </p:pic>
      <p:sp>
        <p:nvSpPr>
          <p:cNvPr id="2" name="Slide Number Placeholder 9">
            <a:extLst>
              <a:ext uri="{FF2B5EF4-FFF2-40B4-BE49-F238E27FC236}">
                <a16:creationId xmlns:a16="http://schemas.microsoft.com/office/drawing/2014/main" id="{3C08AE76-7999-4053-8CF9-07E714959A52}"/>
              </a:ext>
            </a:extLst>
          </p:cNvPr>
          <p:cNvSpPr txBox="1">
            <a:spLocks/>
          </p:cNvSpPr>
          <p:nvPr userDrawn="1"/>
        </p:nvSpPr>
        <p:spPr>
          <a:xfrm>
            <a:off x="11510008" y="6539949"/>
            <a:ext cx="347376" cy="173544"/>
          </a:xfrm>
          <a:prstGeom prst="rect">
            <a:avLst/>
          </a:prstGeom>
        </p:spPr>
        <p:txBody>
          <a:bodyPr/>
          <a:lstStyle>
            <a:defPPr>
              <a:defRPr lang="en-US"/>
            </a:defPPr>
            <a:lvl1pPr marL="0" algn="l" defTabSz="914400" rtl="0" eaLnBrk="1" latinLnBrk="0" hangingPunct="1">
              <a:defRPr sz="700" kern="1200">
                <a:solidFill>
                  <a:schemeClr val="tx1">
                    <a:alpha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9AC08D-23A9-440E-BCB9-AA1E9877CC38}" type="slidenum">
              <a:rPr lang="en-US" sz="1100">
                <a:latin typeface="Arial" panose="020B0604020202020204" pitchFamily="34" charset="0"/>
              </a:rPr>
              <a:pPr/>
              <a:t>‹#›</a:t>
            </a:fld>
            <a:endParaRPr lang="en-US" sz="1100" dirty="0">
              <a:latin typeface="Arial" panose="020B0604020202020204" pitchFamily="34" charset="0"/>
            </a:endParaRPr>
          </a:p>
        </p:txBody>
      </p:sp>
    </p:spTree>
    <p:extLst>
      <p:ext uri="{BB962C8B-B14F-4D97-AF65-F5344CB8AC3E}">
        <p14:creationId xmlns:p14="http://schemas.microsoft.com/office/powerpoint/2010/main" val="252601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blank slide">
    <p:bg>
      <p:bgPr>
        <a:solidFill>
          <a:schemeClr val="bg1"/>
        </a:solidFill>
        <a:effectLst/>
      </p:bgPr>
    </p:bg>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73C02AA5-2C9A-4B02-91B8-F20A390D2E88}"/>
              </a:ext>
            </a:extLst>
          </p:cNvPr>
          <p:cNvSpPr txBox="1">
            <a:spLocks/>
          </p:cNvSpPr>
          <p:nvPr userDrawn="1"/>
        </p:nvSpPr>
        <p:spPr>
          <a:xfrm flipH="1">
            <a:off x="11197858" y="6157216"/>
            <a:ext cx="490558" cy="543697"/>
          </a:xfrm>
          <a:prstGeom prst="rect">
            <a:avLst/>
          </a:prstGeom>
        </p:spPr>
        <p:txBody>
          <a:bodyPr vert="horz" wrap="square" lIns="0" tIns="60944" rIns="0" bIns="60944" numCol="1" anchor="ctr" anchorCtr="0" compatLnSpc="1">
            <a:prstTxWarp prst="textNoShape">
              <a:avLst/>
            </a:prstTxWarp>
            <a:noAutofit/>
          </a:bodyPr>
          <a:lstStyle>
            <a:defPPr>
              <a:defRPr lang="en-US"/>
            </a:defPPr>
            <a:lvl1pPr algn="ctr" rtl="0" fontAlgn="base">
              <a:spcBef>
                <a:spcPct val="0"/>
              </a:spcBef>
              <a:spcAft>
                <a:spcPct val="0"/>
              </a:spcAft>
              <a:defRPr sz="1000" b="0" i="0" kern="1200">
                <a:solidFill>
                  <a:schemeClr val="tx1">
                    <a:alpha val="50000"/>
                  </a:schemeClr>
                </a:solidFill>
                <a:latin typeface="Arial" panose="020B0604020202020204" pitchFamily="34" charset="0"/>
                <a:ea typeface="Roboto Light" panose="02000000000000000000" pitchFamily="2" charset="0"/>
                <a:cs typeface="Arial" panose="020B0604020202020204" pitchFamily="34" charset="0"/>
              </a:defRPr>
            </a:lvl1pPr>
            <a:lvl2pPr marL="609443" algn="l" rtl="0" fontAlgn="base">
              <a:spcBef>
                <a:spcPct val="0"/>
              </a:spcBef>
              <a:spcAft>
                <a:spcPct val="0"/>
              </a:spcAft>
              <a:defRPr kern="1200">
                <a:solidFill>
                  <a:schemeClr val="tx1"/>
                </a:solidFill>
                <a:latin typeface="Arial" charset="0"/>
                <a:ea typeface="+mn-ea"/>
                <a:cs typeface="Arial" charset="0"/>
              </a:defRPr>
            </a:lvl2pPr>
            <a:lvl3pPr marL="1218885" algn="l" rtl="0" fontAlgn="base">
              <a:spcBef>
                <a:spcPct val="0"/>
              </a:spcBef>
              <a:spcAft>
                <a:spcPct val="0"/>
              </a:spcAft>
              <a:defRPr kern="1200">
                <a:solidFill>
                  <a:schemeClr val="tx1"/>
                </a:solidFill>
                <a:latin typeface="Arial" charset="0"/>
                <a:ea typeface="+mn-ea"/>
                <a:cs typeface="Arial" charset="0"/>
              </a:defRPr>
            </a:lvl3pPr>
            <a:lvl4pPr marL="1828328" algn="l" rtl="0" fontAlgn="base">
              <a:spcBef>
                <a:spcPct val="0"/>
              </a:spcBef>
              <a:spcAft>
                <a:spcPct val="0"/>
              </a:spcAft>
              <a:defRPr kern="1200">
                <a:solidFill>
                  <a:schemeClr val="tx1"/>
                </a:solidFill>
                <a:latin typeface="Arial" charset="0"/>
                <a:ea typeface="+mn-ea"/>
                <a:cs typeface="Arial" charset="0"/>
              </a:defRPr>
            </a:lvl4pPr>
            <a:lvl5pPr marL="2437771" algn="l" rtl="0" fontAlgn="base">
              <a:spcBef>
                <a:spcPct val="0"/>
              </a:spcBef>
              <a:spcAft>
                <a:spcPct val="0"/>
              </a:spcAft>
              <a:defRPr kern="1200">
                <a:solidFill>
                  <a:schemeClr val="tx1"/>
                </a:solidFill>
                <a:latin typeface="Arial" charset="0"/>
                <a:ea typeface="+mn-ea"/>
                <a:cs typeface="Arial" charset="0"/>
              </a:defRPr>
            </a:lvl5pPr>
            <a:lvl6pPr marL="3047213" algn="l" defTabSz="1218885" rtl="0" eaLnBrk="1" latinLnBrk="0" hangingPunct="1">
              <a:defRPr kern="1200">
                <a:solidFill>
                  <a:schemeClr val="tx1"/>
                </a:solidFill>
                <a:latin typeface="Arial" charset="0"/>
                <a:ea typeface="+mn-ea"/>
                <a:cs typeface="Arial" charset="0"/>
              </a:defRPr>
            </a:lvl6pPr>
            <a:lvl7pPr marL="3656656" algn="l" defTabSz="1218885" rtl="0" eaLnBrk="1" latinLnBrk="0" hangingPunct="1">
              <a:defRPr kern="1200">
                <a:solidFill>
                  <a:schemeClr val="tx1"/>
                </a:solidFill>
                <a:latin typeface="Arial" charset="0"/>
                <a:ea typeface="+mn-ea"/>
                <a:cs typeface="Arial" charset="0"/>
              </a:defRPr>
            </a:lvl7pPr>
            <a:lvl8pPr marL="4266097" algn="l" defTabSz="1218885" rtl="0" eaLnBrk="1" latinLnBrk="0" hangingPunct="1">
              <a:defRPr kern="1200">
                <a:solidFill>
                  <a:schemeClr val="tx1"/>
                </a:solidFill>
                <a:latin typeface="Arial" charset="0"/>
                <a:ea typeface="+mn-ea"/>
                <a:cs typeface="Arial" charset="0"/>
              </a:defRPr>
            </a:lvl8pPr>
            <a:lvl9pPr marL="4875541" algn="l" defTabSz="1218885" rtl="0" eaLnBrk="1" latinLnBrk="0" hangingPunct="1">
              <a:defRPr kern="1200">
                <a:solidFill>
                  <a:schemeClr val="tx1"/>
                </a:solidFill>
                <a:latin typeface="Arial" charset="0"/>
                <a:ea typeface="+mn-ea"/>
                <a:cs typeface="Arial" charset="0"/>
              </a:defRPr>
            </a:lvl9pPr>
          </a:lstStyle>
          <a:p>
            <a:pPr>
              <a:defRPr/>
            </a:pPr>
            <a:endParaRPr lang="en-US" dirty="0"/>
          </a:p>
        </p:txBody>
      </p:sp>
      <p:pic>
        <p:nvPicPr>
          <p:cNvPr id="3" name="Picture 2">
            <a:extLst>
              <a:ext uri="{FF2B5EF4-FFF2-40B4-BE49-F238E27FC236}">
                <a16:creationId xmlns:a16="http://schemas.microsoft.com/office/drawing/2014/main" id="{204FD82B-C108-4418-833C-5D4990CDF0B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47953" y="160682"/>
            <a:ext cx="1028700" cy="9495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0EDD263-C81C-436D-8B01-79309A4BE562}"/>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705" y="111143"/>
            <a:ext cx="1192019" cy="1148311"/>
          </a:xfrm>
          <a:prstGeom prst="flowChartConnector">
            <a:avLst/>
          </a:prstGeom>
          <a:effectLst>
            <a:softEdge rad="76200"/>
          </a:effectLst>
        </p:spPr>
      </p:pic>
      <p:sp>
        <p:nvSpPr>
          <p:cNvPr id="2" name="Slide Number Placeholder 9">
            <a:extLst>
              <a:ext uri="{FF2B5EF4-FFF2-40B4-BE49-F238E27FC236}">
                <a16:creationId xmlns:a16="http://schemas.microsoft.com/office/drawing/2014/main" id="{459B58F9-8128-4B24-ADE3-D3BF039DACBD}"/>
              </a:ext>
            </a:extLst>
          </p:cNvPr>
          <p:cNvSpPr txBox="1">
            <a:spLocks/>
          </p:cNvSpPr>
          <p:nvPr userDrawn="1"/>
        </p:nvSpPr>
        <p:spPr>
          <a:xfrm>
            <a:off x="11489427" y="6517088"/>
            <a:ext cx="385711" cy="206246"/>
          </a:xfrm>
          <a:prstGeom prst="rect">
            <a:avLst/>
          </a:prstGeom>
        </p:spPr>
        <p:txBody>
          <a:bodyPr/>
          <a:lstStyle>
            <a:defPPr>
              <a:defRPr lang="en-US"/>
            </a:defPPr>
            <a:lvl1pPr marL="0" algn="l" defTabSz="914400" rtl="0" eaLnBrk="1" latinLnBrk="0" hangingPunct="1">
              <a:defRPr sz="700" kern="1200">
                <a:solidFill>
                  <a:schemeClr val="tx1">
                    <a:alpha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9AC08D-23A9-440E-BCB9-AA1E9877CC38}" type="slidenum">
              <a:rPr lang="en-US" sz="1100">
                <a:latin typeface="Arial" panose="020B0604020202020204" pitchFamily="34" charset="0"/>
              </a:rPr>
              <a:pPr/>
              <a:t>‹#›</a:t>
            </a:fld>
            <a:endParaRPr lang="en-US" sz="1100" dirty="0">
              <a:latin typeface="Arial" panose="020B0604020202020204" pitchFamily="34" charset="0"/>
            </a:endParaRPr>
          </a:p>
        </p:txBody>
      </p:sp>
      <p:sp>
        <p:nvSpPr>
          <p:cNvPr id="26" name="Title 3">
            <a:extLst>
              <a:ext uri="{FF2B5EF4-FFF2-40B4-BE49-F238E27FC236}">
                <a16:creationId xmlns:a16="http://schemas.microsoft.com/office/drawing/2014/main" id="{9A4B2F92-5669-4146-A63B-C72A160F4578}"/>
              </a:ext>
            </a:extLst>
          </p:cNvPr>
          <p:cNvSpPr>
            <a:spLocks noGrp="1"/>
          </p:cNvSpPr>
          <p:nvPr>
            <p:ph type="title" hasCustomPrompt="1"/>
          </p:nvPr>
        </p:nvSpPr>
        <p:spPr>
          <a:xfrm>
            <a:off x="1457146" y="370514"/>
            <a:ext cx="9366567" cy="515446"/>
          </a:xfrm>
          <a:prstGeom prst="rect">
            <a:avLst/>
          </a:prstGeom>
        </p:spPr>
        <p:txBody>
          <a:bodyPr wrap="square" lIns="0">
            <a:spAutoFit/>
          </a:bodyPr>
          <a:lstStyle>
            <a:lvl1pPr>
              <a:defRPr sz="3599" cap="all" spc="-150" baseline="0"/>
            </a:lvl1pPr>
          </a:lstStyle>
          <a:p>
            <a:r>
              <a:rPr lang="en-US" dirty="0"/>
              <a:t>INSERT MAIN TITLE AT 36PT min 30PT</a:t>
            </a:r>
          </a:p>
        </p:txBody>
      </p:sp>
      <p:sp>
        <p:nvSpPr>
          <p:cNvPr id="27" name="Text Placeholder 2">
            <a:extLst>
              <a:ext uri="{FF2B5EF4-FFF2-40B4-BE49-F238E27FC236}">
                <a16:creationId xmlns:a16="http://schemas.microsoft.com/office/drawing/2014/main" id="{44702FA7-F1EC-458F-821F-C52B3F81222A}"/>
              </a:ext>
            </a:extLst>
          </p:cNvPr>
          <p:cNvSpPr>
            <a:spLocks noGrp="1"/>
          </p:cNvSpPr>
          <p:nvPr>
            <p:ph type="body" sz="quarter" idx="14" hasCustomPrompt="1"/>
          </p:nvPr>
        </p:nvSpPr>
        <p:spPr>
          <a:xfrm>
            <a:off x="1457146" y="872225"/>
            <a:ext cx="6924854" cy="515446"/>
          </a:xfrm>
          <a:prstGeom prst="rect">
            <a:avLst/>
          </a:prstGeom>
        </p:spPr>
        <p:txBody>
          <a:bodyPr lIns="0" tIns="0" anchor="t" anchorCtr="0">
            <a:noAutofit/>
          </a:bodyPr>
          <a:lstStyle>
            <a:lvl1pPr marL="0" indent="0">
              <a:buNone/>
              <a:defRPr lang="en-US" sz="1999" b="1" i="0" kern="1200" cap="all" spc="-100" baseline="0" dirty="0">
                <a:solidFill>
                  <a:schemeClr val="accent1"/>
                </a:solidFill>
                <a:latin typeface="Arial Black" panose="020B0604020202020204" pitchFamily="34" charset="0"/>
                <a:ea typeface="+mn-ea"/>
                <a:cs typeface="Arial Black"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dirty="0"/>
              <a:t>CLICK TO EDIT in 20pt Font</a:t>
            </a:r>
          </a:p>
        </p:txBody>
      </p:sp>
    </p:spTree>
    <p:extLst>
      <p:ext uri="{BB962C8B-B14F-4D97-AF65-F5344CB8AC3E}">
        <p14:creationId xmlns:p14="http://schemas.microsoft.com/office/powerpoint/2010/main" val="509830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0" name="Picture 6" descr="Dark Blue Background Images (42+ images)">
            <a:extLst>
              <a:ext uri="{FF2B5EF4-FFF2-40B4-BE49-F238E27FC236}">
                <a16:creationId xmlns:a16="http://schemas.microsoft.com/office/drawing/2014/main" id="{C409529F-FFF4-4FBD-BA5D-25E8304D851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4FA0D241-CCE3-4702-A7CF-07D084DEECA4}"/>
              </a:ext>
            </a:extLst>
          </p:cNvPr>
          <p:cNvSpPr>
            <a:spLocks noGrp="1"/>
          </p:cNvSpPr>
          <p:nvPr>
            <p:ph type="sldNum" sz="quarter" idx="10"/>
          </p:nvPr>
        </p:nvSpPr>
        <p:spPr/>
        <p:txBody>
          <a:bodyPr/>
          <a:lstStyle/>
          <a:p>
            <a:fld id="{6289DD28-B7F3-48CB-979A-8C09CFD45571}" type="slidenum">
              <a:rPr lang="en-US" smtClean="0"/>
              <a:t>‹#›</a:t>
            </a:fld>
            <a:endParaRPr lang="en-US" dirty="0"/>
          </a:p>
        </p:txBody>
      </p:sp>
      <p:sp>
        <p:nvSpPr>
          <p:cNvPr id="6" name="TextBox 5">
            <a:extLst>
              <a:ext uri="{FF2B5EF4-FFF2-40B4-BE49-F238E27FC236}">
                <a16:creationId xmlns:a16="http://schemas.microsoft.com/office/drawing/2014/main" id="{DA27EAF6-9B5C-467C-8D49-FB13B99BD9E3}"/>
              </a:ext>
            </a:extLst>
          </p:cNvPr>
          <p:cNvSpPr txBox="1"/>
          <p:nvPr userDrawn="1"/>
        </p:nvSpPr>
        <p:spPr>
          <a:xfrm>
            <a:off x="1258801" y="4128573"/>
            <a:ext cx="6882493" cy="707886"/>
          </a:xfrm>
          <a:prstGeom prst="rect">
            <a:avLst/>
          </a:prstGeom>
          <a:noFill/>
        </p:spPr>
        <p:txBody>
          <a:bodyPr wrap="square" rtlCol="0">
            <a:spAutoFit/>
          </a:bodyPr>
          <a:lstStyle/>
          <a:p>
            <a:r>
              <a:rPr lang="en-US" sz="2000" b="1" dirty="0">
                <a:solidFill>
                  <a:srgbClr val="FFFF00"/>
                </a:solidFill>
              </a:rPr>
              <a:t>UNITED STATES  DEPARTMENT OF COMMERCE OFFICE OF FINANCIAL MANAGEMENT</a:t>
            </a:r>
          </a:p>
        </p:txBody>
      </p:sp>
      <p:pic>
        <p:nvPicPr>
          <p:cNvPr id="8" name="Picture 7">
            <a:extLst>
              <a:ext uri="{FF2B5EF4-FFF2-40B4-BE49-F238E27FC236}">
                <a16:creationId xmlns:a16="http://schemas.microsoft.com/office/drawing/2014/main" id="{943907E3-93B8-47AE-A980-EDEC80D0A871}"/>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117" t="4770" r="7604" b="7325"/>
          <a:stretch/>
        </p:blipFill>
        <p:spPr>
          <a:xfrm>
            <a:off x="333376" y="190499"/>
            <a:ext cx="1028700" cy="1009651"/>
          </a:xfrm>
          <a:prstGeom prst="ellipse">
            <a:avLst/>
          </a:prstGeom>
          <a:ln>
            <a:noFill/>
          </a:ln>
          <a:effectLst/>
        </p:spPr>
      </p:pic>
      <p:cxnSp>
        <p:nvCxnSpPr>
          <p:cNvPr id="11" name="Straight Arrow Connector 10">
            <a:extLst>
              <a:ext uri="{FF2B5EF4-FFF2-40B4-BE49-F238E27FC236}">
                <a16:creationId xmlns:a16="http://schemas.microsoft.com/office/drawing/2014/main" id="{764BED39-4413-4930-9D11-478E470097FA}"/>
              </a:ext>
            </a:extLst>
          </p:cNvPr>
          <p:cNvCxnSpPr/>
          <p:nvPr userDrawn="1"/>
        </p:nvCxnSpPr>
        <p:spPr>
          <a:xfrm flipV="1">
            <a:off x="1258801" y="3984928"/>
            <a:ext cx="8705944" cy="12814"/>
          </a:xfrm>
          <a:prstGeom prst="straightConnector1">
            <a:avLst/>
          </a:prstGeom>
          <a:ln w="57150">
            <a:solidFill>
              <a:schemeClr val="accent3">
                <a:lumMod val="60000"/>
                <a:lumOff val="40000"/>
              </a:schemeClr>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Text Placeholder 12">
            <a:extLst>
              <a:ext uri="{FF2B5EF4-FFF2-40B4-BE49-F238E27FC236}">
                <a16:creationId xmlns:a16="http://schemas.microsoft.com/office/drawing/2014/main" id="{DAC23353-8F1B-49DB-8126-E738B42CD465}"/>
              </a:ext>
            </a:extLst>
          </p:cNvPr>
          <p:cNvSpPr>
            <a:spLocks noGrp="1"/>
          </p:cNvSpPr>
          <p:nvPr>
            <p:ph type="body" sz="quarter" idx="11" hasCustomPrompt="1"/>
          </p:nvPr>
        </p:nvSpPr>
        <p:spPr>
          <a:xfrm>
            <a:off x="1258801" y="2185690"/>
            <a:ext cx="11077575" cy="3392488"/>
          </a:xfrm>
        </p:spPr>
        <p:txBody>
          <a:bodyPr/>
          <a:lstStyle>
            <a:lvl1pPr>
              <a:defRPr sz="6000" b="1">
                <a:solidFill>
                  <a:schemeClr val="bg1"/>
                </a:solidFill>
                <a:latin typeface="Arial Black" panose="020B0A04020102020204" pitchFamily="34" charset="0"/>
              </a:defRPr>
            </a:lvl1pPr>
            <a:lvl5pPr>
              <a:defRPr sz="6000"/>
            </a:lvl5pPr>
          </a:lstStyle>
          <a:p>
            <a:r>
              <a:rPr lang="en-US" sz="2400" dirty="0">
                <a:solidFill>
                  <a:schemeClr val="bg1"/>
                </a:solidFill>
              </a:rPr>
              <a:t>1</a:t>
            </a:r>
            <a:r>
              <a:rPr lang="en-US" sz="2400" baseline="30000" dirty="0">
                <a:solidFill>
                  <a:schemeClr val="bg1"/>
                </a:solidFill>
              </a:rPr>
              <a:t>st</a:t>
            </a:r>
            <a:r>
              <a:rPr lang="en-US" sz="2400" dirty="0">
                <a:solidFill>
                  <a:schemeClr val="bg1"/>
                </a:solidFill>
              </a:rPr>
              <a:t> line of Title</a:t>
            </a:r>
          </a:p>
          <a:p>
            <a:r>
              <a:rPr lang="en-US" sz="2400" dirty="0">
                <a:solidFill>
                  <a:schemeClr val="bg1"/>
                </a:solidFill>
              </a:rPr>
              <a:t>2</a:t>
            </a:r>
            <a:r>
              <a:rPr lang="en-US" sz="2400" baseline="30000" dirty="0">
                <a:solidFill>
                  <a:schemeClr val="bg1"/>
                </a:solidFill>
              </a:rPr>
              <a:t>nd</a:t>
            </a:r>
            <a:r>
              <a:rPr lang="en-US" sz="2400" dirty="0">
                <a:solidFill>
                  <a:schemeClr val="bg1"/>
                </a:solidFill>
              </a:rPr>
              <a:t> line of Title</a:t>
            </a:r>
          </a:p>
          <a:p>
            <a:r>
              <a:rPr lang="en-US" sz="2400" dirty="0">
                <a:solidFill>
                  <a:schemeClr val="bg1"/>
                </a:solidFill>
              </a:rPr>
              <a:t>3</a:t>
            </a:r>
            <a:r>
              <a:rPr lang="en-US" sz="2400" baseline="30000" dirty="0">
                <a:solidFill>
                  <a:schemeClr val="bg1"/>
                </a:solidFill>
              </a:rPr>
              <a:t>rd</a:t>
            </a:r>
            <a:r>
              <a:rPr lang="en-US" sz="2400" dirty="0">
                <a:solidFill>
                  <a:schemeClr val="bg1"/>
                </a:solidFill>
              </a:rPr>
              <a:t> line of Title</a:t>
            </a:r>
            <a:endParaRPr lang="en-US" sz="2400" i="1" dirty="0">
              <a:solidFill>
                <a:schemeClr val="bg1"/>
              </a:solidFill>
            </a:endParaRPr>
          </a:p>
          <a:p>
            <a:pPr lvl="4"/>
            <a:endParaRPr lang="en-US" dirty="0"/>
          </a:p>
        </p:txBody>
      </p:sp>
      <p:sp>
        <p:nvSpPr>
          <p:cNvPr id="4" name="Text Placeholder 3">
            <a:extLst>
              <a:ext uri="{FF2B5EF4-FFF2-40B4-BE49-F238E27FC236}">
                <a16:creationId xmlns:a16="http://schemas.microsoft.com/office/drawing/2014/main" id="{031FCF8F-67FB-4B42-8838-2A06BFD302D8}"/>
              </a:ext>
            </a:extLst>
          </p:cNvPr>
          <p:cNvSpPr>
            <a:spLocks noGrp="1"/>
          </p:cNvSpPr>
          <p:nvPr>
            <p:ph type="body" sz="quarter" idx="12" hasCustomPrompt="1"/>
          </p:nvPr>
        </p:nvSpPr>
        <p:spPr>
          <a:xfrm>
            <a:off x="1258888" y="5162550"/>
            <a:ext cx="2408237" cy="895350"/>
          </a:xfrm>
        </p:spPr>
        <p:txBody>
          <a:bodyPr/>
          <a:lstStyle>
            <a:lvl1pPr>
              <a:defRPr sz="2400">
                <a:solidFill>
                  <a:schemeClr val="bg1"/>
                </a:solidFill>
                <a:latin typeface="Arial  "/>
              </a:defRPr>
            </a:lvl1pPr>
          </a:lstStyle>
          <a:p>
            <a:pPr lvl="0"/>
            <a:r>
              <a:rPr lang="en-US" dirty="0"/>
              <a:t>Date</a:t>
            </a:r>
          </a:p>
        </p:txBody>
      </p:sp>
    </p:spTree>
    <p:extLst>
      <p:ext uri="{BB962C8B-B14F-4D97-AF65-F5344CB8AC3E}">
        <p14:creationId xmlns:p14="http://schemas.microsoft.com/office/powerpoint/2010/main" val="2062566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E248906-E88A-461A-8E93-C8E4100ED1D4}"/>
              </a:ext>
            </a:extLst>
          </p:cNvPr>
          <p:cNvGrpSpPr/>
          <p:nvPr userDrawn="1"/>
        </p:nvGrpSpPr>
        <p:grpSpPr>
          <a:xfrm>
            <a:off x="3792" y="1"/>
            <a:ext cx="5125984" cy="6856413"/>
            <a:chOff x="0" y="0"/>
            <a:chExt cx="5558319" cy="6750121"/>
          </a:xfrm>
        </p:grpSpPr>
        <p:sp>
          <p:nvSpPr>
            <p:cNvPr id="5" name="Rectangle 4">
              <a:extLst>
                <a:ext uri="{FF2B5EF4-FFF2-40B4-BE49-F238E27FC236}">
                  <a16:creationId xmlns:a16="http://schemas.microsoft.com/office/drawing/2014/main" id="{39FC101B-267D-45E5-A30B-2C5908AD2AB2}"/>
                </a:ext>
              </a:extLst>
            </p:cNvPr>
            <p:cNvSpPr/>
            <p:nvPr/>
          </p:nvSpPr>
          <p:spPr>
            <a:xfrm>
              <a:off x="0" y="0"/>
              <a:ext cx="5558319" cy="6750121"/>
            </a:xfrm>
            <a:prstGeom prst="rect">
              <a:avLst/>
            </a:prstGeom>
            <a:solidFill>
              <a:srgbClr val="2C37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water, person, dark, large&#10;&#10;Description automatically generated">
              <a:extLst>
                <a:ext uri="{FF2B5EF4-FFF2-40B4-BE49-F238E27FC236}">
                  <a16:creationId xmlns:a16="http://schemas.microsoft.com/office/drawing/2014/main" id="{70FA2EC5-A97C-4C20-8992-08157DDE58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77" y="744582"/>
              <a:ext cx="5513642" cy="4885364"/>
            </a:xfrm>
            <a:prstGeom prst="rect">
              <a:avLst/>
            </a:prstGeom>
            <a:effectLst>
              <a:softEdge rad="546100"/>
            </a:effectLst>
          </p:spPr>
        </p:pic>
      </p:grpSp>
      <p:sp>
        <p:nvSpPr>
          <p:cNvPr id="3" name="Slide Number Placeholder 2">
            <a:extLst>
              <a:ext uri="{FF2B5EF4-FFF2-40B4-BE49-F238E27FC236}">
                <a16:creationId xmlns:a16="http://schemas.microsoft.com/office/drawing/2014/main" id="{FBC10794-1B77-4DF3-9EA9-BEDB8A1FF48A}"/>
              </a:ext>
            </a:extLst>
          </p:cNvPr>
          <p:cNvSpPr>
            <a:spLocks noGrp="1"/>
          </p:cNvSpPr>
          <p:nvPr>
            <p:ph type="sldNum" sz="quarter" idx="10"/>
          </p:nvPr>
        </p:nvSpPr>
        <p:spPr/>
        <p:txBody>
          <a:bodyPr/>
          <a:lstStyle/>
          <a:p>
            <a:pPr>
              <a:defRPr/>
            </a:pPr>
            <a:fld id="{90CBDC3A-D49F-4631-A8C7-55D59B33E5FA}" type="slidenum">
              <a:rPr lang="en-US" smtClean="0"/>
              <a:pPr>
                <a:defRPr/>
              </a:pPr>
              <a:t>‹#›</a:t>
            </a:fld>
            <a:endParaRPr lang="en-US" dirty="0"/>
          </a:p>
        </p:txBody>
      </p:sp>
      <p:sp>
        <p:nvSpPr>
          <p:cNvPr id="7" name="TextBox 6">
            <a:extLst>
              <a:ext uri="{FF2B5EF4-FFF2-40B4-BE49-F238E27FC236}">
                <a16:creationId xmlns:a16="http://schemas.microsoft.com/office/drawing/2014/main" id="{228DEC4D-7F70-46AD-BFA5-725E2205197F}"/>
              </a:ext>
            </a:extLst>
          </p:cNvPr>
          <p:cNvSpPr txBox="1"/>
          <p:nvPr userDrawn="1"/>
        </p:nvSpPr>
        <p:spPr>
          <a:xfrm>
            <a:off x="1407724" y="262838"/>
            <a:ext cx="3014927" cy="784648"/>
          </a:xfrm>
          <a:prstGeom prst="rect">
            <a:avLst/>
          </a:prstGeom>
          <a:noFill/>
        </p:spPr>
        <p:txBody>
          <a:bodyPr wrap="square" rtlCol="0" anchor="ctr">
            <a:spAutoFit/>
          </a:bodyPr>
          <a:lstStyle/>
          <a:p>
            <a:pPr algn="ctr" defTabSz="914217">
              <a:defRPr/>
            </a:pPr>
            <a:r>
              <a:rPr lang="en-US" sz="4499" b="1" dirty="0">
                <a:solidFill>
                  <a:srgbClr val="FFFFFF"/>
                </a:solidFill>
                <a:latin typeface="Poppins" pitchFamily="2" charset="77"/>
                <a:cs typeface="Poppins" pitchFamily="2" charset="77"/>
              </a:rPr>
              <a:t>AGENDA</a:t>
            </a:r>
          </a:p>
        </p:txBody>
      </p:sp>
      <p:pic>
        <p:nvPicPr>
          <p:cNvPr id="8" name="Picture 7">
            <a:extLst>
              <a:ext uri="{FF2B5EF4-FFF2-40B4-BE49-F238E27FC236}">
                <a16:creationId xmlns:a16="http://schemas.microsoft.com/office/drawing/2014/main" id="{FAD42B4E-5516-4985-B3A4-6F6724C6115C}"/>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705" y="111143"/>
            <a:ext cx="1192019" cy="1148311"/>
          </a:xfrm>
          <a:prstGeom prst="flowChartConnector">
            <a:avLst/>
          </a:prstGeom>
          <a:effectLst>
            <a:softEdge rad="76200"/>
          </a:effectLst>
        </p:spPr>
      </p:pic>
      <p:sp>
        <p:nvSpPr>
          <p:cNvPr id="9" name="TextBox 8">
            <a:extLst>
              <a:ext uri="{FF2B5EF4-FFF2-40B4-BE49-F238E27FC236}">
                <a16:creationId xmlns:a16="http://schemas.microsoft.com/office/drawing/2014/main" id="{6527EDA0-2B2C-43B7-B4D1-173F11E676AD}"/>
              </a:ext>
            </a:extLst>
          </p:cNvPr>
          <p:cNvSpPr txBox="1"/>
          <p:nvPr userDrawn="1"/>
        </p:nvSpPr>
        <p:spPr>
          <a:xfrm>
            <a:off x="70636" y="5218060"/>
            <a:ext cx="4945784" cy="1529909"/>
          </a:xfrm>
          <a:prstGeom prst="rect">
            <a:avLst/>
          </a:prstGeom>
          <a:noFill/>
        </p:spPr>
        <p:txBody>
          <a:bodyPr wrap="square" lIns="0" tIns="0" rIns="0" bIns="45709" rtlCol="0">
            <a:noAutofit/>
          </a:bodyPr>
          <a:lstStyle/>
          <a:p>
            <a:pPr algn="ctr"/>
            <a:r>
              <a:rPr lang="en-US" sz="2400" dirty="0">
                <a:solidFill>
                  <a:schemeClr val="bg1"/>
                </a:solidFill>
                <a:latin typeface="Arial" panose="020B0604020202020204" pitchFamily="34" charset="0"/>
                <a:cs typeface="Arial" panose="020B0604020202020204" pitchFamily="34" charset="0"/>
              </a:rPr>
              <a:t>Expected </a:t>
            </a:r>
          </a:p>
          <a:p>
            <a:pPr algn="ctr"/>
            <a:r>
              <a:rPr lang="en-US" sz="2400" b="1" dirty="0">
                <a:solidFill>
                  <a:schemeClr val="bg1"/>
                </a:solidFill>
                <a:latin typeface="Arial Black" panose="020B0A04020102020204" pitchFamily="34" charset="0"/>
              </a:rPr>
              <a:t>Structure.</a:t>
            </a:r>
          </a:p>
          <a:p>
            <a:pPr algn="ctr"/>
            <a:r>
              <a:rPr lang="en-US" sz="2400" dirty="0">
                <a:solidFill>
                  <a:schemeClr val="bg1"/>
                </a:solidFill>
                <a:latin typeface="Arial" panose="020B0604020202020204" pitchFamily="34" charset="0"/>
                <a:cs typeface="Arial" panose="020B0604020202020204" pitchFamily="34" charset="0"/>
              </a:rPr>
              <a:t>Unexpected</a:t>
            </a:r>
            <a:br>
              <a:rPr lang="en-US" sz="2400" dirty="0">
                <a:solidFill>
                  <a:schemeClr val="bg1"/>
                </a:solidFill>
              </a:rPr>
            </a:br>
            <a:r>
              <a:rPr lang="en-US" sz="2400" b="1" i="1" dirty="0">
                <a:solidFill>
                  <a:schemeClr val="bg1"/>
                </a:solidFill>
                <a:latin typeface="Arial Black" panose="020B0A04020102020204" pitchFamily="34" charset="0"/>
              </a:rPr>
              <a:t>Flexibility.</a:t>
            </a:r>
          </a:p>
        </p:txBody>
      </p:sp>
      <p:grpSp>
        <p:nvGrpSpPr>
          <p:cNvPr id="11" name="Group 10">
            <a:extLst>
              <a:ext uri="{FF2B5EF4-FFF2-40B4-BE49-F238E27FC236}">
                <a16:creationId xmlns:a16="http://schemas.microsoft.com/office/drawing/2014/main" id="{80443055-103D-4A8A-AF40-28DC146CB92C}"/>
              </a:ext>
            </a:extLst>
          </p:cNvPr>
          <p:cNvGrpSpPr/>
          <p:nvPr userDrawn="1"/>
        </p:nvGrpSpPr>
        <p:grpSpPr>
          <a:xfrm>
            <a:off x="5845666" y="359828"/>
            <a:ext cx="633113" cy="1153444"/>
            <a:chOff x="5845510" y="357917"/>
            <a:chExt cx="633507" cy="1154162"/>
          </a:xfrm>
        </p:grpSpPr>
        <p:sp>
          <p:nvSpPr>
            <p:cNvPr id="12" name="TextBox 11">
              <a:extLst>
                <a:ext uri="{FF2B5EF4-FFF2-40B4-BE49-F238E27FC236}">
                  <a16:creationId xmlns:a16="http://schemas.microsoft.com/office/drawing/2014/main" id="{3677499C-33B9-4941-B0B2-5F361F76E105}"/>
                </a:ext>
              </a:extLst>
            </p:cNvPr>
            <p:cNvSpPr txBox="1"/>
            <p:nvPr/>
          </p:nvSpPr>
          <p:spPr>
            <a:xfrm>
              <a:off x="5845510" y="357917"/>
              <a:ext cx="633507" cy="1154162"/>
            </a:xfrm>
            <a:prstGeom prst="rect">
              <a:avLst/>
            </a:prstGeom>
            <a:noFill/>
          </p:spPr>
          <p:txBody>
            <a:bodyPr wrap="none" rtlCol="0" anchor="ctr" anchorCtr="0">
              <a:spAutoFit/>
            </a:bodyPr>
            <a:lstStyle/>
            <a:p>
              <a:pPr algn="r" defTabSz="913851">
                <a:defRPr/>
              </a:pPr>
              <a:r>
                <a:rPr lang="en-US" sz="6896" b="1" dirty="0">
                  <a:solidFill>
                    <a:schemeClr val="bg2">
                      <a:lumMod val="90000"/>
                      <a:alpha val="25000"/>
                    </a:schemeClr>
                  </a:solidFill>
                  <a:latin typeface="Poppins" pitchFamily="2" charset="77"/>
                  <a:ea typeface="League Spartan" charset="0"/>
                  <a:cs typeface="Poppins" pitchFamily="2" charset="77"/>
                </a:rPr>
                <a:t>1</a:t>
              </a:r>
            </a:p>
          </p:txBody>
        </p:sp>
        <p:sp>
          <p:nvSpPr>
            <p:cNvPr id="13" name="TextBox 12">
              <a:extLst>
                <a:ext uri="{FF2B5EF4-FFF2-40B4-BE49-F238E27FC236}">
                  <a16:creationId xmlns:a16="http://schemas.microsoft.com/office/drawing/2014/main" id="{175F61DB-6B80-4D64-B967-784369938F5C}"/>
                </a:ext>
              </a:extLst>
            </p:cNvPr>
            <p:cNvSpPr txBox="1"/>
            <p:nvPr/>
          </p:nvSpPr>
          <p:spPr>
            <a:xfrm>
              <a:off x="5872019" y="660614"/>
              <a:ext cx="575798" cy="553998"/>
            </a:xfrm>
            <a:prstGeom prst="rect">
              <a:avLst/>
            </a:prstGeom>
            <a:noFill/>
          </p:spPr>
          <p:txBody>
            <a:bodyPr wrap="none" rtlCol="0" anchor="ctr" anchorCtr="0">
              <a:spAutoFit/>
            </a:bodyPr>
            <a:lstStyle/>
            <a:p>
              <a:pPr algn="r" defTabSz="913851">
                <a:defRPr/>
              </a:pPr>
              <a:r>
                <a:rPr lang="en-US" sz="2998" b="1" dirty="0">
                  <a:solidFill>
                    <a:schemeClr val="bg2">
                      <a:lumMod val="50000"/>
                    </a:schemeClr>
                  </a:solidFill>
                  <a:latin typeface="Poppins" pitchFamily="2" charset="77"/>
                  <a:ea typeface="League Spartan" charset="0"/>
                  <a:cs typeface="Poppins" pitchFamily="2" charset="77"/>
                </a:rPr>
                <a:t>01</a:t>
              </a:r>
            </a:p>
          </p:txBody>
        </p:sp>
      </p:grpSp>
      <p:sp>
        <p:nvSpPr>
          <p:cNvPr id="14" name="TextBox 13">
            <a:extLst>
              <a:ext uri="{FF2B5EF4-FFF2-40B4-BE49-F238E27FC236}">
                <a16:creationId xmlns:a16="http://schemas.microsoft.com/office/drawing/2014/main" id="{4E5AD4B0-ADE4-4017-94D2-EC95B22BCAD1}"/>
              </a:ext>
            </a:extLst>
          </p:cNvPr>
          <p:cNvSpPr txBox="1"/>
          <p:nvPr userDrawn="1"/>
        </p:nvSpPr>
        <p:spPr>
          <a:xfrm>
            <a:off x="6991860" y="1791391"/>
            <a:ext cx="184616" cy="338344"/>
          </a:xfrm>
          <a:prstGeom prst="rect">
            <a:avLst/>
          </a:prstGeom>
          <a:noFill/>
        </p:spPr>
        <p:txBody>
          <a:bodyPr wrap="none" rtlCol="0" anchor="b" anchorCtr="0">
            <a:spAutoFit/>
          </a:bodyPr>
          <a:lstStyle/>
          <a:p>
            <a:pPr defTabSz="913851">
              <a:defRPr/>
            </a:pPr>
            <a:endParaRPr lang="en-US" sz="1599" b="1" dirty="0">
              <a:solidFill>
                <a:srgbClr val="595959"/>
              </a:solidFill>
              <a:latin typeface="Poppins" pitchFamily="2" charset="77"/>
              <a:ea typeface="League Spartan" charset="0"/>
              <a:cs typeface="Poppins" pitchFamily="2" charset="77"/>
            </a:endParaRPr>
          </a:p>
        </p:txBody>
      </p:sp>
      <p:grpSp>
        <p:nvGrpSpPr>
          <p:cNvPr id="15" name="Group 14">
            <a:extLst>
              <a:ext uri="{FF2B5EF4-FFF2-40B4-BE49-F238E27FC236}">
                <a16:creationId xmlns:a16="http://schemas.microsoft.com/office/drawing/2014/main" id="{31A3AA89-40F5-4E6C-9C17-9FA5C5CAC560}"/>
              </a:ext>
            </a:extLst>
          </p:cNvPr>
          <p:cNvGrpSpPr/>
          <p:nvPr userDrawn="1"/>
        </p:nvGrpSpPr>
        <p:grpSpPr>
          <a:xfrm>
            <a:off x="5845666" y="1344953"/>
            <a:ext cx="633113" cy="1153444"/>
            <a:chOff x="5845510" y="1343655"/>
            <a:chExt cx="633507" cy="1154162"/>
          </a:xfrm>
        </p:grpSpPr>
        <p:sp>
          <p:nvSpPr>
            <p:cNvPr id="16" name="TextBox 15">
              <a:extLst>
                <a:ext uri="{FF2B5EF4-FFF2-40B4-BE49-F238E27FC236}">
                  <a16:creationId xmlns:a16="http://schemas.microsoft.com/office/drawing/2014/main" id="{AF919233-E8EE-4368-9DAF-B47B65990305}"/>
                </a:ext>
              </a:extLst>
            </p:cNvPr>
            <p:cNvSpPr txBox="1"/>
            <p:nvPr/>
          </p:nvSpPr>
          <p:spPr>
            <a:xfrm>
              <a:off x="5845510" y="1343655"/>
              <a:ext cx="633507" cy="1154162"/>
            </a:xfrm>
            <a:prstGeom prst="rect">
              <a:avLst/>
            </a:prstGeom>
            <a:noFill/>
          </p:spPr>
          <p:txBody>
            <a:bodyPr wrap="none" rtlCol="0" anchor="ctr" anchorCtr="0">
              <a:spAutoFit/>
            </a:bodyPr>
            <a:lstStyle/>
            <a:p>
              <a:pPr algn="r" defTabSz="913851">
                <a:defRPr/>
              </a:pPr>
              <a:r>
                <a:rPr lang="en-US" sz="6896" b="1" dirty="0">
                  <a:solidFill>
                    <a:schemeClr val="accent3">
                      <a:lumMod val="60000"/>
                      <a:lumOff val="40000"/>
                      <a:alpha val="25000"/>
                    </a:schemeClr>
                  </a:solidFill>
                  <a:latin typeface="Poppins" pitchFamily="2" charset="77"/>
                  <a:ea typeface="League Spartan" charset="0"/>
                  <a:cs typeface="Poppins" pitchFamily="2" charset="77"/>
                </a:rPr>
                <a:t>2</a:t>
              </a:r>
            </a:p>
          </p:txBody>
        </p:sp>
        <p:sp>
          <p:nvSpPr>
            <p:cNvPr id="17" name="TextBox 16">
              <a:extLst>
                <a:ext uri="{FF2B5EF4-FFF2-40B4-BE49-F238E27FC236}">
                  <a16:creationId xmlns:a16="http://schemas.microsoft.com/office/drawing/2014/main" id="{6F0C1483-403C-4845-95DC-57054965B319}"/>
                </a:ext>
              </a:extLst>
            </p:cNvPr>
            <p:cNvSpPr txBox="1"/>
            <p:nvPr/>
          </p:nvSpPr>
          <p:spPr>
            <a:xfrm>
              <a:off x="5874364" y="1641121"/>
              <a:ext cx="575798" cy="553998"/>
            </a:xfrm>
            <a:prstGeom prst="rect">
              <a:avLst/>
            </a:prstGeom>
            <a:noFill/>
          </p:spPr>
          <p:txBody>
            <a:bodyPr wrap="none" rtlCol="0" anchor="ctr" anchorCtr="0">
              <a:spAutoFit/>
            </a:bodyPr>
            <a:lstStyle/>
            <a:p>
              <a:pPr algn="r" defTabSz="913851">
                <a:defRPr/>
              </a:pPr>
              <a:r>
                <a:rPr lang="en-US" sz="2998" b="1" dirty="0">
                  <a:solidFill>
                    <a:schemeClr val="accent3">
                      <a:lumMod val="75000"/>
                    </a:schemeClr>
                  </a:solidFill>
                  <a:latin typeface="Poppins" pitchFamily="2" charset="77"/>
                  <a:ea typeface="League Spartan" charset="0"/>
                  <a:cs typeface="Poppins" pitchFamily="2" charset="77"/>
                </a:rPr>
                <a:t>02</a:t>
              </a:r>
            </a:p>
          </p:txBody>
        </p:sp>
      </p:grpSp>
      <p:grpSp>
        <p:nvGrpSpPr>
          <p:cNvPr id="19" name="Group 18">
            <a:extLst>
              <a:ext uri="{FF2B5EF4-FFF2-40B4-BE49-F238E27FC236}">
                <a16:creationId xmlns:a16="http://schemas.microsoft.com/office/drawing/2014/main" id="{0A4E499D-C9E2-424D-935E-C6D0147CAED8}"/>
              </a:ext>
            </a:extLst>
          </p:cNvPr>
          <p:cNvGrpSpPr/>
          <p:nvPr userDrawn="1"/>
        </p:nvGrpSpPr>
        <p:grpSpPr>
          <a:xfrm>
            <a:off x="5845666" y="2504146"/>
            <a:ext cx="633113" cy="1153444"/>
            <a:chOff x="5845510" y="2503569"/>
            <a:chExt cx="633507" cy="1154162"/>
          </a:xfrm>
        </p:grpSpPr>
        <p:sp>
          <p:nvSpPr>
            <p:cNvPr id="20" name="TextBox 19">
              <a:extLst>
                <a:ext uri="{FF2B5EF4-FFF2-40B4-BE49-F238E27FC236}">
                  <a16:creationId xmlns:a16="http://schemas.microsoft.com/office/drawing/2014/main" id="{8D62CA95-D939-4B1D-AE42-B346D3B33BBB}"/>
                </a:ext>
              </a:extLst>
            </p:cNvPr>
            <p:cNvSpPr txBox="1"/>
            <p:nvPr/>
          </p:nvSpPr>
          <p:spPr>
            <a:xfrm>
              <a:off x="5845510" y="2503569"/>
              <a:ext cx="633507" cy="1154162"/>
            </a:xfrm>
            <a:prstGeom prst="rect">
              <a:avLst/>
            </a:prstGeom>
            <a:noFill/>
          </p:spPr>
          <p:txBody>
            <a:bodyPr wrap="none" rtlCol="0" anchor="ctr" anchorCtr="0">
              <a:spAutoFit/>
            </a:bodyPr>
            <a:lstStyle/>
            <a:p>
              <a:pPr algn="r" defTabSz="913851">
                <a:defRPr/>
              </a:pPr>
              <a:r>
                <a:rPr lang="en-US" sz="6896" b="1" dirty="0">
                  <a:solidFill>
                    <a:schemeClr val="accent1">
                      <a:lumMod val="60000"/>
                      <a:lumOff val="40000"/>
                      <a:alpha val="25000"/>
                    </a:schemeClr>
                  </a:solidFill>
                  <a:latin typeface="Poppins" pitchFamily="2" charset="77"/>
                  <a:ea typeface="League Spartan" charset="0"/>
                  <a:cs typeface="Poppins" pitchFamily="2" charset="77"/>
                </a:rPr>
                <a:t>3</a:t>
              </a:r>
            </a:p>
          </p:txBody>
        </p:sp>
        <p:sp>
          <p:nvSpPr>
            <p:cNvPr id="21" name="TextBox 20">
              <a:extLst>
                <a:ext uri="{FF2B5EF4-FFF2-40B4-BE49-F238E27FC236}">
                  <a16:creationId xmlns:a16="http://schemas.microsoft.com/office/drawing/2014/main" id="{2CD129C2-1EA6-48D0-BE44-42EE38F70FE6}"/>
                </a:ext>
              </a:extLst>
            </p:cNvPr>
            <p:cNvSpPr txBox="1"/>
            <p:nvPr/>
          </p:nvSpPr>
          <p:spPr>
            <a:xfrm>
              <a:off x="5874364" y="2797899"/>
              <a:ext cx="575798" cy="553998"/>
            </a:xfrm>
            <a:prstGeom prst="rect">
              <a:avLst/>
            </a:prstGeom>
            <a:noFill/>
          </p:spPr>
          <p:txBody>
            <a:bodyPr wrap="none" rtlCol="0" anchor="ctr" anchorCtr="0">
              <a:spAutoFit/>
            </a:bodyPr>
            <a:lstStyle/>
            <a:p>
              <a:pPr algn="r" defTabSz="913851">
                <a:defRPr/>
              </a:pPr>
              <a:r>
                <a:rPr lang="en-US" sz="2998" b="1" dirty="0">
                  <a:solidFill>
                    <a:schemeClr val="tx2">
                      <a:lumMod val="60000"/>
                      <a:lumOff val="40000"/>
                    </a:schemeClr>
                  </a:solidFill>
                  <a:latin typeface="Poppins" pitchFamily="2" charset="77"/>
                  <a:ea typeface="League Spartan" charset="0"/>
                  <a:cs typeface="Poppins" pitchFamily="2" charset="77"/>
                </a:rPr>
                <a:t>03</a:t>
              </a:r>
            </a:p>
          </p:txBody>
        </p:sp>
      </p:grpSp>
      <p:grpSp>
        <p:nvGrpSpPr>
          <p:cNvPr id="22" name="Group 21">
            <a:extLst>
              <a:ext uri="{FF2B5EF4-FFF2-40B4-BE49-F238E27FC236}">
                <a16:creationId xmlns:a16="http://schemas.microsoft.com/office/drawing/2014/main" id="{A00C74CB-2BA0-4836-A3F3-1A8767EA5713}"/>
              </a:ext>
            </a:extLst>
          </p:cNvPr>
          <p:cNvGrpSpPr/>
          <p:nvPr userDrawn="1"/>
        </p:nvGrpSpPr>
        <p:grpSpPr>
          <a:xfrm>
            <a:off x="5845666" y="3720451"/>
            <a:ext cx="633113" cy="1153444"/>
            <a:chOff x="5845510" y="3739682"/>
            <a:chExt cx="633507" cy="1154162"/>
          </a:xfrm>
        </p:grpSpPr>
        <p:sp>
          <p:nvSpPr>
            <p:cNvPr id="23" name="TextBox 22">
              <a:extLst>
                <a:ext uri="{FF2B5EF4-FFF2-40B4-BE49-F238E27FC236}">
                  <a16:creationId xmlns:a16="http://schemas.microsoft.com/office/drawing/2014/main" id="{F04A13BF-D8F2-4744-986C-83C96295B4B4}"/>
                </a:ext>
              </a:extLst>
            </p:cNvPr>
            <p:cNvSpPr txBox="1"/>
            <p:nvPr/>
          </p:nvSpPr>
          <p:spPr>
            <a:xfrm>
              <a:off x="5845510" y="3739682"/>
              <a:ext cx="633507" cy="1154162"/>
            </a:xfrm>
            <a:prstGeom prst="rect">
              <a:avLst/>
            </a:prstGeom>
            <a:noFill/>
          </p:spPr>
          <p:txBody>
            <a:bodyPr wrap="none" rtlCol="0" anchor="ctr" anchorCtr="0">
              <a:spAutoFit/>
            </a:bodyPr>
            <a:lstStyle/>
            <a:p>
              <a:pPr algn="r" defTabSz="913851">
                <a:defRPr/>
              </a:pPr>
              <a:r>
                <a:rPr lang="en-US" sz="6896" b="1" dirty="0">
                  <a:solidFill>
                    <a:schemeClr val="bg2">
                      <a:lumMod val="75000"/>
                      <a:alpha val="25000"/>
                    </a:schemeClr>
                  </a:solidFill>
                  <a:latin typeface="Poppins" pitchFamily="2" charset="77"/>
                  <a:ea typeface="League Spartan" charset="0"/>
                  <a:cs typeface="Poppins" pitchFamily="2" charset="77"/>
                </a:rPr>
                <a:t>4</a:t>
              </a:r>
            </a:p>
          </p:txBody>
        </p:sp>
        <p:sp>
          <p:nvSpPr>
            <p:cNvPr id="24" name="TextBox 23">
              <a:extLst>
                <a:ext uri="{FF2B5EF4-FFF2-40B4-BE49-F238E27FC236}">
                  <a16:creationId xmlns:a16="http://schemas.microsoft.com/office/drawing/2014/main" id="{CFED127D-2EBA-4779-87FA-09F75013EB86}"/>
                </a:ext>
              </a:extLst>
            </p:cNvPr>
            <p:cNvSpPr txBox="1"/>
            <p:nvPr/>
          </p:nvSpPr>
          <p:spPr>
            <a:xfrm>
              <a:off x="5872019" y="4039763"/>
              <a:ext cx="575798" cy="553998"/>
            </a:xfrm>
            <a:prstGeom prst="rect">
              <a:avLst/>
            </a:prstGeom>
            <a:noFill/>
          </p:spPr>
          <p:txBody>
            <a:bodyPr wrap="none" rtlCol="0" anchor="ctr" anchorCtr="0">
              <a:spAutoFit/>
            </a:bodyPr>
            <a:lstStyle/>
            <a:p>
              <a:pPr algn="r" defTabSz="913851">
                <a:defRPr/>
              </a:pPr>
              <a:r>
                <a:rPr lang="en-US" sz="2998" b="1" dirty="0">
                  <a:solidFill>
                    <a:schemeClr val="bg2">
                      <a:lumMod val="50000"/>
                    </a:schemeClr>
                  </a:solidFill>
                  <a:latin typeface="Poppins" pitchFamily="2" charset="77"/>
                  <a:ea typeface="League Spartan" charset="0"/>
                  <a:cs typeface="Poppins" pitchFamily="2" charset="77"/>
                </a:rPr>
                <a:t>04</a:t>
              </a:r>
            </a:p>
          </p:txBody>
        </p:sp>
      </p:grpSp>
      <p:sp>
        <p:nvSpPr>
          <p:cNvPr id="28" name="Text Placeholder 27">
            <a:extLst>
              <a:ext uri="{FF2B5EF4-FFF2-40B4-BE49-F238E27FC236}">
                <a16:creationId xmlns:a16="http://schemas.microsoft.com/office/drawing/2014/main" id="{305785B3-2BAB-44BF-A1A3-E1C53FC8E4DD}"/>
              </a:ext>
            </a:extLst>
          </p:cNvPr>
          <p:cNvSpPr>
            <a:spLocks noGrp="1"/>
          </p:cNvSpPr>
          <p:nvPr>
            <p:ph type="body" sz="quarter" idx="11" hasCustomPrompt="1"/>
          </p:nvPr>
        </p:nvSpPr>
        <p:spPr>
          <a:xfrm>
            <a:off x="7084168" y="4176311"/>
            <a:ext cx="1562100" cy="241719"/>
          </a:xfrm>
        </p:spPr>
        <p:txBody>
          <a:bodyPr/>
          <a:lstStyle>
            <a:lvl1pPr marL="0" marR="0" indent="0" algn="l" defTabSz="913851" rtl="0" eaLnBrk="1" fontAlgn="base" latinLnBrk="0" hangingPunct="1">
              <a:lnSpc>
                <a:spcPct val="100000"/>
              </a:lnSpc>
              <a:spcBef>
                <a:spcPct val="0"/>
              </a:spcBef>
              <a:spcAft>
                <a:spcPct val="0"/>
              </a:spcAft>
              <a:buClrTx/>
              <a:buSzTx/>
              <a:buFontTx/>
              <a:buNone/>
              <a:tabLst/>
              <a:defRPr/>
            </a:lvl1pPr>
          </a:lstStyle>
          <a:p>
            <a:pPr marL="0" marR="0" lvl="0" indent="0" algn="l" defTabSz="913851" rtl="0" eaLnBrk="1" fontAlgn="base" latinLnBrk="0" hangingPunct="1">
              <a:lnSpc>
                <a:spcPct val="100000"/>
              </a:lnSpc>
              <a:spcBef>
                <a:spcPct val="0"/>
              </a:spcBef>
              <a:spcAft>
                <a:spcPct val="0"/>
              </a:spcAft>
              <a:buClrTx/>
              <a:buSzTx/>
              <a:buFontTx/>
              <a:buNone/>
              <a:tabLst/>
              <a:defRPr/>
            </a:pPr>
            <a:r>
              <a:rPr kumimoji="0" lang="en-US" sz="1599" b="1" i="0" u="none" strike="noStrike" kern="1200" cap="none" spc="0" normalizeH="0" baseline="0" noProof="0" dirty="0">
                <a:ln>
                  <a:noFill/>
                </a:ln>
                <a:solidFill>
                  <a:srgbClr val="595959"/>
                </a:solidFill>
                <a:effectLst/>
                <a:uLnTx/>
                <a:uFillTx/>
                <a:latin typeface="Poppins" pitchFamily="2" charset="77"/>
                <a:ea typeface="League Spartan" charset="0"/>
                <a:cs typeface="Poppins" pitchFamily="2" charset="77"/>
              </a:rPr>
              <a:t>Item 4</a:t>
            </a:r>
          </a:p>
        </p:txBody>
      </p:sp>
      <p:sp>
        <p:nvSpPr>
          <p:cNvPr id="29" name="Text Placeholder 27">
            <a:extLst>
              <a:ext uri="{FF2B5EF4-FFF2-40B4-BE49-F238E27FC236}">
                <a16:creationId xmlns:a16="http://schemas.microsoft.com/office/drawing/2014/main" id="{798F8F1D-2842-4DDC-97FF-B118ECA66F5D}"/>
              </a:ext>
            </a:extLst>
          </p:cNvPr>
          <p:cNvSpPr>
            <a:spLocks noGrp="1"/>
          </p:cNvSpPr>
          <p:nvPr>
            <p:ph type="body" sz="quarter" idx="12" hasCustomPrompt="1"/>
          </p:nvPr>
        </p:nvSpPr>
        <p:spPr>
          <a:xfrm>
            <a:off x="7084168" y="2975111"/>
            <a:ext cx="1562100" cy="241719"/>
          </a:xfrm>
        </p:spPr>
        <p:txBody>
          <a:bodyPr/>
          <a:lstStyle>
            <a:lvl1pPr marL="0" marR="0" indent="0" algn="l" defTabSz="913851" rtl="0" eaLnBrk="1" fontAlgn="base" latinLnBrk="0" hangingPunct="1">
              <a:lnSpc>
                <a:spcPct val="100000"/>
              </a:lnSpc>
              <a:spcBef>
                <a:spcPct val="0"/>
              </a:spcBef>
              <a:spcAft>
                <a:spcPct val="0"/>
              </a:spcAft>
              <a:buClrTx/>
              <a:buSzTx/>
              <a:buFontTx/>
              <a:buNone/>
              <a:tabLst/>
              <a:defRPr/>
            </a:lvl1pPr>
          </a:lstStyle>
          <a:p>
            <a:pPr marL="0" marR="0" lvl="0" indent="0" algn="l" defTabSz="913851" rtl="0" eaLnBrk="1" fontAlgn="base" latinLnBrk="0" hangingPunct="1">
              <a:lnSpc>
                <a:spcPct val="100000"/>
              </a:lnSpc>
              <a:spcBef>
                <a:spcPct val="0"/>
              </a:spcBef>
              <a:spcAft>
                <a:spcPct val="0"/>
              </a:spcAft>
              <a:buClrTx/>
              <a:buSzTx/>
              <a:buFontTx/>
              <a:buNone/>
              <a:tabLst/>
              <a:defRPr/>
            </a:pPr>
            <a:r>
              <a:rPr kumimoji="0" lang="en-US" sz="1599" b="1" i="0" u="none" strike="noStrike" kern="1200" cap="none" spc="0" normalizeH="0" baseline="0" noProof="0" dirty="0">
                <a:ln>
                  <a:noFill/>
                </a:ln>
                <a:solidFill>
                  <a:srgbClr val="595959"/>
                </a:solidFill>
                <a:effectLst/>
                <a:uLnTx/>
                <a:uFillTx/>
                <a:latin typeface="Poppins" pitchFamily="2" charset="77"/>
                <a:ea typeface="League Spartan" charset="0"/>
                <a:cs typeface="Poppins" pitchFamily="2" charset="77"/>
              </a:rPr>
              <a:t>Item 3</a:t>
            </a:r>
          </a:p>
        </p:txBody>
      </p:sp>
      <p:sp>
        <p:nvSpPr>
          <p:cNvPr id="30" name="Text Placeholder 27">
            <a:extLst>
              <a:ext uri="{FF2B5EF4-FFF2-40B4-BE49-F238E27FC236}">
                <a16:creationId xmlns:a16="http://schemas.microsoft.com/office/drawing/2014/main" id="{FDBF426C-6E57-4C53-98B3-A5B103E9A814}"/>
              </a:ext>
            </a:extLst>
          </p:cNvPr>
          <p:cNvSpPr>
            <a:spLocks noGrp="1"/>
          </p:cNvSpPr>
          <p:nvPr>
            <p:ph type="body" sz="quarter" idx="13" hasCustomPrompt="1"/>
          </p:nvPr>
        </p:nvSpPr>
        <p:spPr>
          <a:xfrm>
            <a:off x="7084168" y="1824749"/>
            <a:ext cx="1562100" cy="241719"/>
          </a:xfrm>
        </p:spPr>
        <p:txBody>
          <a:bodyPr/>
          <a:lstStyle>
            <a:lvl1pPr marL="0" marR="0" indent="0" algn="l" defTabSz="913851" rtl="0" eaLnBrk="1" fontAlgn="base" latinLnBrk="0" hangingPunct="1">
              <a:lnSpc>
                <a:spcPct val="100000"/>
              </a:lnSpc>
              <a:spcBef>
                <a:spcPct val="0"/>
              </a:spcBef>
              <a:spcAft>
                <a:spcPct val="0"/>
              </a:spcAft>
              <a:buClrTx/>
              <a:buSzTx/>
              <a:buFontTx/>
              <a:buNone/>
              <a:tabLst/>
              <a:defRPr/>
            </a:lvl1pPr>
          </a:lstStyle>
          <a:p>
            <a:pPr marL="0" marR="0" lvl="0" indent="0" algn="l" defTabSz="913851" rtl="0" eaLnBrk="1" fontAlgn="base" latinLnBrk="0" hangingPunct="1">
              <a:lnSpc>
                <a:spcPct val="100000"/>
              </a:lnSpc>
              <a:spcBef>
                <a:spcPct val="0"/>
              </a:spcBef>
              <a:spcAft>
                <a:spcPct val="0"/>
              </a:spcAft>
              <a:buClrTx/>
              <a:buSzTx/>
              <a:buFontTx/>
              <a:buNone/>
              <a:tabLst/>
              <a:defRPr/>
            </a:pPr>
            <a:r>
              <a:rPr kumimoji="0" lang="en-US" sz="1599" b="1" i="0" u="none" strike="noStrike" kern="1200" cap="none" spc="0" normalizeH="0" baseline="0" noProof="0" dirty="0">
                <a:ln>
                  <a:noFill/>
                </a:ln>
                <a:solidFill>
                  <a:srgbClr val="595959"/>
                </a:solidFill>
                <a:effectLst/>
                <a:uLnTx/>
                <a:uFillTx/>
                <a:latin typeface="Poppins" pitchFamily="2" charset="77"/>
                <a:ea typeface="League Spartan" charset="0"/>
                <a:cs typeface="Poppins" pitchFamily="2" charset="77"/>
              </a:rPr>
              <a:t>Item 2</a:t>
            </a:r>
          </a:p>
        </p:txBody>
      </p:sp>
      <p:sp>
        <p:nvSpPr>
          <p:cNvPr id="31" name="Text Placeholder 27">
            <a:extLst>
              <a:ext uri="{FF2B5EF4-FFF2-40B4-BE49-F238E27FC236}">
                <a16:creationId xmlns:a16="http://schemas.microsoft.com/office/drawing/2014/main" id="{FE95267A-02CA-4A0D-844A-7D409AD0915D}"/>
              </a:ext>
            </a:extLst>
          </p:cNvPr>
          <p:cNvSpPr>
            <a:spLocks noGrp="1"/>
          </p:cNvSpPr>
          <p:nvPr>
            <p:ph type="body" sz="quarter" idx="14" hasCustomPrompt="1"/>
          </p:nvPr>
        </p:nvSpPr>
        <p:spPr>
          <a:xfrm>
            <a:off x="7084168" y="815690"/>
            <a:ext cx="1562100" cy="241719"/>
          </a:xfrm>
        </p:spPr>
        <p:txBody>
          <a:bodyPr/>
          <a:lstStyle>
            <a:lvl1pPr marL="0" marR="0" indent="0" algn="l" defTabSz="913851" rtl="0" eaLnBrk="1" fontAlgn="base" latinLnBrk="0" hangingPunct="1">
              <a:lnSpc>
                <a:spcPct val="100000"/>
              </a:lnSpc>
              <a:spcBef>
                <a:spcPct val="0"/>
              </a:spcBef>
              <a:spcAft>
                <a:spcPct val="0"/>
              </a:spcAft>
              <a:buClrTx/>
              <a:buSzTx/>
              <a:buFontTx/>
              <a:buNone/>
              <a:tabLst/>
              <a:defRPr/>
            </a:lvl1pPr>
          </a:lstStyle>
          <a:p>
            <a:pPr marL="0" marR="0" lvl="0" indent="0" algn="l" defTabSz="913851" rtl="0" eaLnBrk="1" fontAlgn="base" latinLnBrk="0" hangingPunct="1">
              <a:lnSpc>
                <a:spcPct val="100000"/>
              </a:lnSpc>
              <a:spcBef>
                <a:spcPct val="0"/>
              </a:spcBef>
              <a:spcAft>
                <a:spcPct val="0"/>
              </a:spcAft>
              <a:buClrTx/>
              <a:buSzTx/>
              <a:buFontTx/>
              <a:buNone/>
              <a:tabLst/>
              <a:defRPr/>
            </a:pPr>
            <a:r>
              <a:rPr kumimoji="0" lang="en-US" sz="1599" b="1" i="0" u="none" strike="noStrike" kern="1200" cap="none" spc="0" normalizeH="0" baseline="0" noProof="0" dirty="0">
                <a:ln>
                  <a:noFill/>
                </a:ln>
                <a:solidFill>
                  <a:srgbClr val="595959"/>
                </a:solidFill>
                <a:effectLst/>
                <a:uLnTx/>
                <a:uFillTx/>
                <a:latin typeface="Poppins" pitchFamily="2" charset="77"/>
                <a:ea typeface="League Spartan" charset="0"/>
                <a:cs typeface="Poppins" pitchFamily="2" charset="77"/>
              </a:rPr>
              <a:t>Item 1</a:t>
            </a:r>
          </a:p>
        </p:txBody>
      </p:sp>
    </p:spTree>
    <p:extLst>
      <p:ext uri="{BB962C8B-B14F-4D97-AF65-F5344CB8AC3E}">
        <p14:creationId xmlns:p14="http://schemas.microsoft.com/office/powerpoint/2010/main" val="2006632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Content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457146" y="370514"/>
            <a:ext cx="9144179" cy="515446"/>
          </a:xfrm>
          <a:prstGeom prst="rect">
            <a:avLst/>
          </a:prstGeom>
        </p:spPr>
        <p:txBody>
          <a:bodyPr wrap="square" lIns="0">
            <a:spAutoFit/>
          </a:bodyPr>
          <a:lstStyle>
            <a:lvl1pPr>
              <a:defRPr sz="3599" spc="-150"/>
            </a:lvl1pPr>
          </a:lstStyle>
          <a:p>
            <a:r>
              <a:rPr lang="en-US" dirty="0"/>
              <a:t>INSERT MAIN TITLE AT 36PT min 30PT</a:t>
            </a:r>
          </a:p>
        </p:txBody>
      </p:sp>
      <p:sp>
        <p:nvSpPr>
          <p:cNvPr id="3" name="Text Placeholder 2"/>
          <p:cNvSpPr>
            <a:spLocks noGrp="1"/>
          </p:cNvSpPr>
          <p:nvPr>
            <p:ph type="body" sz="quarter" idx="14" hasCustomPrompt="1"/>
          </p:nvPr>
        </p:nvSpPr>
        <p:spPr>
          <a:xfrm>
            <a:off x="1457146" y="872225"/>
            <a:ext cx="6924854" cy="515446"/>
          </a:xfrm>
          <a:prstGeom prst="rect">
            <a:avLst/>
          </a:prstGeom>
        </p:spPr>
        <p:txBody>
          <a:bodyPr lIns="0" tIns="0" anchor="t" anchorCtr="0">
            <a:noAutofit/>
          </a:bodyPr>
          <a:lstStyle>
            <a:lvl1pPr marL="0" indent="0">
              <a:buNone/>
              <a:defRPr lang="en-US" sz="1999" b="1" i="0" kern="1200" cap="all" spc="-100" baseline="0" dirty="0">
                <a:solidFill>
                  <a:schemeClr val="accent1"/>
                </a:solidFill>
                <a:latin typeface="Arial Black" panose="020B0604020202020204" pitchFamily="34" charset="0"/>
                <a:ea typeface="+mn-ea"/>
                <a:cs typeface="Arial Black"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dirty="0"/>
              <a:t>CLICK TO EDIT in 20pt Font</a:t>
            </a:r>
          </a:p>
        </p:txBody>
      </p:sp>
      <p:sp>
        <p:nvSpPr>
          <p:cNvPr id="5" name="Slide Number Placeholder 4">
            <a:extLst>
              <a:ext uri="{FF2B5EF4-FFF2-40B4-BE49-F238E27FC236}">
                <a16:creationId xmlns:a16="http://schemas.microsoft.com/office/drawing/2014/main" id="{05A8C00A-A993-475C-BB00-0FF3F9C20A74}"/>
              </a:ext>
            </a:extLst>
          </p:cNvPr>
          <p:cNvSpPr>
            <a:spLocks noGrp="1"/>
          </p:cNvSpPr>
          <p:nvPr>
            <p:ph type="sldNum" sz="quarter" idx="4"/>
          </p:nvPr>
        </p:nvSpPr>
        <p:spPr>
          <a:xfrm flipH="1">
            <a:off x="11197858" y="6157216"/>
            <a:ext cx="490558" cy="543697"/>
          </a:xfrm>
          <a:prstGeom prst="rect">
            <a:avLst/>
          </a:prstGeom>
        </p:spPr>
        <p:txBody>
          <a:bodyPr vert="horz" wrap="square" lIns="0" tIns="60944" rIns="0" bIns="60944" numCol="1" anchor="ctr" anchorCtr="0" compatLnSpc="1">
            <a:prstTxWarp prst="textNoShape">
              <a:avLst/>
            </a:prstTxWarp>
            <a:noAutofit/>
          </a:bodyPr>
          <a:lstStyle>
            <a:lvl1pPr algn="ctr">
              <a:defRPr sz="1000" b="0" i="0">
                <a:solidFill>
                  <a:schemeClr val="tx1">
                    <a:alpha val="50000"/>
                  </a:schemeClr>
                </a:solidFill>
                <a:latin typeface="Arial" panose="020B0604020202020204" pitchFamily="34" charset="0"/>
                <a:ea typeface="Roboto Light" panose="02000000000000000000" pitchFamily="2" charset="0"/>
                <a:cs typeface="Arial" panose="020B0604020202020204" pitchFamily="34" charset="0"/>
              </a:defRPr>
            </a:lvl1pPr>
          </a:lstStyle>
          <a:p>
            <a:pPr>
              <a:defRPr/>
            </a:pPr>
            <a:fld id="{90CBDC3A-D49F-4631-A8C7-55D59B33E5FA}" type="slidenum">
              <a:rPr lang="en-US" smtClean="0"/>
              <a:pPr>
                <a:defRPr/>
              </a:pPr>
              <a:t>‹#›</a:t>
            </a:fld>
            <a:endParaRPr lang="en-US" dirty="0"/>
          </a:p>
        </p:txBody>
      </p:sp>
      <p:sp>
        <p:nvSpPr>
          <p:cNvPr id="8" name="Footer Placeholder 6">
            <a:extLst>
              <a:ext uri="{FF2B5EF4-FFF2-40B4-BE49-F238E27FC236}">
                <a16:creationId xmlns:a16="http://schemas.microsoft.com/office/drawing/2014/main" id="{CB600805-599B-41E3-A23C-F736EE0BBE23}"/>
              </a:ext>
            </a:extLst>
          </p:cNvPr>
          <p:cNvSpPr>
            <a:spLocks noGrp="1"/>
          </p:cNvSpPr>
          <p:nvPr>
            <p:ph type="ftr" sz="quarter" idx="16"/>
          </p:nvPr>
        </p:nvSpPr>
        <p:spPr>
          <a:xfrm>
            <a:off x="364227" y="6519010"/>
            <a:ext cx="5714999" cy="206375"/>
          </a:xfrm>
          <a:prstGeom prst="rect">
            <a:avLst/>
          </a:prstGeom>
        </p:spPr>
        <p:txBody>
          <a:bodyPr/>
          <a:lstStyle>
            <a:lvl1pPr>
              <a:defRPr sz="700">
                <a:solidFill>
                  <a:schemeClr val="tx1">
                    <a:alpha val="40000"/>
                  </a:schemeClr>
                </a:solidFill>
              </a:defRPr>
            </a:lvl1pPr>
          </a:lstStyle>
          <a:p>
            <a:endParaRPr lang="en-GB" dirty="0"/>
          </a:p>
        </p:txBody>
      </p:sp>
      <p:sp>
        <p:nvSpPr>
          <p:cNvPr id="6" name="Text Placeholder 5">
            <a:extLst>
              <a:ext uri="{FF2B5EF4-FFF2-40B4-BE49-F238E27FC236}">
                <a16:creationId xmlns:a16="http://schemas.microsoft.com/office/drawing/2014/main" id="{A0B68F75-325F-4043-A69C-914EAB414D1C}"/>
              </a:ext>
            </a:extLst>
          </p:cNvPr>
          <p:cNvSpPr>
            <a:spLocks noGrp="1"/>
          </p:cNvSpPr>
          <p:nvPr>
            <p:ph type="body" sz="quarter" idx="17" hasCustomPrompt="1"/>
          </p:nvPr>
        </p:nvSpPr>
        <p:spPr>
          <a:xfrm>
            <a:off x="1457146" y="2072618"/>
            <a:ext cx="8963025" cy="2756557"/>
          </a:xfrm>
        </p:spPr>
        <p:txBody>
          <a:bodyPr/>
          <a:lstStyle>
            <a:lvl1pPr marL="0" marR="0" indent="0" algn="l" defTabSz="914400" rtl="0" eaLnBrk="1" fontAlgn="base" latinLnBrk="0" hangingPunct="1">
              <a:lnSpc>
                <a:spcPct val="110000"/>
              </a:lnSpc>
              <a:spcBef>
                <a:spcPts val="1200"/>
              </a:spcBef>
              <a:spcAft>
                <a:spcPct val="0"/>
              </a:spcAft>
              <a:buClrTx/>
              <a:buSzTx/>
              <a:buFont typeface="Arial" pitchFamily="34" charset="0"/>
              <a:buNone/>
              <a:tabLst/>
              <a:defRPr sz="2400" b="1">
                <a:latin typeface="Arial Black" panose="020B0A04020102020204" pitchFamily="34" charset="0"/>
              </a:defRPr>
            </a:lvl1pPr>
            <a:lvl2pPr marL="216000" marR="0" indent="-216000" algn="l" defTabSz="914400" rtl="0" eaLnBrk="1" fontAlgn="base" latinLnBrk="0" hangingPunct="1">
              <a:lnSpc>
                <a:spcPct val="110000"/>
              </a:lnSpc>
              <a:spcBef>
                <a:spcPts val="800"/>
              </a:spcBef>
              <a:spcAft>
                <a:spcPct val="0"/>
              </a:spcAft>
              <a:buClrTx/>
              <a:buSzTx/>
              <a:buFont typeface="Arial" pitchFamily="34" charset="0"/>
              <a:buChar char="•"/>
              <a:tabLst/>
              <a:defRPr sz="2200"/>
            </a:lvl2pPr>
            <a:lvl3pPr marL="432000" marR="0" indent="-216000" algn="l" defTabSz="914400" rtl="0" eaLnBrk="1" fontAlgn="base" latinLnBrk="0" hangingPunct="1">
              <a:lnSpc>
                <a:spcPct val="110000"/>
              </a:lnSpc>
              <a:spcBef>
                <a:spcPts val="800"/>
              </a:spcBef>
              <a:spcAft>
                <a:spcPct val="0"/>
              </a:spcAft>
              <a:buClrTx/>
              <a:buSzTx/>
              <a:buFont typeface="Arial" pitchFamily="34" charset="0"/>
              <a:buChar char="‒"/>
              <a:tabLst/>
              <a:defRPr sz="2000"/>
            </a:lvl3pPr>
            <a:lvl4pPr marL="612000" marR="0" indent="-216000" algn="l" defTabSz="914400" rtl="0" eaLnBrk="1" fontAlgn="base" latinLnBrk="0" hangingPunct="1">
              <a:lnSpc>
                <a:spcPct val="110000"/>
              </a:lnSpc>
              <a:spcBef>
                <a:spcPts val="800"/>
              </a:spcBef>
              <a:spcAft>
                <a:spcPct val="0"/>
              </a:spcAft>
              <a:buClrTx/>
              <a:buSzTx/>
              <a:buFont typeface="Arial" pitchFamily="34" charset="0"/>
              <a:buChar char="•"/>
              <a:tabLst/>
              <a:defRPr/>
            </a:lvl4pPr>
            <a:lvl5pPr marL="648000" marR="0" indent="0" algn="l" defTabSz="914400" rtl="0" eaLnBrk="1" fontAlgn="base" latinLnBrk="0" hangingPunct="1">
              <a:lnSpc>
                <a:spcPct val="110000"/>
              </a:lnSpc>
              <a:spcBef>
                <a:spcPts val="800"/>
              </a:spcBef>
              <a:spcAft>
                <a:spcPct val="0"/>
              </a:spcAft>
              <a:buClrTx/>
              <a:buSzTx/>
              <a:buFont typeface="Arial" pitchFamily="34" charset="0"/>
              <a:buNone/>
              <a:tabLst/>
              <a:defRPr sz="1600"/>
            </a:lvl5pPr>
          </a:lstStyle>
          <a:p>
            <a:pPr marL="0" marR="0" lvl="0" indent="0" algn="l" defTabSz="914400" rtl="0" eaLnBrk="1" fontAlgn="base" latinLnBrk="0" hangingPunct="1">
              <a:lnSpc>
                <a:spcPct val="110000"/>
              </a:lnSpc>
              <a:spcBef>
                <a:spcPts val="1200"/>
              </a:spcBef>
              <a:spcAft>
                <a:spcPct val="0"/>
              </a:spcAft>
              <a:buClrTx/>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Arial Black" panose="020B0A04020102020204" pitchFamily="34" charset="0"/>
                <a:cs typeface="Arial" panose="020B0604020202020204" pitchFamily="34" charset="0"/>
              </a:rPr>
              <a:t>Write your major statements in Arial Black, 24pt font.</a:t>
            </a:r>
          </a:p>
          <a:p>
            <a:pPr marL="216000" marR="0" lvl="1" indent="-216000" algn="l" defTabSz="914400" rtl="0" eaLnBrk="1" fontAlgn="base" latinLnBrk="0" hangingPunct="1">
              <a:lnSpc>
                <a:spcPct val="110000"/>
              </a:lnSpc>
              <a:spcBef>
                <a:spcPts val="800"/>
              </a:spcBef>
              <a:spcAft>
                <a:spcPct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Write first-level bullets in Arial, 22pt font.</a:t>
            </a:r>
          </a:p>
          <a:p>
            <a:pPr marL="432000" marR="0" lvl="2" indent="-216000" algn="l" defTabSz="914400" rtl="0" eaLnBrk="1" fontAlgn="base" latinLnBrk="0" hangingPunct="1">
              <a:lnSpc>
                <a:spcPct val="110000"/>
              </a:lnSpc>
              <a:spcBef>
                <a:spcPts val="8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Write second-level bullets in Arial, 20pt font.</a:t>
            </a:r>
          </a:p>
          <a:p>
            <a:pPr marL="612000" marR="0" lvl="3" indent="-216000" algn="l" defTabSz="914400" rtl="0" eaLnBrk="1" fontAlgn="base" latinLnBrk="0" hangingPunct="1">
              <a:lnSpc>
                <a:spcPct val="110000"/>
              </a:lnSpc>
              <a:spcBef>
                <a:spcPts val="80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Write third-level bullets in Arial, 18pt font.</a:t>
            </a:r>
          </a:p>
          <a:p>
            <a:pPr marL="648000" marR="0" lvl="4" indent="0" algn="l" defTabSz="914400" rtl="0" eaLnBrk="1" fontAlgn="base" latinLnBrk="0" hangingPunct="1">
              <a:lnSpc>
                <a:spcPct val="110000"/>
              </a:lnSpc>
              <a:spcBef>
                <a:spcPts val="800"/>
              </a:spcBef>
              <a:spcAft>
                <a:spcPct val="0"/>
              </a:spcAft>
              <a:buClrTx/>
              <a:buSzTx/>
              <a:buFont typeface="Arial" pitchFamily="34" charset="0"/>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Write fourth-level bullets in Arial, 16pt font.</a:t>
            </a:r>
          </a:p>
          <a:p>
            <a:pPr lvl="4"/>
            <a:endParaRPr lang="en-US" dirty="0"/>
          </a:p>
        </p:txBody>
      </p:sp>
    </p:spTree>
    <p:extLst>
      <p:ext uri="{BB962C8B-B14F-4D97-AF65-F5344CB8AC3E}">
        <p14:creationId xmlns:p14="http://schemas.microsoft.com/office/powerpoint/2010/main" val="3032463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olid 7500c0">
    <p:bg>
      <p:bgPr>
        <a:solidFill>
          <a:schemeClr val="bg2">
            <a:lumMod val="50000"/>
          </a:schemeClr>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4E6C435-2311-EA4F-B14B-54BC0843A59F}"/>
              </a:ext>
            </a:extLst>
          </p:cNvPr>
          <p:cNvSpPr>
            <a:spLocks noGrp="1"/>
          </p:cNvSpPr>
          <p:nvPr>
            <p:ph type="body" sz="quarter" idx="15" hasCustomPrompt="1"/>
          </p:nvPr>
        </p:nvSpPr>
        <p:spPr>
          <a:xfrm>
            <a:off x="361950" y="1388459"/>
            <a:ext cx="6147744" cy="2904723"/>
          </a:xfrm>
          <a:prstGeom prst="rect">
            <a:avLst/>
          </a:prstGeom>
        </p:spPr>
        <p:txBody>
          <a:bodyPr wrap="square" anchor="b">
            <a:normAutofit/>
          </a:bodyPr>
          <a:lstStyle>
            <a:lvl1pPr>
              <a:lnSpc>
                <a:spcPct val="70000"/>
              </a:lnSpc>
              <a:spcBef>
                <a:spcPts val="0"/>
              </a:spcBef>
              <a:defRPr lang="en-US" sz="7196" b="1" i="0" kern="1200" dirty="0">
                <a:solidFill>
                  <a:schemeClr val="bg1"/>
                </a:solidFill>
                <a:latin typeface="Arial Black" panose="020B0604020202020204" pitchFamily="34" charset="0"/>
                <a:ea typeface="Roboto" panose="02000000000000000000" pitchFamily="2" charset="0"/>
                <a:cs typeface="Arial Black" panose="020B0604020202020204" pitchFamily="34" charset="0"/>
              </a:defRPr>
            </a:lvl1pPr>
          </a:lstStyle>
          <a:p>
            <a:pPr lvl="0"/>
            <a:r>
              <a:rPr lang="en-US" dirty="0"/>
              <a:t>DIVIDER SLIDE</a:t>
            </a:r>
          </a:p>
        </p:txBody>
      </p:sp>
      <p:sp>
        <p:nvSpPr>
          <p:cNvPr id="3" name="Slide Number Placeholder 4">
            <a:extLst>
              <a:ext uri="{FF2B5EF4-FFF2-40B4-BE49-F238E27FC236}">
                <a16:creationId xmlns:a16="http://schemas.microsoft.com/office/drawing/2014/main" id="{76D16AA1-DE9D-4DA3-99B4-612FE2AED679}"/>
              </a:ext>
            </a:extLst>
          </p:cNvPr>
          <p:cNvSpPr>
            <a:spLocks noGrp="1"/>
          </p:cNvSpPr>
          <p:nvPr>
            <p:ph type="sldNum" sz="quarter" idx="4"/>
          </p:nvPr>
        </p:nvSpPr>
        <p:spPr>
          <a:xfrm flipH="1">
            <a:off x="11197858" y="6157216"/>
            <a:ext cx="490558" cy="543697"/>
          </a:xfrm>
          <a:prstGeom prst="rect">
            <a:avLst/>
          </a:prstGeom>
        </p:spPr>
        <p:txBody>
          <a:bodyPr vert="horz" wrap="square" lIns="0" tIns="60944" rIns="0" bIns="60944" numCol="1" anchor="ctr" anchorCtr="0" compatLnSpc="1">
            <a:prstTxWarp prst="textNoShape">
              <a:avLst/>
            </a:prstTxWarp>
            <a:noAutofit/>
          </a:bodyPr>
          <a:lstStyle>
            <a:lvl1pPr algn="ctr">
              <a:defRPr sz="1000" b="0" i="0">
                <a:solidFill>
                  <a:schemeClr val="tx1">
                    <a:alpha val="50000"/>
                  </a:schemeClr>
                </a:solidFill>
                <a:latin typeface="Arial" panose="020B0604020202020204" pitchFamily="34" charset="0"/>
                <a:ea typeface="Roboto Light" panose="02000000000000000000" pitchFamily="2" charset="0"/>
                <a:cs typeface="Arial" panose="020B0604020202020204" pitchFamily="34" charset="0"/>
              </a:defRPr>
            </a:lvl1pPr>
          </a:lstStyle>
          <a:p>
            <a:pPr>
              <a:defRPr/>
            </a:pPr>
            <a:fld id="{90CBDC3A-D49F-4631-A8C7-55D59B33E5FA}" type="slidenum">
              <a:rPr lang="en-US" smtClean="0"/>
              <a:pPr>
                <a:defRPr/>
              </a:pPr>
              <a:t>‹#›</a:t>
            </a:fld>
            <a:endParaRPr lang="en-US" dirty="0"/>
          </a:p>
        </p:txBody>
      </p:sp>
    </p:spTree>
    <p:extLst>
      <p:ext uri="{BB962C8B-B14F-4D97-AF65-F5344CB8AC3E}">
        <p14:creationId xmlns:p14="http://schemas.microsoft.com/office/powerpoint/2010/main" val="2005899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 Gradient Divider ">
    <p:bg>
      <p:bgPr>
        <a:gradFill flip="none" rotWithShape="1">
          <a:gsLst>
            <a:gs pos="43000">
              <a:schemeClr val="accent1">
                <a:lumMod val="60000"/>
                <a:lumOff val="40000"/>
              </a:schemeClr>
            </a:gs>
            <a:gs pos="100000">
              <a:schemeClr val="accent1">
                <a:lumMod val="75000"/>
              </a:schemeClr>
            </a:gs>
          </a:gsLst>
          <a:lin ang="10800000" scaled="1"/>
          <a:tileRect/>
        </a:gra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4E6C435-2311-EA4F-B14B-54BC0843A59F}"/>
              </a:ext>
            </a:extLst>
          </p:cNvPr>
          <p:cNvSpPr>
            <a:spLocks noGrp="1"/>
          </p:cNvSpPr>
          <p:nvPr>
            <p:ph type="body" sz="quarter" idx="15" hasCustomPrompt="1"/>
          </p:nvPr>
        </p:nvSpPr>
        <p:spPr>
          <a:xfrm>
            <a:off x="457200" y="1312259"/>
            <a:ext cx="6147744" cy="2904723"/>
          </a:xfrm>
          <a:prstGeom prst="rect">
            <a:avLst/>
          </a:prstGeom>
        </p:spPr>
        <p:txBody>
          <a:bodyPr wrap="square" anchor="b">
            <a:normAutofit/>
          </a:bodyPr>
          <a:lstStyle>
            <a:lvl1pPr>
              <a:lnSpc>
                <a:spcPct val="70000"/>
              </a:lnSpc>
              <a:spcBef>
                <a:spcPts val="0"/>
              </a:spcBef>
              <a:defRPr lang="en-US" sz="7196" b="1" i="0" kern="1200" dirty="0">
                <a:solidFill>
                  <a:schemeClr val="bg1"/>
                </a:solidFill>
                <a:latin typeface="Arial Black" panose="020B0604020202020204" pitchFamily="34" charset="0"/>
                <a:ea typeface="Roboto" panose="02000000000000000000" pitchFamily="2" charset="0"/>
                <a:cs typeface="Arial Black" panose="020B0604020202020204" pitchFamily="34" charset="0"/>
              </a:defRPr>
            </a:lvl1pPr>
          </a:lstStyle>
          <a:p>
            <a:pPr lvl="0"/>
            <a:r>
              <a:rPr lang="en-US"/>
              <a:t>DIVIDER SLIDE</a:t>
            </a:r>
          </a:p>
        </p:txBody>
      </p:sp>
      <p:sp>
        <p:nvSpPr>
          <p:cNvPr id="3" name="Slide Number Placeholder 4">
            <a:extLst>
              <a:ext uri="{FF2B5EF4-FFF2-40B4-BE49-F238E27FC236}">
                <a16:creationId xmlns:a16="http://schemas.microsoft.com/office/drawing/2014/main" id="{E235F396-C710-4B6C-B551-17AA2BE351DD}"/>
              </a:ext>
            </a:extLst>
          </p:cNvPr>
          <p:cNvSpPr>
            <a:spLocks noGrp="1"/>
          </p:cNvSpPr>
          <p:nvPr>
            <p:ph type="sldNum" sz="quarter" idx="4"/>
          </p:nvPr>
        </p:nvSpPr>
        <p:spPr>
          <a:xfrm flipH="1">
            <a:off x="11197858" y="6157216"/>
            <a:ext cx="490558" cy="543697"/>
          </a:xfrm>
          <a:prstGeom prst="rect">
            <a:avLst/>
          </a:prstGeom>
        </p:spPr>
        <p:txBody>
          <a:bodyPr vert="horz" wrap="square" lIns="0" tIns="60944" rIns="0" bIns="60944" numCol="1" anchor="ctr" anchorCtr="0" compatLnSpc="1">
            <a:prstTxWarp prst="textNoShape">
              <a:avLst/>
            </a:prstTxWarp>
            <a:noAutofit/>
          </a:bodyPr>
          <a:lstStyle>
            <a:lvl1pPr algn="ctr">
              <a:defRPr sz="1000" b="0" i="0">
                <a:solidFill>
                  <a:schemeClr val="tx1">
                    <a:alpha val="50000"/>
                  </a:schemeClr>
                </a:solidFill>
                <a:latin typeface="Arial" panose="020B0604020202020204" pitchFamily="34" charset="0"/>
                <a:ea typeface="Roboto Light" panose="02000000000000000000" pitchFamily="2" charset="0"/>
                <a:cs typeface="Arial" panose="020B0604020202020204" pitchFamily="34" charset="0"/>
              </a:defRPr>
            </a:lvl1pPr>
          </a:lstStyle>
          <a:p>
            <a:pPr>
              <a:defRPr/>
            </a:pPr>
            <a:fld id="{90CBDC3A-D49F-4631-A8C7-55D59B33E5FA}" type="slidenum">
              <a:rPr lang="en-US" smtClean="0"/>
              <a:pPr>
                <a:defRPr/>
              </a:pPr>
              <a:t>‹#›</a:t>
            </a:fld>
            <a:endParaRPr lang="en-US" dirty="0"/>
          </a:p>
        </p:txBody>
      </p:sp>
    </p:spTree>
    <p:extLst>
      <p:ext uri="{BB962C8B-B14F-4D97-AF65-F5344CB8AC3E}">
        <p14:creationId xmlns:p14="http://schemas.microsoft.com/office/powerpoint/2010/main" val="381503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oter only">
    <p:bg>
      <p:bgPr>
        <a:solidFill>
          <a:schemeClr val="bg1"/>
        </a:solidFill>
        <a:effectLst/>
      </p:bgPr>
    </p:bg>
    <p:spTree>
      <p:nvGrpSpPr>
        <p:cNvPr id="1" name=""/>
        <p:cNvGrpSpPr/>
        <p:nvPr/>
      </p:nvGrpSpPr>
      <p:grpSpPr>
        <a:xfrm>
          <a:off x="0" y="0"/>
          <a:ext cx="0" cy="0"/>
          <a:chOff x="0" y="0"/>
          <a:chExt cx="0" cy="0"/>
        </a:xfrm>
      </p:grpSpPr>
      <p:sp>
        <p:nvSpPr>
          <p:cNvPr id="5" name="Footer Placeholder 6">
            <a:extLst>
              <a:ext uri="{FF2B5EF4-FFF2-40B4-BE49-F238E27FC236}">
                <a16:creationId xmlns:a16="http://schemas.microsoft.com/office/drawing/2014/main" id="{D3B3DF84-7241-4B1B-BA97-5E3FDD740E85}"/>
              </a:ext>
            </a:extLst>
          </p:cNvPr>
          <p:cNvSpPr>
            <a:spLocks noGrp="1"/>
          </p:cNvSpPr>
          <p:nvPr>
            <p:ph type="ftr" sz="quarter" idx="16"/>
          </p:nvPr>
        </p:nvSpPr>
        <p:spPr>
          <a:xfrm>
            <a:off x="364227" y="6519010"/>
            <a:ext cx="5714999" cy="206375"/>
          </a:xfrm>
          <a:prstGeom prst="rect">
            <a:avLst/>
          </a:prstGeom>
        </p:spPr>
        <p:txBody>
          <a:bodyPr/>
          <a:lstStyle>
            <a:lvl1pPr>
              <a:defRPr sz="700">
                <a:solidFill>
                  <a:schemeClr val="tx1">
                    <a:alpha val="40000"/>
                  </a:schemeClr>
                </a:solidFill>
              </a:defRPr>
            </a:lvl1pPr>
          </a:lstStyle>
          <a:p>
            <a:endParaRPr lang="en-GB" dirty="0"/>
          </a:p>
        </p:txBody>
      </p:sp>
      <p:sp>
        <p:nvSpPr>
          <p:cNvPr id="6" name="Slide Number Placeholder 9">
            <a:extLst>
              <a:ext uri="{FF2B5EF4-FFF2-40B4-BE49-F238E27FC236}">
                <a16:creationId xmlns:a16="http://schemas.microsoft.com/office/drawing/2014/main" id="{C0399F0C-5560-4EBE-B38E-906A7D4DEC13}"/>
              </a:ext>
            </a:extLst>
          </p:cNvPr>
          <p:cNvSpPr>
            <a:spLocks noGrp="1"/>
          </p:cNvSpPr>
          <p:nvPr>
            <p:ph type="sldNum" sz="quarter" idx="17"/>
          </p:nvPr>
        </p:nvSpPr>
        <p:spPr>
          <a:xfrm>
            <a:off x="11495560" y="6222689"/>
            <a:ext cx="385711" cy="206375"/>
          </a:xfrm>
          <a:prstGeom prst="rect">
            <a:avLst/>
          </a:prstGeom>
        </p:spPr>
        <p:txBody>
          <a:bodyPr/>
          <a:lstStyle>
            <a:lvl1pPr>
              <a:defRPr sz="1100">
                <a:solidFill>
                  <a:schemeClr val="tx1">
                    <a:alpha val="40000"/>
                  </a:schemeClr>
                </a:solidFill>
              </a:defRPr>
            </a:lvl1pPr>
          </a:lstStyle>
          <a:p>
            <a:fld id="{4F9AC08D-23A9-440E-BCB9-AA1E9877CC38}" type="slidenum">
              <a:rPr lang="en-US" smtClean="0"/>
              <a:pPr/>
              <a:t>‹#›</a:t>
            </a:fld>
            <a:endParaRPr lang="en-US" dirty="0"/>
          </a:p>
        </p:txBody>
      </p:sp>
      <p:pic>
        <p:nvPicPr>
          <p:cNvPr id="4" name="Picture 3">
            <a:extLst>
              <a:ext uri="{FF2B5EF4-FFF2-40B4-BE49-F238E27FC236}">
                <a16:creationId xmlns:a16="http://schemas.microsoft.com/office/drawing/2014/main" id="{9BA7FF96-9EF6-4AE3-BD44-8E767EA33EBF}"/>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1962" y="105492"/>
            <a:ext cx="1192295" cy="1148577"/>
          </a:xfrm>
          <a:prstGeom prst="flowChartConnector">
            <a:avLst/>
          </a:prstGeom>
        </p:spPr>
      </p:pic>
      <p:sp>
        <p:nvSpPr>
          <p:cNvPr id="7" name="Slide Number Placeholder 4">
            <a:extLst>
              <a:ext uri="{FF2B5EF4-FFF2-40B4-BE49-F238E27FC236}">
                <a16:creationId xmlns:a16="http://schemas.microsoft.com/office/drawing/2014/main" id="{73C02AA5-2C9A-4B02-91B8-F20A390D2E88}"/>
              </a:ext>
            </a:extLst>
          </p:cNvPr>
          <p:cNvSpPr txBox="1">
            <a:spLocks/>
          </p:cNvSpPr>
          <p:nvPr userDrawn="1"/>
        </p:nvSpPr>
        <p:spPr>
          <a:xfrm flipH="1">
            <a:off x="11197858" y="6157216"/>
            <a:ext cx="490558" cy="543697"/>
          </a:xfrm>
          <a:prstGeom prst="rect">
            <a:avLst/>
          </a:prstGeom>
        </p:spPr>
        <p:txBody>
          <a:bodyPr vert="horz" wrap="square" lIns="0" tIns="60944" rIns="0" bIns="60944" numCol="1" anchor="ctr" anchorCtr="0" compatLnSpc="1">
            <a:prstTxWarp prst="textNoShape">
              <a:avLst/>
            </a:prstTxWarp>
            <a:noAutofit/>
          </a:bodyPr>
          <a:lstStyle>
            <a:defPPr>
              <a:defRPr lang="en-US"/>
            </a:defPPr>
            <a:lvl1pPr algn="ctr" rtl="0" fontAlgn="base">
              <a:spcBef>
                <a:spcPct val="0"/>
              </a:spcBef>
              <a:spcAft>
                <a:spcPct val="0"/>
              </a:spcAft>
              <a:defRPr sz="1000" b="0" i="0" kern="1200">
                <a:solidFill>
                  <a:schemeClr val="tx1">
                    <a:alpha val="50000"/>
                  </a:schemeClr>
                </a:solidFill>
                <a:latin typeface="Arial" panose="020B0604020202020204" pitchFamily="34" charset="0"/>
                <a:ea typeface="Roboto Light" panose="02000000000000000000" pitchFamily="2" charset="0"/>
                <a:cs typeface="Arial" panose="020B0604020202020204" pitchFamily="34" charset="0"/>
              </a:defRPr>
            </a:lvl1pPr>
            <a:lvl2pPr marL="609443" algn="l" rtl="0" fontAlgn="base">
              <a:spcBef>
                <a:spcPct val="0"/>
              </a:spcBef>
              <a:spcAft>
                <a:spcPct val="0"/>
              </a:spcAft>
              <a:defRPr kern="1200">
                <a:solidFill>
                  <a:schemeClr val="tx1"/>
                </a:solidFill>
                <a:latin typeface="Arial" charset="0"/>
                <a:ea typeface="+mn-ea"/>
                <a:cs typeface="Arial" charset="0"/>
              </a:defRPr>
            </a:lvl2pPr>
            <a:lvl3pPr marL="1218885" algn="l" rtl="0" fontAlgn="base">
              <a:spcBef>
                <a:spcPct val="0"/>
              </a:spcBef>
              <a:spcAft>
                <a:spcPct val="0"/>
              </a:spcAft>
              <a:defRPr kern="1200">
                <a:solidFill>
                  <a:schemeClr val="tx1"/>
                </a:solidFill>
                <a:latin typeface="Arial" charset="0"/>
                <a:ea typeface="+mn-ea"/>
                <a:cs typeface="Arial" charset="0"/>
              </a:defRPr>
            </a:lvl3pPr>
            <a:lvl4pPr marL="1828328" algn="l" rtl="0" fontAlgn="base">
              <a:spcBef>
                <a:spcPct val="0"/>
              </a:spcBef>
              <a:spcAft>
                <a:spcPct val="0"/>
              </a:spcAft>
              <a:defRPr kern="1200">
                <a:solidFill>
                  <a:schemeClr val="tx1"/>
                </a:solidFill>
                <a:latin typeface="Arial" charset="0"/>
                <a:ea typeface="+mn-ea"/>
                <a:cs typeface="Arial" charset="0"/>
              </a:defRPr>
            </a:lvl4pPr>
            <a:lvl5pPr marL="2437771" algn="l" rtl="0" fontAlgn="base">
              <a:spcBef>
                <a:spcPct val="0"/>
              </a:spcBef>
              <a:spcAft>
                <a:spcPct val="0"/>
              </a:spcAft>
              <a:defRPr kern="1200">
                <a:solidFill>
                  <a:schemeClr val="tx1"/>
                </a:solidFill>
                <a:latin typeface="Arial" charset="0"/>
                <a:ea typeface="+mn-ea"/>
                <a:cs typeface="Arial" charset="0"/>
              </a:defRPr>
            </a:lvl5pPr>
            <a:lvl6pPr marL="3047213" algn="l" defTabSz="1218885" rtl="0" eaLnBrk="1" latinLnBrk="0" hangingPunct="1">
              <a:defRPr kern="1200">
                <a:solidFill>
                  <a:schemeClr val="tx1"/>
                </a:solidFill>
                <a:latin typeface="Arial" charset="0"/>
                <a:ea typeface="+mn-ea"/>
                <a:cs typeface="Arial" charset="0"/>
              </a:defRPr>
            </a:lvl6pPr>
            <a:lvl7pPr marL="3656656" algn="l" defTabSz="1218885" rtl="0" eaLnBrk="1" latinLnBrk="0" hangingPunct="1">
              <a:defRPr kern="1200">
                <a:solidFill>
                  <a:schemeClr val="tx1"/>
                </a:solidFill>
                <a:latin typeface="Arial" charset="0"/>
                <a:ea typeface="+mn-ea"/>
                <a:cs typeface="Arial" charset="0"/>
              </a:defRPr>
            </a:lvl7pPr>
            <a:lvl8pPr marL="4266097" algn="l" defTabSz="1218885" rtl="0" eaLnBrk="1" latinLnBrk="0" hangingPunct="1">
              <a:defRPr kern="1200">
                <a:solidFill>
                  <a:schemeClr val="tx1"/>
                </a:solidFill>
                <a:latin typeface="Arial" charset="0"/>
                <a:ea typeface="+mn-ea"/>
                <a:cs typeface="Arial" charset="0"/>
              </a:defRPr>
            </a:lvl8pPr>
            <a:lvl9pPr marL="4875541" algn="l" defTabSz="1218885" rtl="0" eaLnBrk="1" latinLnBrk="0" hangingPunct="1">
              <a:defRPr kern="1200">
                <a:solidFill>
                  <a:schemeClr val="tx1"/>
                </a:solidFill>
                <a:latin typeface="Arial" charset="0"/>
                <a:ea typeface="+mn-ea"/>
                <a:cs typeface="Arial" charset="0"/>
              </a:defRPr>
            </a:lvl9pPr>
          </a:lstStyle>
          <a:p>
            <a:pPr>
              <a:defRPr/>
            </a:pPr>
            <a:endParaRPr lang="en-US" dirty="0"/>
          </a:p>
        </p:txBody>
      </p:sp>
    </p:spTree>
    <p:extLst>
      <p:ext uri="{BB962C8B-B14F-4D97-AF65-F5344CB8AC3E}">
        <p14:creationId xmlns:p14="http://schemas.microsoft.com/office/powerpoint/2010/main" val="619855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
        <p:nvSpPr>
          <p:cNvPr id="2" name="Slide Number Placeholder 9">
            <a:extLst>
              <a:ext uri="{FF2B5EF4-FFF2-40B4-BE49-F238E27FC236}">
                <a16:creationId xmlns:a16="http://schemas.microsoft.com/office/drawing/2014/main" id="{C0399F0C-5560-4EBE-B38E-906A7D4DEC13}"/>
              </a:ext>
            </a:extLst>
          </p:cNvPr>
          <p:cNvSpPr>
            <a:spLocks noGrp="1"/>
          </p:cNvSpPr>
          <p:nvPr>
            <p:ph type="sldNum" sz="quarter" idx="17"/>
          </p:nvPr>
        </p:nvSpPr>
        <p:spPr>
          <a:xfrm>
            <a:off x="11495560" y="6222689"/>
            <a:ext cx="385711" cy="206375"/>
          </a:xfrm>
          <a:prstGeom prst="rect">
            <a:avLst/>
          </a:prstGeom>
        </p:spPr>
        <p:txBody>
          <a:bodyPr/>
          <a:lstStyle>
            <a:lvl1pPr>
              <a:defRPr sz="1100">
                <a:solidFill>
                  <a:schemeClr val="tx1">
                    <a:alpha val="40000"/>
                  </a:schemeClr>
                </a:solidFill>
              </a:defRPr>
            </a:lvl1pPr>
          </a:lstStyle>
          <a:p>
            <a:fld id="{4F9AC08D-23A9-440E-BCB9-AA1E9877CC38}" type="slidenum">
              <a:rPr lang="en-US" smtClean="0"/>
              <a:pPr/>
              <a:t>‹#›</a:t>
            </a:fld>
            <a:endParaRPr lang="en-US" dirty="0"/>
          </a:p>
        </p:txBody>
      </p:sp>
    </p:spTree>
    <p:extLst>
      <p:ext uri="{BB962C8B-B14F-4D97-AF65-F5344CB8AC3E}">
        <p14:creationId xmlns:p14="http://schemas.microsoft.com/office/powerpoint/2010/main" val="2506251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E9132D6-0004-C34B-A570-7AECE0027133}"/>
              </a:ext>
            </a:extLst>
          </p:cNvPr>
          <p:cNvSpPr>
            <a:spLocks noGrp="1"/>
          </p:cNvSpPr>
          <p:nvPr>
            <p:ph type="pic" sz="quarter" idx="10"/>
          </p:nvPr>
        </p:nvSpPr>
        <p:spPr>
          <a:xfrm>
            <a:off x="0" y="0"/>
            <a:ext cx="4966769" cy="6859588"/>
          </a:xfrm>
          <a:solidFill>
            <a:schemeClr val="bg1">
              <a:lumMod val="95000"/>
            </a:schemeClr>
          </a:solidFill>
        </p:spPr>
        <p:txBody>
          <a:bodyPr/>
          <a:lstStyle/>
          <a:p>
            <a:endParaRPr lang="en-US" dirty="0"/>
          </a:p>
        </p:txBody>
      </p:sp>
      <p:sp>
        <p:nvSpPr>
          <p:cNvPr id="3" name="Slide Number Placeholder 2">
            <a:extLst>
              <a:ext uri="{FF2B5EF4-FFF2-40B4-BE49-F238E27FC236}">
                <a16:creationId xmlns:a16="http://schemas.microsoft.com/office/drawing/2014/main" id="{3604D9E6-EB44-49F1-93AC-DF6CFB1DD8EF}"/>
              </a:ext>
            </a:extLst>
          </p:cNvPr>
          <p:cNvSpPr>
            <a:spLocks noGrp="1"/>
          </p:cNvSpPr>
          <p:nvPr>
            <p:ph type="sldNum" sz="quarter" idx="12"/>
          </p:nvPr>
        </p:nvSpPr>
        <p:spPr>
          <a:xfrm flipH="1">
            <a:off x="11308228" y="6037767"/>
            <a:ext cx="490558" cy="543697"/>
          </a:xfrm>
        </p:spPr>
        <p:txBody>
          <a:bodyPr/>
          <a:lstStyle>
            <a:lvl1pPr>
              <a:defRPr/>
            </a:lvl1pPr>
          </a:lstStyle>
          <a:p>
            <a:pPr>
              <a:defRPr/>
            </a:pPr>
            <a:endParaRPr lang="en-US" dirty="0"/>
          </a:p>
          <a:p>
            <a:pPr>
              <a:defRPr/>
            </a:pPr>
            <a:endParaRPr lang="en-US" dirty="0"/>
          </a:p>
        </p:txBody>
      </p:sp>
      <p:pic>
        <p:nvPicPr>
          <p:cNvPr id="5" name="Picture 4">
            <a:extLst>
              <a:ext uri="{FF2B5EF4-FFF2-40B4-BE49-F238E27FC236}">
                <a16:creationId xmlns:a16="http://schemas.microsoft.com/office/drawing/2014/main" id="{479D07F1-0311-4139-8FD5-CB961F9351C7}"/>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1962" y="105492"/>
            <a:ext cx="1192295" cy="1148577"/>
          </a:xfrm>
          <a:prstGeom prst="flowChartConnector">
            <a:avLst/>
          </a:prstGeom>
        </p:spPr>
      </p:pic>
      <p:sp>
        <p:nvSpPr>
          <p:cNvPr id="6" name="Slide Number Placeholder 4">
            <a:extLst>
              <a:ext uri="{FF2B5EF4-FFF2-40B4-BE49-F238E27FC236}">
                <a16:creationId xmlns:a16="http://schemas.microsoft.com/office/drawing/2014/main" id="{E27E408A-59E8-4ABD-886C-FFB2EFB231FC}"/>
              </a:ext>
            </a:extLst>
          </p:cNvPr>
          <p:cNvSpPr txBox="1">
            <a:spLocks/>
          </p:cNvSpPr>
          <p:nvPr userDrawn="1"/>
        </p:nvSpPr>
        <p:spPr>
          <a:xfrm flipH="1">
            <a:off x="11350258" y="6309616"/>
            <a:ext cx="490558" cy="543697"/>
          </a:xfrm>
          <a:prstGeom prst="rect">
            <a:avLst/>
          </a:prstGeom>
        </p:spPr>
        <p:txBody>
          <a:bodyPr vert="horz" wrap="square" lIns="0" tIns="60944" rIns="0" bIns="60944" numCol="1" anchor="ctr" anchorCtr="0" compatLnSpc="1">
            <a:prstTxWarp prst="textNoShape">
              <a:avLst/>
            </a:prstTxWarp>
            <a:noAutofit/>
          </a:bodyPr>
          <a:lstStyle>
            <a:defPPr>
              <a:defRPr lang="en-US"/>
            </a:defPPr>
            <a:lvl1pPr algn="ctr" rtl="0" fontAlgn="base">
              <a:spcBef>
                <a:spcPct val="0"/>
              </a:spcBef>
              <a:spcAft>
                <a:spcPct val="0"/>
              </a:spcAft>
              <a:defRPr sz="1000" b="0" i="0" kern="1200">
                <a:solidFill>
                  <a:schemeClr val="tx1">
                    <a:alpha val="50000"/>
                  </a:schemeClr>
                </a:solidFill>
                <a:latin typeface="Arial" panose="020B0604020202020204" pitchFamily="34" charset="0"/>
                <a:ea typeface="Roboto Light" panose="02000000000000000000" pitchFamily="2" charset="0"/>
                <a:cs typeface="Arial" panose="020B0604020202020204" pitchFamily="34" charset="0"/>
              </a:defRPr>
            </a:lvl1pPr>
            <a:lvl2pPr marL="609443" algn="l" rtl="0" fontAlgn="base">
              <a:spcBef>
                <a:spcPct val="0"/>
              </a:spcBef>
              <a:spcAft>
                <a:spcPct val="0"/>
              </a:spcAft>
              <a:defRPr kern="1200">
                <a:solidFill>
                  <a:schemeClr val="tx1"/>
                </a:solidFill>
                <a:latin typeface="Arial" charset="0"/>
                <a:ea typeface="+mn-ea"/>
                <a:cs typeface="Arial" charset="0"/>
              </a:defRPr>
            </a:lvl2pPr>
            <a:lvl3pPr marL="1218885" algn="l" rtl="0" fontAlgn="base">
              <a:spcBef>
                <a:spcPct val="0"/>
              </a:spcBef>
              <a:spcAft>
                <a:spcPct val="0"/>
              </a:spcAft>
              <a:defRPr kern="1200">
                <a:solidFill>
                  <a:schemeClr val="tx1"/>
                </a:solidFill>
                <a:latin typeface="Arial" charset="0"/>
                <a:ea typeface="+mn-ea"/>
                <a:cs typeface="Arial" charset="0"/>
              </a:defRPr>
            </a:lvl3pPr>
            <a:lvl4pPr marL="1828328" algn="l" rtl="0" fontAlgn="base">
              <a:spcBef>
                <a:spcPct val="0"/>
              </a:spcBef>
              <a:spcAft>
                <a:spcPct val="0"/>
              </a:spcAft>
              <a:defRPr kern="1200">
                <a:solidFill>
                  <a:schemeClr val="tx1"/>
                </a:solidFill>
                <a:latin typeface="Arial" charset="0"/>
                <a:ea typeface="+mn-ea"/>
                <a:cs typeface="Arial" charset="0"/>
              </a:defRPr>
            </a:lvl4pPr>
            <a:lvl5pPr marL="2437771" algn="l" rtl="0" fontAlgn="base">
              <a:spcBef>
                <a:spcPct val="0"/>
              </a:spcBef>
              <a:spcAft>
                <a:spcPct val="0"/>
              </a:spcAft>
              <a:defRPr kern="1200">
                <a:solidFill>
                  <a:schemeClr val="tx1"/>
                </a:solidFill>
                <a:latin typeface="Arial" charset="0"/>
                <a:ea typeface="+mn-ea"/>
                <a:cs typeface="Arial" charset="0"/>
              </a:defRPr>
            </a:lvl5pPr>
            <a:lvl6pPr marL="3047213" algn="l" defTabSz="1218885" rtl="0" eaLnBrk="1" latinLnBrk="0" hangingPunct="1">
              <a:defRPr kern="1200">
                <a:solidFill>
                  <a:schemeClr val="tx1"/>
                </a:solidFill>
                <a:latin typeface="Arial" charset="0"/>
                <a:ea typeface="+mn-ea"/>
                <a:cs typeface="Arial" charset="0"/>
              </a:defRPr>
            </a:lvl6pPr>
            <a:lvl7pPr marL="3656656" algn="l" defTabSz="1218885" rtl="0" eaLnBrk="1" latinLnBrk="0" hangingPunct="1">
              <a:defRPr kern="1200">
                <a:solidFill>
                  <a:schemeClr val="tx1"/>
                </a:solidFill>
                <a:latin typeface="Arial" charset="0"/>
                <a:ea typeface="+mn-ea"/>
                <a:cs typeface="Arial" charset="0"/>
              </a:defRPr>
            </a:lvl7pPr>
            <a:lvl8pPr marL="4266097" algn="l" defTabSz="1218885" rtl="0" eaLnBrk="1" latinLnBrk="0" hangingPunct="1">
              <a:defRPr kern="1200">
                <a:solidFill>
                  <a:schemeClr val="tx1"/>
                </a:solidFill>
                <a:latin typeface="Arial" charset="0"/>
                <a:ea typeface="+mn-ea"/>
                <a:cs typeface="Arial" charset="0"/>
              </a:defRPr>
            </a:lvl8pPr>
            <a:lvl9pPr marL="4875541" algn="l" defTabSz="1218885" rtl="0" eaLnBrk="1" latinLnBrk="0" hangingPunct="1">
              <a:defRPr kern="1200">
                <a:solidFill>
                  <a:schemeClr val="tx1"/>
                </a:solidFill>
                <a:latin typeface="Arial" charset="0"/>
                <a:ea typeface="+mn-ea"/>
                <a:cs typeface="Arial" charset="0"/>
              </a:defRPr>
            </a:lvl9pPr>
          </a:lstStyle>
          <a:p>
            <a:pPr>
              <a:defRPr/>
            </a:pPr>
            <a:fld id="{90CBDC3A-D49F-4631-A8C7-55D59B33E5FA}" type="slidenum">
              <a:rPr lang="en-US" smtClean="0"/>
              <a:pPr>
                <a:defRPr/>
              </a:pPr>
              <a:t>‹#›</a:t>
            </a:fld>
            <a:endParaRPr lang="en-US" dirty="0"/>
          </a:p>
        </p:txBody>
      </p:sp>
    </p:spTree>
    <p:extLst>
      <p:ext uri="{BB962C8B-B14F-4D97-AF65-F5344CB8AC3E}">
        <p14:creationId xmlns:p14="http://schemas.microsoft.com/office/powerpoint/2010/main" val="3183871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84291"/>
            <a:ext cx="11469600" cy="2145503"/>
          </a:xfrm>
          <a:prstGeom prst="rect">
            <a:avLst/>
          </a:prstGeom>
        </p:spPr>
        <p:txBody>
          <a:bodyPr vert="horz" lIns="0" tIns="0" rIns="0" bIns="0" rtlCol="0">
            <a:noAutofit/>
          </a:bodyPr>
          <a:lstStyle/>
          <a:p>
            <a:pPr lvl="0"/>
            <a:r>
              <a:rPr lang="en-US" dirty="0"/>
              <a:t>Write your major statements in Arial Black, 24pt font.</a:t>
            </a:r>
          </a:p>
          <a:p>
            <a:pPr lvl="1"/>
            <a:r>
              <a:rPr lang="en-US" dirty="0"/>
              <a:t>Write first-level bullets in Arial, 22pt font.</a:t>
            </a:r>
          </a:p>
          <a:p>
            <a:pPr lvl="2"/>
            <a:r>
              <a:rPr lang="en-US" dirty="0"/>
              <a:t>Write second-level bullets in Arial, 20pt font.</a:t>
            </a:r>
          </a:p>
          <a:p>
            <a:pPr lvl="3"/>
            <a:r>
              <a:rPr lang="en-US" dirty="0"/>
              <a:t>Write third-level bullets in Arial, 18pt font</a:t>
            </a:r>
          </a:p>
          <a:p>
            <a:pPr lvl="4"/>
            <a:r>
              <a:rPr lang="en-US" dirty="0"/>
              <a:t>Write fourth-level bullets in Arial, 16pt font.</a:t>
            </a:r>
          </a:p>
        </p:txBody>
      </p:sp>
      <p:sp>
        <p:nvSpPr>
          <p:cNvPr id="2" name="Title Placeholder 1"/>
          <p:cNvSpPr>
            <a:spLocks noGrp="1"/>
          </p:cNvSpPr>
          <p:nvPr>
            <p:ph type="title"/>
          </p:nvPr>
        </p:nvSpPr>
        <p:spPr>
          <a:xfrm>
            <a:off x="1487484" y="190499"/>
            <a:ext cx="9710374" cy="543601"/>
          </a:xfrm>
          <a:prstGeom prst="rect">
            <a:avLst/>
          </a:prstGeom>
        </p:spPr>
        <p:txBody>
          <a:bodyPr vert="horz" lIns="0" tIns="60944" rIns="0" bIns="0" rtlCol="0" anchor="t" anchorCtr="0">
            <a:normAutofit/>
          </a:bodyPr>
          <a:lstStyle/>
          <a:p>
            <a:pPr lvl="0"/>
            <a:r>
              <a:rPr lang="en-US" dirty="0"/>
              <a:t>Insert main title at 36pt min 30pt</a:t>
            </a:r>
            <a:endParaRPr lang="en-AU" dirty="0"/>
          </a:p>
        </p:txBody>
      </p:sp>
      <p:sp>
        <p:nvSpPr>
          <p:cNvPr id="6" name="Slide Number Placeholder 4"/>
          <p:cNvSpPr>
            <a:spLocks noGrp="1"/>
          </p:cNvSpPr>
          <p:nvPr>
            <p:ph type="sldNum" sz="quarter" idx="4"/>
          </p:nvPr>
        </p:nvSpPr>
        <p:spPr>
          <a:xfrm flipH="1">
            <a:off x="11197858" y="6000462"/>
            <a:ext cx="490558" cy="543697"/>
          </a:xfrm>
          <a:prstGeom prst="rect">
            <a:avLst/>
          </a:prstGeom>
        </p:spPr>
        <p:txBody>
          <a:bodyPr vert="horz" wrap="square" lIns="0" tIns="60944" rIns="0" bIns="60944" numCol="1" anchor="ctr" anchorCtr="0" compatLnSpc="1">
            <a:prstTxWarp prst="textNoShape">
              <a:avLst/>
            </a:prstTxWarp>
            <a:noAutofit/>
          </a:bodyPr>
          <a:lstStyle>
            <a:lvl1pPr algn="ctr">
              <a:defRPr sz="1000" b="0" i="0">
                <a:solidFill>
                  <a:schemeClr val="tx1">
                    <a:alpha val="50000"/>
                  </a:schemeClr>
                </a:solidFill>
                <a:latin typeface="Arial" panose="020B0604020202020204" pitchFamily="34" charset="0"/>
                <a:ea typeface="Roboto Light" panose="02000000000000000000" pitchFamily="2" charset="0"/>
                <a:cs typeface="Arial" panose="020B0604020202020204" pitchFamily="34" charset="0"/>
              </a:defRPr>
            </a:lvl1pPr>
          </a:lstStyle>
          <a:p>
            <a:pPr>
              <a:defRPr/>
            </a:pPr>
            <a:fld id="{90CBDC3A-D49F-4631-A8C7-55D59B33E5FA}" type="slidenum">
              <a:rPr lang="en-US" smtClean="0"/>
              <a:pPr>
                <a:defRPr/>
              </a:pPr>
              <a:t>‹#›</a:t>
            </a:fld>
            <a:endParaRPr lang="en-US" dirty="0"/>
          </a:p>
        </p:txBody>
      </p:sp>
      <p:pic>
        <p:nvPicPr>
          <p:cNvPr id="8" name="Picture 7">
            <a:extLst>
              <a:ext uri="{FF2B5EF4-FFF2-40B4-BE49-F238E27FC236}">
                <a16:creationId xmlns:a16="http://schemas.microsoft.com/office/drawing/2014/main" id="{04459F19-C313-45D9-9D21-48D8F5E2BB9F}"/>
              </a:ext>
            </a:extLst>
          </p:cNvPr>
          <p:cNvPicPr>
            <a:picLocks noChangeAspect="1"/>
          </p:cNvPicPr>
          <p:nvPr userDrawn="1"/>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6117" t="4770" r="7604" b="7325"/>
          <a:stretch/>
        </p:blipFill>
        <p:spPr>
          <a:xfrm>
            <a:off x="333376" y="190499"/>
            <a:ext cx="1028700" cy="1009651"/>
          </a:xfrm>
          <a:prstGeom prst="ellipse">
            <a:avLst/>
          </a:prstGeom>
          <a:ln>
            <a:noFill/>
          </a:ln>
          <a:effectLst/>
        </p:spPr>
      </p:pic>
    </p:spTree>
    <p:extLst>
      <p:ext uri="{BB962C8B-B14F-4D97-AF65-F5344CB8AC3E}">
        <p14:creationId xmlns:p14="http://schemas.microsoft.com/office/powerpoint/2010/main" val="4167494195"/>
      </p:ext>
    </p:extLst>
  </p:cSld>
  <p:clrMap bg1="lt1" tx1="dk1" bg2="lt2" tx2="dk2" accent1="accent1" accent2="accent2" accent3="accent3" accent4="accent4" accent5="accent5" accent6="accent6" hlink="hlink" folHlink="folHlink"/>
  <p:sldLayoutIdLst>
    <p:sldLayoutId id="2147483648" r:id="rId1"/>
    <p:sldLayoutId id="2147485629" r:id="rId2"/>
    <p:sldLayoutId id="2147485614" r:id="rId3"/>
    <p:sldLayoutId id="2147485601" r:id="rId4"/>
    <p:sldLayoutId id="2147485590" r:id="rId5"/>
    <p:sldLayoutId id="2147485591" r:id="rId6"/>
    <p:sldLayoutId id="2147485602" r:id="rId7"/>
    <p:sldLayoutId id="2147485592" r:id="rId8"/>
    <p:sldLayoutId id="2147485613" r:id="rId9"/>
    <p:sldLayoutId id="2147485630" r:id="rId10"/>
    <p:sldLayoutId id="2147485631" r:id="rId11"/>
    <p:sldLayoutId id="2147485632" r:id="rId12"/>
  </p:sldLayoutIdLst>
  <p:hf hdr="0" ftr="0" dt="0"/>
  <p:txStyles>
    <p:titleStyle>
      <a:lvl1pPr algn="l" rtl="0" eaLnBrk="1" fontAlgn="base" hangingPunct="1">
        <a:lnSpc>
          <a:spcPct val="80000"/>
        </a:lnSpc>
        <a:spcBef>
          <a:spcPct val="0"/>
        </a:spcBef>
        <a:spcAft>
          <a:spcPct val="0"/>
        </a:spcAft>
        <a:buFont typeface="Arial" charset="0"/>
        <a:defRPr lang="en-AU" sz="3600" b="1" i="0" kern="1200" cap="none" spc="0" baseline="0" dirty="0" smtClean="0">
          <a:solidFill>
            <a:schemeClr val="tx1"/>
          </a:solidFill>
          <a:latin typeface="Arial Black" panose="020B0604020202020204" pitchFamily="34" charset="0"/>
          <a:ea typeface="Roboto Black" panose="02000000000000000000" pitchFamily="2" charset="0"/>
          <a:cs typeface="Arial Black" panose="020B0604020202020204" pitchFamily="34" charset="0"/>
        </a:defRPr>
      </a:lvl1pPr>
      <a:lvl2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2pPr>
      <a:lvl3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3pPr>
      <a:lvl4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4pPr>
      <a:lvl5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5pPr>
      <a:lvl6pPr marL="609443"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6pPr>
      <a:lvl7pPr marL="1218885"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7pPr>
      <a:lvl8pPr marL="1828328"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8pPr>
      <a:lvl9pPr marL="2437771"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9pPr>
    </p:titleStyle>
    <p:bodyStyle>
      <a:lvl1pPr marL="0" indent="0" algn="l" rtl="0" eaLnBrk="1" fontAlgn="base" hangingPunct="1">
        <a:lnSpc>
          <a:spcPct val="110000"/>
        </a:lnSpc>
        <a:spcBef>
          <a:spcPts val="1200"/>
        </a:spcBef>
        <a:spcAft>
          <a:spcPct val="0"/>
        </a:spcAft>
        <a:buFont typeface="Arial" pitchFamily="34" charset="0"/>
        <a:buNone/>
        <a:defRPr sz="2400" b="0" i="0" kern="1200">
          <a:solidFill>
            <a:schemeClr val="tx1"/>
          </a:solidFill>
          <a:latin typeface="Arial Black" panose="020B0A04020102020204" pitchFamily="34" charset="0"/>
          <a:ea typeface="Arial Black" panose="020B0A04020102020204" pitchFamily="34" charset="0"/>
          <a:cs typeface="Arial" panose="020B0604020202020204" pitchFamily="34" charset="0"/>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885" rtl="0" eaLnBrk="1" latinLnBrk="0" hangingPunct="1">
        <a:defRPr sz="2400" kern="1200">
          <a:solidFill>
            <a:schemeClr val="tx1"/>
          </a:solidFill>
          <a:latin typeface="+mn-lt"/>
          <a:ea typeface="+mn-ea"/>
          <a:cs typeface="+mn-cs"/>
        </a:defRPr>
      </a:lvl1pPr>
      <a:lvl2pPr marL="609443" algn="l" defTabSz="1218885" rtl="0" eaLnBrk="1" latinLnBrk="0" hangingPunct="1">
        <a:defRPr sz="2400" kern="1200">
          <a:solidFill>
            <a:schemeClr val="tx1"/>
          </a:solidFill>
          <a:latin typeface="+mn-lt"/>
          <a:ea typeface="+mn-ea"/>
          <a:cs typeface="+mn-cs"/>
        </a:defRPr>
      </a:lvl2pPr>
      <a:lvl3pPr marL="1218885" algn="l" defTabSz="1218885" rtl="0" eaLnBrk="1" latinLnBrk="0" hangingPunct="1">
        <a:defRPr sz="2400" kern="1200">
          <a:solidFill>
            <a:schemeClr val="tx1"/>
          </a:solidFill>
          <a:latin typeface="+mn-lt"/>
          <a:ea typeface="+mn-ea"/>
          <a:cs typeface="+mn-cs"/>
        </a:defRPr>
      </a:lvl3pPr>
      <a:lvl4pPr marL="1828328" algn="l" defTabSz="1218885" rtl="0" eaLnBrk="1" latinLnBrk="0" hangingPunct="1">
        <a:defRPr sz="2400" kern="1200">
          <a:solidFill>
            <a:schemeClr val="tx1"/>
          </a:solidFill>
          <a:latin typeface="+mn-lt"/>
          <a:ea typeface="+mn-ea"/>
          <a:cs typeface="+mn-cs"/>
        </a:defRPr>
      </a:lvl4pPr>
      <a:lvl5pPr marL="2437771" algn="l" defTabSz="1218885" rtl="0" eaLnBrk="1" latinLnBrk="0" hangingPunct="1">
        <a:defRPr sz="2400" kern="1200">
          <a:solidFill>
            <a:schemeClr val="tx1"/>
          </a:solidFill>
          <a:latin typeface="+mn-lt"/>
          <a:ea typeface="+mn-ea"/>
          <a:cs typeface="+mn-cs"/>
        </a:defRPr>
      </a:lvl5pPr>
      <a:lvl6pPr marL="3047213" algn="l" defTabSz="1218885" rtl="0" eaLnBrk="1" latinLnBrk="0" hangingPunct="1">
        <a:defRPr sz="2400" kern="1200">
          <a:solidFill>
            <a:schemeClr val="tx1"/>
          </a:solidFill>
          <a:latin typeface="+mn-lt"/>
          <a:ea typeface="+mn-ea"/>
          <a:cs typeface="+mn-cs"/>
        </a:defRPr>
      </a:lvl6pPr>
      <a:lvl7pPr marL="3656656" algn="l" defTabSz="1218885" rtl="0" eaLnBrk="1" latinLnBrk="0" hangingPunct="1">
        <a:defRPr sz="2400" kern="1200">
          <a:solidFill>
            <a:schemeClr val="tx1"/>
          </a:solidFill>
          <a:latin typeface="+mn-lt"/>
          <a:ea typeface="+mn-ea"/>
          <a:cs typeface="+mn-cs"/>
        </a:defRPr>
      </a:lvl7pPr>
      <a:lvl8pPr marL="4266097" algn="l" defTabSz="1218885" rtl="0" eaLnBrk="1" latinLnBrk="0" hangingPunct="1">
        <a:defRPr sz="2400" kern="1200">
          <a:solidFill>
            <a:schemeClr val="tx1"/>
          </a:solidFill>
          <a:latin typeface="+mn-lt"/>
          <a:ea typeface="+mn-ea"/>
          <a:cs typeface="+mn-cs"/>
        </a:defRPr>
      </a:lvl8pPr>
      <a:lvl9pPr marL="4875541" algn="l" defTabSz="12188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19">
          <p15:clr>
            <a:srgbClr val="F26B43"/>
          </p15:clr>
        </p15:guide>
        <p15:guide id="2" pos="225">
          <p15:clr>
            <a:srgbClr val="F26B43"/>
          </p15:clr>
        </p15:guide>
        <p15:guide id="3" pos="7452">
          <p15:clr>
            <a:srgbClr val="F26B43"/>
          </p15:clr>
        </p15:guide>
        <p15:guide id="4" pos="1277">
          <p15:clr>
            <a:srgbClr val="F26B43"/>
          </p15:clr>
        </p15:guide>
        <p15:guide id="5" pos="1460">
          <p15:clr>
            <a:srgbClr val="F26B43"/>
          </p15:clr>
        </p15:guide>
        <p15:guide id="6" pos="2514">
          <p15:clr>
            <a:srgbClr val="F26B43"/>
          </p15:clr>
        </p15:guide>
        <p15:guide id="7" pos="2696">
          <p15:clr>
            <a:srgbClr val="F26B43"/>
          </p15:clr>
        </p15:guide>
        <p15:guide id="8" pos="3929">
          <p15:clr>
            <a:srgbClr val="F26B43"/>
          </p15:clr>
        </p15:guide>
        <p15:guide id="9" pos="3748">
          <p15:clr>
            <a:srgbClr val="F26B43"/>
          </p15:clr>
        </p15:guide>
        <p15:guide id="10" pos="4982">
          <p15:clr>
            <a:srgbClr val="F26B43"/>
          </p15:clr>
        </p15:guide>
        <p15:guide id="11" pos="5162">
          <p15:clr>
            <a:srgbClr val="F26B43"/>
          </p15:clr>
        </p15:guide>
        <p15:guide id="12" pos="6218">
          <p15:clr>
            <a:srgbClr val="F26B43"/>
          </p15:clr>
        </p15:guide>
        <p15:guide id="13" pos="6399">
          <p15:clr>
            <a:srgbClr val="F26B43"/>
          </p15:clr>
        </p15:guide>
        <p15:guide id="14" orient="horz" pos="807">
          <p15:clr>
            <a:srgbClr val="F26B43"/>
          </p15:clr>
        </p15:guide>
        <p15:guide id="15" orient="horz" pos="876">
          <p15:clr>
            <a:srgbClr val="F26B43"/>
          </p15:clr>
        </p15:guide>
        <p15:guide id="16" orient="horz" pos="4031">
          <p15:clr>
            <a:srgbClr val="F26B43"/>
          </p15:clr>
        </p15:guide>
        <p15:guide id="17" orient="horz" pos="597">
          <p15:clr>
            <a:srgbClr val="F26B43"/>
          </p15:clr>
        </p15:guide>
        <p15:guide id="18" orient="horz" pos="2435">
          <p15:clr>
            <a:srgbClr val="F26B43"/>
          </p15:clr>
        </p15:guide>
        <p15:guide id="19" orient="horz" pos="3756">
          <p15:clr>
            <a:srgbClr val="F26B43"/>
          </p15:clr>
        </p15:guide>
        <p15:guide id="20" orient="horz" pos="419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image" Target="../media/image34.svg"/><Relationship Id="rId5" Type="http://schemas.openxmlformats.org/officeDocument/2006/relationships/diagramQuickStyle" Target="../diagrams/quickStyle1.xml"/><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diagramLayout" Target="../diagrams/layout1.xml"/><Relationship Id="rId9" Type="http://schemas.openxmlformats.org/officeDocument/2006/relationships/image" Target="../media/image32.svg"/><Relationship Id="rId1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ackground Images, Stock Photos &amp; Vectors | Shutterstock">
            <a:extLst>
              <a:ext uri="{FF2B5EF4-FFF2-40B4-BE49-F238E27FC236}">
                <a16:creationId xmlns:a16="http://schemas.microsoft.com/office/drawing/2014/main" id="{7F441D14-1494-454C-9F26-3E086B4199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669"/>
          <a:stretch/>
        </p:blipFill>
        <p:spPr bwMode="auto">
          <a:xfrm>
            <a:off x="0" y="1"/>
            <a:ext cx="12354694" cy="705570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descr="A picture containing bird&#10;&#10;Description generated with very high confidence">
            <a:extLst>
              <a:ext uri="{FF2B5EF4-FFF2-40B4-BE49-F238E27FC236}">
                <a16:creationId xmlns:a16="http://schemas.microsoft.com/office/drawing/2014/main" id="{6C71F0E7-60CD-4560-8FA4-5DA1D23781DA}"/>
              </a:ext>
            </a:extLst>
          </p:cNvPr>
          <p:cNvSpPr txBox="1">
            <a:spLocks/>
          </p:cNvSpPr>
          <p:nvPr/>
        </p:nvSpPr>
        <p:spPr>
          <a:xfrm>
            <a:off x="1137702" y="1763706"/>
            <a:ext cx="10079290" cy="2541431"/>
          </a:xfrm>
          <a:prstGeom prst="rect">
            <a:avLst/>
          </a:prstGeom>
        </p:spPr>
        <p:txBody>
          <a:bodyPr>
            <a:noAutofit/>
          </a:bodyPr>
          <a:lstStyle>
            <a:lvl1pPr algn="l" rtl="0" eaLnBrk="1" fontAlgn="base" hangingPunct="1">
              <a:lnSpc>
                <a:spcPct val="80000"/>
              </a:lnSpc>
              <a:spcBef>
                <a:spcPct val="0"/>
              </a:spcBef>
              <a:spcAft>
                <a:spcPct val="0"/>
              </a:spcAft>
              <a:buFont typeface="Arial" charset="0"/>
              <a:defRPr lang="en-AU" sz="3600" b="1" i="0" kern="1200" cap="none" spc="0" baseline="0" dirty="0" smtClean="0">
                <a:solidFill>
                  <a:schemeClr val="tx1"/>
                </a:solidFill>
                <a:latin typeface="Arial Black" panose="020B0604020202020204" pitchFamily="34" charset="0"/>
                <a:ea typeface="Roboto Black" panose="02000000000000000000" pitchFamily="2" charset="0"/>
                <a:cs typeface="Arial Black" panose="020B0604020202020204" pitchFamily="34" charset="0"/>
              </a:defRPr>
            </a:lvl1pPr>
            <a:lvl2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2pPr>
            <a:lvl3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3pPr>
            <a:lvl4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4pPr>
            <a:lvl5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5pPr>
            <a:lvl6pPr marL="609443"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6pPr>
            <a:lvl7pPr marL="1218885"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7pPr>
            <a:lvl8pPr marL="1828328"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8pPr>
            <a:lvl9pPr marL="2437771"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9pPr>
          </a:lstStyle>
          <a:p>
            <a:r>
              <a:rPr lang="en-US" sz="6000" dirty="0">
                <a:solidFill>
                  <a:schemeClr val="bg1"/>
                </a:solidFill>
              </a:rPr>
              <a:t>Business Applications Solution (BAS) Program</a:t>
            </a:r>
            <a:br>
              <a:rPr lang="en-US" sz="6000" dirty="0">
                <a:solidFill>
                  <a:schemeClr val="bg1"/>
                </a:solidFill>
              </a:rPr>
            </a:br>
            <a:r>
              <a:rPr lang="en-US" i="1" dirty="0">
                <a:solidFill>
                  <a:schemeClr val="bg1"/>
                </a:solidFill>
              </a:rPr>
              <a:t>Real Property Production Support</a:t>
            </a:r>
            <a:endParaRPr lang="en-US" sz="6000" i="1" dirty="0">
              <a:solidFill>
                <a:schemeClr val="bg1"/>
              </a:solidFill>
            </a:endParaRPr>
          </a:p>
        </p:txBody>
      </p:sp>
      <p:cxnSp>
        <p:nvCxnSpPr>
          <p:cNvPr id="5" name="Straight Arrow Connector 4">
            <a:extLst>
              <a:ext uri="{FF2B5EF4-FFF2-40B4-BE49-F238E27FC236}">
                <a16:creationId xmlns:a16="http://schemas.microsoft.com/office/drawing/2014/main" id="{617555E8-B759-4D27-98DB-589FAC8792C8}"/>
              </a:ext>
            </a:extLst>
          </p:cNvPr>
          <p:cNvCxnSpPr/>
          <p:nvPr/>
        </p:nvCxnSpPr>
        <p:spPr>
          <a:xfrm flipV="1">
            <a:off x="1258801" y="3984928"/>
            <a:ext cx="8705944" cy="12814"/>
          </a:xfrm>
          <a:prstGeom prst="straightConnector1">
            <a:avLst/>
          </a:prstGeom>
          <a:ln w="57150">
            <a:solidFill>
              <a:schemeClr val="accent3">
                <a:lumMod val="60000"/>
                <a:lumOff val="40000"/>
              </a:schemeClr>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2450EC7C-9059-4771-A486-3F1D1881BFC7}"/>
              </a:ext>
            </a:extLst>
          </p:cNvPr>
          <p:cNvSpPr txBox="1"/>
          <p:nvPr/>
        </p:nvSpPr>
        <p:spPr>
          <a:xfrm>
            <a:off x="1166335" y="4148899"/>
            <a:ext cx="6906963" cy="707886"/>
          </a:xfrm>
          <a:prstGeom prst="rect">
            <a:avLst/>
          </a:prstGeom>
          <a:noFill/>
        </p:spPr>
        <p:txBody>
          <a:bodyPr wrap="square" rtlCol="0">
            <a:spAutoFit/>
          </a:bodyPr>
          <a:lstStyle/>
          <a:p>
            <a:r>
              <a:rPr lang="en-US" sz="2000" b="1" dirty="0">
                <a:solidFill>
                  <a:schemeClr val="accent6">
                    <a:lumMod val="75000"/>
                  </a:schemeClr>
                </a:solidFill>
              </a:rPr>
              <a:t>UNITED STATES  DEPARTMENT OF COMMERCE OFFICE OF FINANCIAL MANAGEMENT</a:t>
            </a:r>
          </a:p>
        </p:txBody>
      </p:sp>
      <p:sp>
        <p:nvSpPr>
          <p:cNvPr id="10" name="TextBox 9">
            <a:extLst>
              <a:ext uri="{FF2B5EF4-FFF2-40B4-BE49-F238E27FC236}">
                <a16:creationId xmlns:a16="http://schemas.microsoft.com/office/drawing/2014/main" id="{FE2C0305-CE5B-465B-B314-1353DE5774DC}"/>
              </a:ext>
            </a:extLst>
          </p:cNvPr>
          <p:cNvSpPr txBox="1"/>
          <p:nvPr/>
        </p:nvSpPr>
        <p:spPr>
          <a:xfrm>
            <a:off x="1258800" y="5449590"/>
            <a:ext cx="3165417" cy="461665"/>
          </a:xfrm>
          <a:prstGeom prst="rect">
            <a:avLst/>
          </a:prstGeom>
          <a:noFill/>
        </p:spPr>
        <p:txBody>
          <a:bodyPr wrap="square" rtlCol="0">
            <a:spAutoFit/>
          </a:bodyPr>
          <a:lstStyle/>
          <a:p>
            <a:r>
              <a:rPr lang="en-US" sz="2400" dirty="0">
                <a:solidFill>
                  <a:schemeClr val="bg1"/>
                </a:solidFill>
              </a:rPr>
              <a:t>4/13/21 and 4/23/21</a:t>
            </a:r>
          </a:p>
        </p:txBody>
      </p:sp>
      <p:pic>
        <p:nvPicPr>
          <p:cNvPr id="15" name="Picture 14">
            <a:extLst>
              <a:ext uri="{FF2B5EF4-FFF2-40B4-BE49-F238E27FC236}">
                <a16:creationId xmlns:a16="http://schemas.microsoft.com/office/drawing/2014/main" id="{B7932D23-FFD9-40B4-A0E8-43B42E15E17A}"/>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1962" y="111168"/>
            <a:ext cx="1192295" cy="1148577"/>
          </a:xfrm>
          <a:prstGeom prst="flowChartConnector">
            <a:avLst/>
          </a:prstGeom>
          <a:effectLst>
            <a:softEdge rad="76200"/>
          </a:effectLst>
        </p:spPr>
      </p:pic>
      <p:sp>
        <p:nvSpPr>
          <p:cNvPr id="16" name="Slide Number Placeholder 2">
            <a:extLst>
              <a:ext uri="{FF2B5EF4-FFF2-40B4-BE49-F238E27FC236}">
                <a16:creationId xmlns:a16="http://schemas.microsoft.com/office/drawing/2014/main" id="{8F4ABBE9-6382-4F21-9515-E68E31F7508D}"/>
              </a:ext>
            </a:extLst>
          </p:cNvPr>
          <p:cNvSpPr txBox="1">
            <a:spLocks/>
          </p:cNvSpPr>
          <p:nvPr/>
        </p:nvSpPr>
        <p:spPr>
          <a:xfrm flipH="1">
            <a:off x="11197858" y="6116320"/>
            <a:ext cx="486142" cy="584593"/>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43" algn="l" rtl="0" fontAlgn="base">
              <a:spcBef>
                <a:spcPct val="0"/>
              </a:spcBef>
              <a:spcAft>
                <a:spcPct val="0"/>
              </a:spcAft>
              <a:defRPr kern="1200">
                <a:solidFill>
                  <a:schemeClr val="tx1"/>
                </a:solidFill>
                <a:latin typeface="Arial" charset="0"/>
                <a:ea typeface="+mn-ea"/>
                <a:cs typeface="Arial" charset="0"/>
              </a:defRPr>
            </a:lvl2pPr>
            <a:lvl3pPr marL="1218885" algn="l" rtl="0" fontAlgn="base">
              <a:spcBef>
                <a:spcPct val="0"/>
              </a:spcBef>
              <a:spcAft>
                <a:spcPct val="0"/>
              </a:spcAft>
              <a:defRPr kern="1200">
                <a:solidFill>
                  <a:schemeClr val="tx1"/>
                </a:solidFill>
                <a:latin typeface="Arial" charset="0"/>
                <a:ea typeface="+mn-ea"/>
                <a:cs typeface="Arial" charset="0"/>
              </a:defRPr>
            </a:lvl3pPr>
            <a:lvl4pPr marL="1828328" algn="l" rtl="0" fontAlgn="base">
              <a:spcBef>
                <a:spcPct val="0"/>
              </a:spcBef>
              <a:spcAft>
                <a:spcPct val="0"/>
              </a:spcAft>
              <a:defRPr kern="1200">
                <a:solidFill>
                  <a:schemeClr val="tx1"/>
                </a:solidFill>
                <a:latin typeface="Arial" charset="0"/>
                <a:ea typeface="+mn-ea"/>
                <a:cs typeface="Arial" charset="0"/>
              </a:defRPr>
            </a:lvl4pPr>
            <a:lvl5pPr marL="2437771" algn="l" rtl="0" fontAlgn="base">
              <a:spcBef>
                <a:spcPct val="0"/>
              </a:spcBef>
              <a:spcAft>
                <a:spcPct val="0"/>
              </a:spcAft>
              <a:defRPr kern="1200">
                <a:solidFill>
                  <a:schemeClr val="tx1"/>
                </a:solidFill>
                <a:latin typeface="Arial" charset="0"/>
                <a:ea typeface="+mn-ea"/>
                <a:cs typeface="Arial" charset="0"/>
              </a:defRPr>
            </a:lvl5pPr>
            <a:lvl6pPr marL="3047213" algn="l" defTabSz="1218885" rtl="0" eaLnBrk="1" latinLnBrk="0" hangingPunct="1">
              <a:defRPr kern="1200">
                <a:solidFill>
                  <a:schemeClr val="tx1"/>
                </a:solidFill>
                <a:latin typeface="Arial" charset="0"/>
                <a:ea typeface="+mn-ea"/>
                <a:cs typeface="Arial" charset="0"/>
              </a:defRPr>
            </a:lvl6pPr>
            <a:lvl7pPr marL="3656656" algn="l" defTabSz="1218885" rtl="0" eaLnBrk="1" latinLnBrk="0" hangingPunct="1">
              <a:defRPr kern="1200">
                <a:solidFill>
                  <a:schemeClr val="tx1"/>
                </a:solidFill>
                <a:latin typeface="Arial" charset="0"/>
                <a:ea typeface="+mn-ea"/>
                <a:cs typeface="Arial" charset="0"/>
              </a:defRPr>
            </a:lvl7pPr>
            <a:lvl8pPr marL="4266097" algn="l" defTabSz="1218885" rtl="0" eaLnBrk="1" latinLnBrk="0" hangingPunct="1">
              <a:defRPr kern="1200">
                <a:solidFill>
                  <a:schemeClr val="tx1"/>
                </a:solidFill>
                <a:latin typeface="Arial" charset="0"/>
                <a:ea typeface="+mn-ea"/>
                <a:cs typeface="Arial" charset="0"/>
              </a:defRPr>
            </a:lvl8pPr>
            <a:lvl9pPr marL="4875541" algn="l" defTabSz="1218885" rtl="0" eaLnBrk="1" latinLnBrk="0" hangingPunct="1">
              <a:defRPr kern="1200">
                <a:solidFill>
                  <a:schemeClr val="tx1"/>
                </a:solidFill>
                <a:latin typeface="Arial" charset="0"/>
                <a:ea typeface="+mn-ea"/>
                <a:cs typeface="Arial" charset="0"/>
              </a:defRPr>
            </a:lvl9pPr>
          </a:lstStyle>
          <a:p>
            <a:pPr>
              <a:defRPr/>
            </a:pPr>
            <a:fld id="{90CBDC3A-D49F-4631-A8C7-55D59B33E5FA}" type="slidenum">
              <a:rPr lang="en-US" smtClean="0"/>
              <a:pPr>
                <a:defRPr/>
              </a:pPr>
              <a:t>1</a:t>
            </a:fld>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5891" y="303171"/>
            <a:ext cx="2162699" cy="977758"/>
          </a:xfrm>
          <a:prstGeom prst="rect">
            <a:avLst/>
          </a:prstGeom>
        </p:spPr>
      </p:pic>
    </p:spTree>
    <p:extLst>
      <p:ext uri="{BB962C8B-B14F-4D97-AF65-F5344CB8AC3E}">
        <p14:creationId xmlns:p14="http://schemas.microsoft.com/office/powerpoint/2010/main" val="3398451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9">
            <a:extLst>
              <a:ext uri="{FF2B5EF4-FFF2-40B4-BE49-F238E27FC236}">
                <a16:creationId xmlns:a16="http://schemas.microsoft.com/office/drawing/2014/main" id="{6D987E1C-4D21-EC45-A0DE-5ED38B72DEFC}"/>
              </a:ext>
            </a:extLst>
          </p:cNvPr>
          <p:cNvSpPr txBox="1">
            <a:spLocks/>
          </p:cNvSpPr>
          <p:nvPr/>
        </p:nvSpPr>
        <p:spPr>
          <a:xfrm>
            <a:off x="11489427" y="6517088"/>
            <a:ext cx="385711" cy="206246"/>
          </a:xfrm>
          <a:prstGeom prst="rect">
            <a:avLst/>
          </a:prstGeom>
        </p:spPr>
        <p:txBody>
          <a:bodyPr/>
          <a:lstStyle>
            <a:defPPr>
              <a:defRPr lang="en-US"/>
            </a:defPPr>
            <a:lvl1pPr marL="0" algn="l" defTabSz="914400" rtl="0" eaLnBrk="1" latinLnBrk="0" hangingPunct="1">
              <a:defRPr sz="700" kern="1200">
                <a:solidFill>
                  <a:schemeClr val="tx1">
                    <a:alpha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9AC08D-23A9-440E-BCB9-AA1E9877CC38}" type="slidenum">
              <a:rPr lang="en-US" sz="1100">
                <a:latin typeface="Arial" panose="020B0604020202020204" pitchFamily="34" charset="0"/>
              </a:rPr>
              <a:pPr/>
              <a:t>10</a:t>
            </a:fld>
            <a:endParaRPr lang="en-US" sz="1100" dirty="0">
              <a:latin typeface="Arial" panose="020B0604020202020204" pitchFamily="34" charset="0"/>
            </a:endParaRPr>
          </a:p>
        </p:txBody>
      </p:sp>
      <p:sp>
        <p:nvSpPr>
          <p:cNvPr id="5" name="Title 1">
            <a:extLst>
              <a:ext uri="{FF2B5EF4-FFF2-40B4-BE49-F238E27FC236}">
                <a16:creationId xmlns:a16="http://schemas.microsoft.com/office/drawing/2014/main" id="{32A66538-1A9C-4A6D-9FB9-33C507935D5F}"/>
              </a:ext>
            </a:extLst>
          </p:cNvPr>
          <p:cNvSpPr txBox="1">
            <a:spLocks/>
          </p:cNvSpPr>
          <p:nvPr/>
        </p:nvSpPr>
        <p:spPr>
          <a:xfrm>
            <a:off x="1732289" y="306988"/>
            <a:ext cx="8874539" cy="741467"/>
          </a:xfrm>
          <a:prstGeom prst="rect">
            <a:avLst/>
          </a:prstGeom>
        </p:spPr>
        <p:txBody>
          <a:bodyPr vert="horz" wrap="square" lIns="0" tIns="45702" rIns="0" bIns="0" rtlCol="0" anchor="t" anchorCtr="0">
            <a:spAutoFit/>
          </a:bodyPr>
          <a:lstStyle>
            <a:lvl1pPr marL="0" indent="0" algn="l" defTabSz="914377" rtl="0" eaLnBrk="1" latinLnBrk="0" hangingPunct="1">
              <a:lnSpc>
                <a:spcPct val="70000"/>
              </a:lnSpc>
              <a:spcBef>
                <a:spcPct val="0"/>
              </a:spcBef>
              <a:buNone/>
              <a:defRPr sz="4000" b="0" kern="1200" cap="all" spc="-150" baseline="0">
                <a:solidFill>
                  <a:schemeClr val="tx1"/>
                </a:solidFill>
                <a:latin typeface="Arial Black" panose="020B0A04020102020204" pitchFamily="34" charset="0"/>
                <a:ea typeface="+mj-ea"/>
                <a:cs typeface="Arial" panose="020B0604020202020204" pitchFamily="34" charset="0"/>
              </a:defRPr>
            </a:lvl1pPr>
          </a:lstStyle>
          <a:p>
            <a:pPr>
              <a:lnSpc>
                <a:spcPct val="80000"/>
              </a:lnSpc>
            </a:pPr>
            <a:r>
              <a:rPr lang="en-US" sz="3599" b="1" spc="-100" dirty="0">
                <a:latin typeface="Arial Black" panose="020B0604020202020204" pitchFamily="34" charset="0"/>
                <a:cs typeface="Arial Black" panose="020B0604020202020204" pitchFamily="34" charset="0"/>
              </a:rPr>
              <a:t>BAS Real Property </a:t>
            </a:r>
          </a:p>
          <a:p>
            <a:pPr>
              <a:lnSpc>
                <a:spcPct val="80000"/>
              </a:lnSpc>
            </a:pPr>
            <a:r>
              <a:rPr lang="en-US" sz="2000" b="1" spc="-100" dirty="0">
                <a:solidFill>
                  <a:schemeClr val="accent1"/>
                </a:solidFill>
                <a:latin typeface="Arial Black"/>
                <a:cs typeface="Arial Black" panose="020B0604020202020204" pitchFamily="34" charset="0"/>
              </a:rPr>
              <a:t>Change and Control Board - Scope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4949" y="158641"/>
            <a:ext cx="1268310" cy="1145986"/>
          </a:xfrm>
          <a:prstGeom prst="rect">
            <a:avLst/>
          </a:prstGeom>
        </p:spPr>
      </p:pic>
      <p:graphicFrame>
        <p:nvGraphicFramePr>
          <p:cNvPr id="3" name="Table 3">
            <a:extLst>
              <a:ext uri="{FF2B5EF4-FFF2-40B4-BE49-F238E27FC236}">
                <a16:creationId xmlns:a16="http://schemas.microsoft.com/office/drawing/2014/main" id="{DEDCC522-F82E-4BEC-B21C-84EAF4FA10CD}"/>
              </a:ext>
            </a:extLst>
          </p:cNvPr>
          <p:cNvGraphicFramePr>
            <a:graphicFrameLocks noGrp="1"/>
          </p:cNvGraphicFramePr>
          <p:nvPr>
            <p:extLst>
              <p:ext uri="{D42A27DB-BD31-4B8C-83A1-F6EECF244321}">
                <p14:modId xmlns:p14="http://schemas.microsoft.com/office/powerpoint/2010/main" val="3665889710"/>
              </p:ext>
            </p:extLst>
          </p:nvPr>
        </p:nvGraphicFramePr>
        <p:xfrm>
          <a:off x="480767" y="1605777"/>
          <a:ext cx="10689995" cy="4521200"/>
        </p:xfrm>
        <a:graphic>
          <a:graphicData uri="http://schemas.openxmlformats.org/drawingml/2006/table">
            <a:tbl>
              <a:tblPr firstRow="1" bandRow="1">
                <a:tableStyleId>{21E4AEA4-8DFA-4A89-87EB-49C32662AFE0}</a:tableStyleId>
              </a:tblPr>
              <a:tblGrid>
                <a:gridCol w="3525625">
                  <a:extLst>
                    <a:ext uri="{9D8B030D-6E8A-4147-A177-3AD203B41FA5}">
                      <a16:colId xmlns:a16="http://schemas.microsoft.com/office/drawing/2014/main" val="4164846651"/>
                    </a:ext>
                  </a:extLst>
                </a:gridCol>
                <a:gridCol w="7164370">
                  <a:extLst>
                    <a:ext uri="{9D8B030D-6E8A-4147-A177-3AD203B41FA5}">
                      <a16:colId xmlns:a16="http://schemas.microsoft.com/office/drawing/2014/main" val="1185482380"/>
                    </a:ext>
                  </a:extLst>
                </a:gridCol>
              </a:tblGrid>
              <a:tr h="370840">
                <a:tc>
                  <a:txBody>
                    <a:bodyPr/>
                    <a:lstStyle/>
                    <a:p>
                      <a:pPr algn="ctr"/>
                      <a:r>
                        <a:rPr lang="en-US" sz="2000" dirty="0"/>
                        <a:t>Scope Area</a:t>
                      </a:r>
                    </a:p>
                  </a:txBody>
                  <a:tcPr/>
                </a:tc>
                <a:tc>
                  <a:txBody>
                    <a:bodyPr/>
                    <a:lstStyle/>
                    <a:p>
                      <a:pPr algn="ctr"/>
                      <a:r>
                        <a:rPr lang="en-US" sz="2000" dirty="0"/>
                        <a:t>Definition </a:t>
                      </a:r>
                    </a:p>
                  </a:txBody>
                  <a:tcPr/>
                </a:tc>
                <a:extLst>
                  <a:ext uri="{0D108BD9-81ED-4DB2-BD59-A6C34878D82A}">
                    <a16:rowId xmlns:a16="http://schemas.microsoft.com/office/drawing/2014/main" val="3377429040"/>
                  </a:ext>
                </a:extLst>
              </a:tr>
              <a:tr h="370840">
                <a:tc>
                  <a:txBody>
                    <a:bodyPr/>
                    <a:lstStyle/>
                    <a:p>
                      <a:r>
                        <a:rPr lang="en-US" sz="1600" b="1" dirty="0"/>
                        <a:t>Configuration Changes</a:t>
                      </a:r>
                    </a:p>
                  </a:txBody>
                  <a:tcPr/>
                </a:tc>
                <a:tc>
                  <a:txBody>
                    <a:bodyPr/>
                    <a:lstStyle/>
                    <a:p>
                      <a:r>
                        <a:rPr lang="en-US" sz="1600" kern="1200" dirty="0">
                          <a:solidFill>
                            <a:schemeClr val="dk1"/>
                          </a:solidFill>
                          <a:effectLst/>
                          <a:latin typeface="+mn-lt"/>
                          <a:ea typeface="+mn-ea"/>
                          <a:cs typeface="+mn-cs"/>
                        </a:rPr>
                        <a:t>A non-emergency update to a configuration setting within SAMS</a:t>
                      </a:r>
                      <a:endParaRPr lang="en-US" sz="1600" dirty="0"/>
                    </a:p>
                  </a:txBody>
                  <a:tcPr/>
                </a:tc>
                <a:extLst>
                  <a:ext uri="{0D108BD9-81ED-4DB2-BD59-A6C34878D82A}">
                    <a16:rowId xmlns:a16="http://schemas.microsoft.com/office/drawing/2014/main" val="1771280149"/>
                  </a:ext>
                </a:extLst>
              </a:tr>
              <a:tr h="370840">
                <a:tc>
                  <a:txBody>
                    <a:bodyPr/>
                    <a:lstStyle/>
                    <a:p>
                      <a:r>
                        <a:rPr lang="en-US" sz="1600" b="1" dirty="0"/>
                        <a:t>Defects</a:t>
                      </a:r>
                    </a:p>
                  </a:txBody>
                  <a:tcPr/>
                </a:tc>
                <a:tc>
                  <a:txBody>
                    <a:bodyPr/>
                    <a:lstStyle/>
                    <a:p>
                      <a:r>
                        <a:rPr lang="en-US" sz="1600" kern="1200" dirty="0">
                          <a:solidFill>
                            <a:schemeClr val="dk1"/>
                          </a:solidFill>
                          <a:effectLst/>
                          <a:latin typeface="+mn-lt"/>
                          <a:ea typeface="+mn-ea"/>
                          <a:cs typeface="+mn-cs"/>
                        </a:rPr>
                        <a:t>An issue in Production with existing functionality; the system is not functioning as designed. </a:t>
                      </a:r>
                      <a:endParaRPr lang="en-US" sz="1100" dirty="0"/>
                    </a:p>
                  </a:txBody>
                  <a:tcPr/>
                </a:tc>
                <a:extLst>
                  <a:ext uri="{0D108BD9-81ED-4DB2-BD59-A6C34878D82A}">
                    <a16:rowId xmlns:a16="http://schemas.microsoft.com/office/drawing/2014/main" val="4083311060"/>
                  </a:ext>
                </a:extLst>
              </a:tr>
              <a:tr h="370840">
                <a:tc>
                  <a:txBody>
                    <a:bodyPr/>
                    <a:lstStyle/>
                    <a:p>
                      <a:r>
                        <a:rPr lang="en-US" sz="1600" b="1" dirty="0"/>
                        <a:t>Enhancements </a:t>
                      </a:r>
                    </a:p>
                  </a:txBody>
                  <a:tcPr/>
                </a:tc>
                <a:tc>
                  <a:txBody>
                    <a:bodyPr/>
                    <a:lstStyle/>
                    <a:p>
                      <a:r>
                        <a:rPr lang="en-US" sz="1600" dirty="0"/>
                        <a:t>An update to existing functionality that requires new configuration options to be coded into the SAMS product by CGI.  (</a:t>
                      </a:r>
                      <a:r>
                        <a:rPr lang="en-US" sz="1600" b="1" dirty="0"/>
                        <a:t>Note</a:t>
                      </a:r>
                      <a:r>
                        <a:rPr lang="en-US" sz="1600" dirty="0"/>
                        <a:t>:  Enhancements require requesting bureau to complete business case for the BRCCB Discussion)</a:t>
                      </a:r>
                    </a:p>
                  </a:txBody>
                  <a:tcPr/>
                </a:tc>
                <a:extLst>
                  <a:ext uri="{0D108BD9-81ED-4DB2-BD59-A6C34878D82A}">
                    <a16:rowId xmlns:a16="http://schemas.microsoft.com/office/drawing/2014/main" val="3718053938"/>
                  </a:ext>
                </a:extLst>
              </a:tr>
              <a:tr h="370840">
                <a:tc>
                  <a:txBody>
                    <a:bodyPr/>
                    <a:lstStyle/>
                    <a:p>
                      <a:r>
                        <a:rPr lang="en-US" sz="1600" b="1" dirty="0"/>
                        <a:t>Emergency System Changes</a:t>
                      </a:r>
                    </a:p>
                  </a:txBody>
                  <a:tcPr/>
                </a:tc>
                <a:tc>
                  <a:txBody>
                    <a:bodyPr/>
                    <a:lstStyle/>
                    <a:p>
                      <a:r>
                        <a:rPr lang="en-US" sz="1600" dirty="0"/>
                        <a:t>A broken in Production issue (or a system outage) where asset management procedures (or payments) cannot be accomplished and require immediate attention.  These differ from Defects in their criticality.</a:t>
                      </a:r>
                    </a:p>
                  </a:txBody>
                  <a:tcPr/>
                </a:tc>
                <a:extLst>
                  <a:ext uri="{0D108BD9-81ED-4DB2-BD59-A6C34878D82A}">
                    <a16:rowId xmlns:a16="http://schemas.microsoft.com/office/drawing/2014/main" val="3917646262"/>
                  </a:ext>
                </a:extLst>
              </a:tr>
              <a:tr h="370840">
                <a:tc>
                  <a:txBody>
                    <a:bodyPr/>
                    <a:lstStyle/>
                    <a:p>
                      <a:r>
                        <a:rPr lang="en-US" sz="1600" b="1" dirty="0"/>
                        <a:t>UAT Environment Management</a:t>
                      </a:r>
                    </a:p>
                  </a:txBody>
                  <a:tcPr/>
                </a:tc>
                <a:tc>
                  <a:txBody>
                    <a:bodyPr/>
                    <a:lstStyle/>
                    <a:p>
                      <a:r>
                        <a:rPr lang="en-US" sz="1600" dirty="0"/>
                        <a:t>Any request related to UAT scripts or functionality within the UAT system (including system access for users)</a:t>
                      </a:r>
                    </a:p>
                  </a:txBody>
                  <a:tcPr/>
                </a:tc>
                <a:extLst>
                  <a:ext uri="{0D108BD9-81ED-4DB2-BD59-A6C34878D82A}">
                    <a16:rowId xmlns:a16="http://schemas.microsoft.com/office/drawing/2014/main" val="3145113957"/>
                  </a:ext>
                </a:extLst>
              </a:tr>
              <a:tr h="370840">
                <a:tc>
                  <a:txBody>
                    <a:bodyPr/>
                    <a:lstStyle/>
                    <a:p>
                      <a:r>
                        <a:rPr lang="en-US" sz="1600" b="1" dirty="0"/>
                        <a:t>Global Change Management (all SAMS Customers) </a:t>
                      </a:r>
                    </a:p>
                  </a:txBody>
                  <a:tcPr/>
                </a:tc>
                <a:tc>
                  <a:txBody>
                    <a:bodyPr/>
                    <a:lstStyle/>
                    <a:p>
                      <a:r>
                        <a:rPr lang="en-US" sz="1600" dirty="0"/>
                        <a:t>A change/enhancement that is developed for another federal agency or a system defect resolution that is applied across core Sunflower code.  </a:t>
                      </a:r>
                    </a:p>
                  </a:txBody>
                  <a:tcPr/>
                </a:tc>
                <a:extLst>
                  <a:ext uri="{0D108BD9-81ED-4DB2-BD59-A6C34878D82A}">
                    <a16:rowId xmlns:a16="http://schemas.microsoft.com/office/drawing/2014/main" val="4156013497"/>
                  </a:ext>
                </a:extLst>
              </a:tr>
              <a:tr h="370840">
                <a:tc>
                  <a:txBody>
                    <a:bodyPr/>
                    <a:lstStyle/>
                    <a:p>
                      <a:r>
                        <a:rPr lang="en-US" sz="1600" b="1" dirty="0"/>
                        <a:t>SAMS Patches/Releases</a:t>
                      </a:r>
                    </a:p>
                  </a:txBody>
                  <a:tcPr/>
                </a:tc>
                <a:tc>
                  <a:txBody>
                    <a:bodyPr/>
                    <a:lstStyle/>
                    <a:p>
                      <a:r>
                        <a:rPr lang="en-US" sz="1600" dirty="0"/>
                        <a:t>All regularly scheduled maintenance released from CGI Sunflower </a:t>
                      </a:r>
                    </a:p>
                  </a:txBody>
                  <a:tcPr/>
                </a:tc>
                <a:extLst>
                  <a:ext uri="{0D108BD9-81ED-4DB2-BD59-A6C34878D82A}">
                    <a16:rowId xmlns:a16="http://schemas.microsoft.com/office/drawing/2014/main" val="1548016627"/>
                  </a:ext>
                </a:extLst>
              </a:tr>
            </a:tbl>
          </a:graphicData>
        </a:graphic>
      </p:graphicFrame>
    </p:spTree>
    <p:extLst>
      <p:ext uri="{BB962C8B-B14F-4D97-AF65-F5344CB8AC3E}">
        <p14:creationId xmlns:p14="http://schemas.microsoft.com/office/powerpoint/2010/main" val="3880707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DD7D00-1DC0-4CB3-8C94-AD117A778058}"/>
              </a:ext>
            </a:extLst>
          </p:cNvPr>
          <p:cNvSpPr>
            <a:spLocks noGrp="1"/>
          </p:cNvSpPr>
          <p:nvPr>
            <p:ph type="title"/>
          </p:nvPr>
        </p:nvSpPr>
        <p:spPr>
          <a:xfrm>
            <a:off x="1457146" y="370514"/>
            <a:ext cx="9366567" cy="515574"/>
          </a:xfrm>
        </p:spPr>
        <p:txBody>
          <a:bodyPr/>
          <a:lstStyle/>
          <a:p>
            <a:r>
              <a:rPr lang="en-US" sz="3600" dirty="0">
                <a:latin typeface="Arial Black"/>
              </a:rPr>
              <a:t>BAS Real Property </a:t>
            </a:r>
            <a:endParaRPr lang="en-US" sz="3600" dirty="0"/>
          </a:p>
        </p:txBody>
      </p:sp>
      <p:sp>
        <p:nvSpPr>
          <p:cNvPr id="4" name="Text Placeholder 3">
            <a:extLst>
              <a:ext uri="{FF2B5EF4-FFF2-40B4-BE49-F238E27FC236}">
                <a16:creationId xmlns:a16="http://schemas.microsoft.com/office/drawing/2014/main" id="{0E4E7B3D-63CB-445C-A4C6-090DB4534CCE}"/>
              </a:ext>
            </a:extLst>
          </p:cNvPr>
          <p:cNvSpPr>
            <a:spLocks noGrp="1"/>
          </p:cNvSpPr>
          <p:nvPr>
            <p:ph type="body" sz="quarter" idx="14"/>
          </p:nvPr>
        </p:nvSpPr>
        <p:spPr/>
        <p:txBody>
          <a:bodyPr/>
          <a:lstStyle/>
          <a:p>
            <a:r>
              <a:rPr lang="en-US" dirty="0"/>
              <a:t>Change and Control Board - Process</a:t>
            </a:r>
          </a:p>
        </p:txBody>
      </p:sp>
      <p:sp>
        <p:nvSpPr>
          <p:cNvPr id="53" name="Text Placeholder 3">
            <a:extLst>
              <a:ext uri="{FF2B5EF4-FFF2-40B4-BE49-F238E27FC236}">
                <a16:creationId xmlns:a16="http://schemas.microsoft.com/office/drawing/2014/main" id="{5EDC19D3-7C1A-4035-B3F6-28D2089E40C5}"/>
              </a:ext>
            </a:extLst>
          </p:cNvPr>
          <p:cNvSpPr txBox="1">
            <a:spLocks/>
          </p:cNvSpPr>
          <p:nvPr/>
        </p:nvSpPr>
        <p:spPr>
          <a:xfrm>
            <a:off x="431525" y="1387671"/>
            <a:ext cx="11324188" cy="4599692"/>
          </a:xfrm>
          <a:prstGeom prst="rect">
            <a:avLst/>
          </a:prstGeom>
        </p:spPr>
        <p:txBody>
          <a:bodyPr/>
          <a:lstStyle>
            <a:lvl1pPr marL="0" indent="0" algn="l" rtl="0" eaLnBrk="1" fontAlgn="base" hangingPunct="1">
              <a:lnSpc>
                <a:spcPct val="110000"/>
              </a:lnSpc>
              <a:spcBef>
                <a:spcPts val="1200"/>
              </a:spcBef>
              <a:spcAft>
                <a:spcPct val="0"/>
              </a:spcAft>
              <a:buFont typeface="Arial" pitchFamily="34" charset="0"/>
              <a:buNone/>
              <a:defRPr sz="2400" b="0" i="0" kern="1200">
                <a:solidFill>
                  <a:srgbClr val="595959"/>
                </a:solidFill>
                <a:latin typeface="Arial Black" panose="020B0A04020102020204" pitchFamily="34" charset="0"/>
                <a:ea typeface="Arial Black" panose="020B0A04020102020204" pitchFamily="34" charset="0"/>
                <a:cs typeface="Arial" panose="020B0604020202020204" pitchFamily="34" charset="0"/>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endParaRPr lang="en-US" dirty="0"/>
          </a:p>
        </p:txBody>
      </p:sp>
      <p:graphicFrame>
        <p:nvGraphicFramePr>
          <p:cNvPr id="7" name="Diagram 6">
            <a:extLst>
              <a:ext uri="{FF2B5EF4-FFF2-40B4-BE49-F238E27FC236}">
                <a16:creationId xmlns:a16="http://schemas.microsoft.com/office/drawing/2014/main" id="{6820D98A-2712-4DA2-B64E-863A3998E6A2}"/>
              </a:ext>
            </a:extLst>
          </p:cNvPr>
          <p:cNvGraphicFramePr/>
          <p:nvPr>
            <p:extLst>
              <p:ext uri="{D42A27DB-BD31-4B8C-83A1-F6EECF244321}">
                <p14:modId xmlns:p14="http://schemas.microsoft.com/office/powerpoint/2010/main" val="183835252"/>
              </p:ext>
            </p:extLst>
          </p:nvPr>
        </p:nvGraphicFramePr>
        <p:xfrm>
          <a:off x="431526" y="988942"/>
          <a:ext cx="11486154" cy="5870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Badge 1 with solid fill">
            <a:extLst>
              <a:ext uri="{FF2B5EF4-FFF2-40B4-BE49-F238E27FC236}">
                <a16:creationId xmlns:a16="http://schemas.microsoft.com/office/drawing/2014/main" id="{F25F5D9C-4C69-49D9-8011-5EF3298207AD}"/>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116684" y="5306439"/>
            <a:ext cx="680924" cy="680924"/>
          </a:xfrm>
          <a:prstGeom prst="rect">
            <a:avLst/>
          </a:prstGeom>
          <a:effectLst/>
        </p:spPr>
      </p:pic>
      <p:pic>
        <p:nvPicPr>
          <p:cNvPr id="9" name="Graphic 8" descr="Badge with solid fill">
            <a:extLst>
              <a:ext uri="{FF2B5EF4-FFF2-40B4-BE49-F238E27FC236}">
                <a16:creationId xmlns:a16="http://schemas.microsoft.com/office/drawing/2014/main" id="{1BDFC0CE-FC54-44F9-829B-2A550559B269}"/>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3873878" y="1889382"/>
            <a:ext cx="680924" cy="680924"/>
          </a:xfrm>
          <a:prstGeom prst="rect">
            <a:avLst/>
          </a:prstGeom>
          <a:effectLst/>
        </p:spPr>
      </p:pic>
      <p:pic>
        <p:nvPicPr>
          <p:cNvPr id="10" name="Graphic 9" descr="Badge 3 with solid fill">
            <a:extLst>
              <a:ext uri="{FF2B5EF4-FFF2-40B4-BE49-F238E27FC236}">
                <a16:creationId xmlns:a16="http://schemas.microsoft.com/office/drawing/2014/main" id="{0DFC7A4F-13EB-47A0-91AE-5705DE8236EB}"/>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7287952" y="5530184"/>
            <a:ext cx="680924" cy="680924"/>
          </a:xfrm>
          <a:prstGeom prst="rect">
            <a:avLst/>
          </a:prstGeom>
          <a:effectLst/>
        </p:spPr>
      </p:pic>
      <p:pic>
        <p:nvPicPr>
          <p:cNvPr id="11" name="Graphic 10" descr="Badge 4 with solid fill">
            <a:extLst>
              <a:ext uri="{FF2B5EF4-FFF2-40B4-BE49-F238E27FC236}">
                <a16:creationId xmlns:a16="http://schemas.microsoft.com/office/drawing/2014/main" id="{46E91A0E-AB60-4563-A51B-7C13EC3350AB}"/>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9900748" y="1548920"/>
            <a:ext cx="680924" cy="680924"/>
          </a:xfrm>
          <a:prstGeom prst="rect">
            <a:avLst/>
          </a:prstGeom>
          <a:effectLst/>
        </p:spPr>
      </p:pic>
      <p:sp>
        <p:nvSpPr>
          <p:cNvPr id="2" name="TextBox 1">
            <a:extLst>
              <a:ext uri="{FF2B5EF4-FFF2-40B4-BE49-F238E27FC236}">
                <a16:creationId xmlns:a16="http://schemas.microsoft.com/office/drawing/2014/main" id="{5BE96A5F-28B9-4DEB-9181-20FD6721C624}"/>
              </a:ext>
            </a:extLst>
          </p:cNvPr>
          <p:cNvSpPr txBox="1"/>
          <p:nvPr/>
        </p:nvSpPr>
        <p:spPr>
          <a:xfrm>
            <a:off x="6085086" y="6327825"/>
            <a:ext cx="4496586" cy="276999"/>
          </a:xfrm>
          <a:prstGeom prst="rect">
            <a:avLst/>
          </a:prstGeom>
          <a:noFill/>
        </p:spPr>
        <p:txBody>
          <a:bodyPr wrap="square" rtlCol="0">
            <a:spAutoFit/>
          </a:bodyPr>
          <a:lstStyle/>
          <a:p>
            <a:r>
              <a:rPr lang="en-US" sz="1200" i="1" dirty="0"/>
              <a:t>*Escalation point:  BAS Executive Board </a:t>
            </a:r>
          </a:p>
        </p:txBody>
      </p:sp>
    </p:spTree>
    <p:extLst>
      <p:ext uri="{BB962C8B-B14F-4D97-AF65-F5344CB8AC3E}">
        <p14:creationId xmlns:p14="http://schemas.microsoft.com/office/powerpoint/2010/main" val="1441036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ackground Images, Stock Photos &amp; Vectors | Shutterstock">
            <a:extLst>
              <a:ext uri="{FF2B5EF4-FFF2-40B4-BE49-F238E27FC236}">
                <a16:creationId xmlns:a16="http://schemas.microsoft.com/office/drawing/2014/main" id="{58E3E118-ADF4-4661-9BDC-E069FE25AF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701"/>
          <a:stretch/>
        </p:blipFill>
        <p:spPr bwMode="auto">
          <a:xfrm>
            <a:off x="-167456" y="0"/>
            <a:ext cx="12354694" cy="6859588"/>
          </a:xfrm>
          <a:prstGeom prst="rect">
            <a:avLst/>
          </a:prstGeom>
          <a:gradFill>
            <a:gsLst>
              <a:gs pos="20000">
                <a:schemeClr val="accent2">
                  <a:lumMod val="5000"/>
                  <a:lumOff val="95000"/>
                </a:schemeClr>
              </a:gs>
              <a:gs pos="82000">
                <a:schemeClr val="accent2">
                  <a:lumMod val="45000"/>
                  <a:lumOff val="55000"/>
                </a:schemeClr>
              </a:gs>
              <a:gs pos="45000">
                <a:srgbClr val="0739B2"/>
              </a:gs>
              <a:gs pos="100000">
                <a:schemeClr val="accent2">
                  <a:lumMod val="30000"/>
                  <a:lumOff val="70000"/>
                </a:schemeClr>
              </a:gs>
            </a:gsLst>
            <a:lin ang="5400000" scaled="1"/>
          </a:gradFill>
        </p:spPr>
      </p:pic>
      <p:sp>
        <p:nvSpPr>
          <p:cNvPr id="8" name="Text Placeholder 6">
            <a:extLst>
              <a:ext uri="{FF2B5EF4-FFF2-40B4-BE49-F238E27FC236}">
                <a16:creationId xmlns:a16="http://schemas.microsoft.com/office/drawing/2014/main" id="{B2EC7308-FC2D-C44D-8A9C-6DDDAA214C0B}"/>
              </a:ext>
            </a:extLst>
          </p:cNvPr>
          <p:cNvSpPr>
            <a:spLocks noGrp="1"/>
          </p:cNvSpPr>
          <p:nvPr/>
        </p:nvSpPr>
        <p:spPr>
          <a:xfrm>
            <a:off x="246074" y="2406351"/>
            <a:ext cx="11527633" cy="2902917"/>
          </a:xfrm>
          <a:prstGeom prst="rect">
            <a:avLst/>
          </a:prstGeom>
        </p:spPr>
        <p:txBody>
          <a:bodyPr vert="horz" wrap="square" lIns="0" tIns="0" rIns="0" bIns="0" rtlCol="0" anchor="ctr">
            <a:noAutofit/>
          </a:bodyPr>
          <a:lstStyle>
            <a:lvl1pPr marL="0" indent="0" algn="l" rtl="0" eaLnBrk="1" fontAlgn="base" hangingPunct="1">
              <a:lnSpc>
                <a:spcPct val="70000"/>
              </a:lnSpc>
              <a:spcBef>
                <a:spcPts val="0"/>
              </a:spcBef>
              <a:spcAft>
                <a:spcPct val="0"/>
              </a:spcAft>
              <a:buFont typeface="Arial" pitchFamily="34" charset="0"/>
              <a:buNone/>
              <a:defRPr lang="en-US" sz="7196" b="1" i="0" kern="1200" dirty="0">
                <a:solidFill>
                  <a:schemeClr val="bg1"/>
                </a:solidFill>
                <a:latin typeface="Arial Black" panose="020B0604020202020204" pitchFamily="34" charset="0"/>
                <a:ea typeface="Roboto" panose="02000000000000000000" pitchFamily="2" charset="0"/>
                <a:cs typeface="Arial Black" panose="020B0604020202020204" pitchFamily="34" charset="0"/>
              </a:defRPr>
            </a:lvl1pPr>
            <a:lvl2pPr marL="216000" indent="-216000" algn="l" rtl="0" eaLnBrk="1" fontAlgn="base" hangingPunct="1">
              <a:lnSpc>
                <a:spcPct val="110000"/>
              </a:lnSpc>
              <a:spcBef>
                <a:spcPts val="800"/>
              </a:spcBef>
              <a:spcAft>
                <a:spcPct val="0"/>
              </a:spcAft>
              <a:buFont typeface="Arial" pitchFamily="34" charset="0"/>
              <a:buChar char="•"/>
              <a:defRPr sz="1800" b="0" i="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1800" b="0" i="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864000" indent="-216000" algn="l" rtl="0" eaLnBrk="1" fontAlgn="base" hangingPunct="1">
              <a:lnSpc>
                <a:spcPct val="110000"/>
              </a:lnSpc>
              <a:spcBef>
                <a:spcPts val="800"/>
              </a:spcBef>
              <a:spcAft>
                <a:spcPct val="0"/>
              </a:spcAft>
              <a:buFont typeface="Arial" pitchFamily="34" charset="0"/>
              <a:buChar char="‒"/>
              <a:defRPr sz="1800" b="0" i="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5500" dirty="0"/>
              <a:t>Help Desk Service Level Agreement (SLA)</a:t>
            </a:r>
          </a:p>
          <a:p>
            <a:endParaRPr lang="en-US" sz="4400" i="1" dirty="0"/>
          </a:p>
          <a:p>
            <a:pPr marL="685800" indent="-685800">
              <a:buFont typeface="Arial" panose="020B0604020202020204" pitchFamily="34" charset="0"/>
              <a:buChar char="•"/>
            </a:pPr>
            <a:r>
              <a:rPr lang="en-US" sz="4400" i="1" dirty="0"/>
              <a:t>Details and Components</a:t>
            </a:r>
          </a:p>
        </p:txBody>
      </p:sp>
      <p:pic>
        <p:nvPicPr>
          <p:cNvPr id="10" name="Picture 9">
            <a:extLst>
              <a:ext uri="{FF2B5EF4-FFF2-40B4-BE49-F238E27FC236}">
                <a16:creationId xmlns:a16="http://schemas.microsoft.com/office/drawing/2014/main" id="{55B62310-CAA7-4B47-95BF-F848755211FA}"/>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1962" y="111168"/>
            <a:ext cx="1192295" cy="1148577"/>
          </a:xfrm>
          <a:prstGeom prst="flowChartConnector">
            <a:avLst/>
          </a:prstGeom>
          <a:effectLst>
            <a:softEdge rad="762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05537" y="318807"/>
            <a:ext cx="2530409" cy="1137504"/>
          </a:xfrm>
          <a:prstGeom prst="rect">
            <a:avLst/>
          </a:prstGeom>
        </p:spPr>
      </p:pic>
    </p:spTree>
    <p:extLst>
      <p:ext uri="{BB962C8B-B14F-4D97-AF65-F5344CB8AC3E}">
        <p14:creationId xmlns:p14="http://schemas.microsoft.com/office/powerpoint/2010/main" val="3099425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9">
            <a:extLst>
              <a:ext uri="{FF2B5EF4-FFF2-40B4-BE49-F238E27FC236}">
                <a16:creationId xmlns:a16="http://schemas.microsoft.com/office/drawing/2014/main" id="{6D987E1C-4D21-EC45-A0DE-5ED38B72DEFC}"/>
              </a:ext>
            </a:extLst>
          </p:cNvPr>
          <p:cNvSpPr txBox="1">
            <a:spLocks/>
          </p:cNvSpPr>
          <p:nvPr/>
        </p:nvSpPr>
        <p:spPr>
          <a:xfrm>
            <a:off x="11489427" y="6517088"/>
            <a:ext cx="385711" cy="206246"/>
          </a:xfrm>
          <a:prstGeom prst="rect">
            <a:avLst/>
          </a:prstGeom>
        </p:spPr>
        <p:txBody>
          <a:bodyPr/>
          <a:lstStyle>
            <a:defPPr>
              <a:defRPr lang="en-US"/>
            </a:defPPr>
            <a:lvl1pPr marL="0" algn="l" defTabSz="914400" rtl="0" eaLnBrk="1" latinLnBrk="0" hangingPunct="1">
              <a:defRPr sz="700" kern="1200">
                <a:solidFill>
                  <a:schemeClr val="tx1">
                    <a:alpha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9AC08D-23A9-440E-BCB9-AA1E9877CC38}" type="slidenum">
              <a:rPr lang="en-US" sz="1100">
                <a:latin typeface="Arial" panose="020B0604020202020204" pitchFamily="34" charset="0"/>
              </a:rPr>
              <a:pPr/>
              <a:t>13</a:t>
            </a:fld>
            <a:endParaRPr lang="en-US" sz="1100" dirty="0">
              <a:latin typeface="Arial" panose="020B0604020202020204" pitchFamily="34" charset="0"/>
            </a:endParaRPr>
          </a:p>
        </p:txBody>
      </p:sp>
      <p:sp>
        <p:nvSpPr>
          <p:cNvPr id="8" name="Text Placeholder 2">
            <a:extLst>
              <a:ext uri="{FF2B5EF4-FFF2-40B4-BE49-F238E27FC236}">
                <a16:creationId xmlns:a16="http://schemas.microsoft.com/office/drawing/2014/main" id="{BE6DC4AD-1756-4FE1-9B26-012BDB3E7D13}"/>
              </a:ext>
            </a:extLst>
          </p:cNvPr>
          <p:cNvSpPr txBox="1">
            <a:spLocks/>
          </p:cNvSpPr>
          <p:nvPr/>
        </p:nvSpPr>
        <p:spPr>
          <a:xfrm>
            <a:off x="544141" y="1621384"/>
            <a:ext cx="11469600" cy="4838423"/>
          </a:xfrm>
          <a:prstGeom prst="rect">
            <a:avLst/>
          </a:prstGeom>
        </p:spPr>
        <p:txBody>
          <a:bodyPr vert="horz" lIns="0" tIns="0" rIns="0" bIns="0" rtlCol="0">
            <a:noAutofit/>
          </a:bodyPr>
          <a:lstStyle>
            <a:defPPr>
              <a:defRPr lang="en-US"/>
            </a:defPPr>
            <a:lvl1pPr marL="0" algn="l" defTabSz="1218885" rtl="0" eaLnBrk="1" latinLnBrk="0" hangingPunct="1">
              <a:defRPr sz="2400" kern="1200">
                <a:solidFill>
                  <a:schemeClr val="tx1"/>
                </a:solidFill>
                <a:latin typeface="+mn-lt"/>
                <a:ea typeface="+mn-ea"/>
                <a:cs typeface="+mn-cs"/>
              </a:defRPr>
            </a:lvl1pPr>
            <a:lvl2pPr marL="609443" algn="l" defTabSz="1218885" rtl="0" eaLnBrk="1" latinLnBrk="0" hangingPunct="1">
              <a:defRPr sz="2400" kern="1200">
                <a:solidFill>
                  <a:schemeClr val="tx1"/>
                </a:solidFill>
                <a:latin typeface="+mn-lt"/>
                <a:ea typeface="+mn-ea"/>
                <a:cs typeface="+mn-cs"/>
              </a:defRPr>
            </a:lvl2pPr>
            <a:lvl3pPr marL="1218885" algn="l" defTabSz="1218885" rtl="0" eaLnBrk="1" latinLnBrk="0" hangingPunct="1">
              <a:defRPr sz="2400" kern="1200">
                <a:solidFill>
                  <a:schemeClr val="tx1"/>
                </a:solidFill>
                <a:latin typeface="+mn-lt"/>
                <a:ea typeface="+mn-ea"/>
                <a:cs typeface="+mn-cs"/>
              </a:defRPr>
            </a:lvl3pPr>
            <a:lvl4pPr marL="1828328" algn="l" defTabSz="1218885" rtl="0" eaLnBrk="1" latinLnBrk="0" hangingPunct="1">
              <a:defRPr sz="2400" kern="1200">
                <a:solidFill>
                  <a:schemeClr val="tx1"/>
                </a:solidFill>
                <a:latin typeface="+mn-lt"/>
                <a:ea typeface="+mn-ea"/>
                <a:cs typeface="+mn-cs"/>
              </a:defRPr>
            </a:lvl4pPr>
            <a:lvl5pPr marL="2437771" algn="l" defTabSz="1218885" rtl="0" eaLnBrk="1" latinLnBrk="0" hangingPunct="1">
              <a:defRPr sz="2400" kern="1200">
                <a:solidFill>
                  <a:schemeClr val="tx1"/>
                </a:solidFill>
                <a:latin typeface="+mn-lt"/>
                <a:ea typeface="+mn-ea"/>
                <a:cs typeface="+mn-cs"/>
              </a:defRPr>
            </a:lvl5pPr>
            <a:lvl6pPr marL="3047213" algn="l" defTabSz="1218885" rtl="0" eaLnBrk="1" latinLnBrk="0" hangingPunct="1">
              <a:defRPr sz="2400" kern="1200">
                <a:solidFill>
                  <a:schemeClr val="tx1"/>
                </a:solidFill>
                <a:latin typeface="+mn-lt"/>
                <a:ea typeface="+mn-ea"/>
                <a:cs typeface="+mn-cs"/>
              </a:defRPr>
            </a:lvl6pPr>
            <a:lvl7pPr marL="3656656" algn="l" defTabSz="1218885" rtl="0" eaLnBrk="1" latinLnBrk="0" hangingPunct="1">
              <a:defRPr sz="2400" kern="1200">
                <a:solidFill>
                  <a:schemeClr val="tx1"/>
                </a:solidFill>
                <a:latin typeface="+mn-lt"/>
                <a:ea typeface="+mn-ea"/>
                <a:cs typeface="+mn-cs"/>
              </a:defRPr>
            </a:lvl7pPr>
            <a:lvl8pPr marL="4266097" algn="l" defTabSz="1218885" rtl="0" eaLnBrk="1" latinLnBrk="0" hangingPunct="1">
              <a:defRPr sz="2400" kern="1200">
                <a:solidFill>
                  <a:schemeClr val="tx1"/>
                </a:solidFill>
                <a:latin typeface="+mn-lt"/>
                <a:ea typeface="+mn-ea"/>
                <a:cs typeface="+mn-cs"/>
              </a:defRPr>
            </a:lvl8pPr>
            <a:lvl9pPr marL="4875541" algn="l" defTabSz="1218885" rtl="0" eaLnBrk="1" latinLnBrk="0" hangingPunct="1">
              <a:defRPr sz="2400" kern="1200">
                <a:solidFill>
                  <a:schemeClr val="tx1"/>
                </a:solidFill>
                <a:latin typeface="+mn-lt"/>
                <a:ea typeface="+mn-ea"/>
                <a:cs typeface="+mn-cs"/>
              </a:defRPr>
            </a:lvl9pPr>
          </a:lstStyle>
          <a:p>
            <a:pPr fontAlgn="auto">
              <a:spcBef>
                <a:spcPts val="0"/>
              </a:spcBef>
              <a:spcAft>
                <a:spcPts val="0"/>
              </a:spcAft>
            </a:pPr>
            <a:r>
              <a:rPr lang="en-US" sz="2800" dirty="0">
                <a:latin typeface="Arial Black" panose="020B0A04020102020204" pitchFamily="34" charset="0"/>
              </a:rPr>
              <a:t>Help Desk Service Level Agreement </a:t>
            </a:r>
          </a:p>
          <a:p>
            <a:pPr marL="342900" indent="-342900" fontAlgn="auto">
              <a:spcBef>
                <a:spcPts val="0"/>
              </a:spcBef>
              <a:spcAft>
                <a:spcPts val="0"/>
              </a:spcAft>
              <a:buFont typeface="Arial" panose="020B0604020202020204" pitchFamily="34" charset="0"/>
              <a:buChar char="•"/>
            </a:pPr>
            <a:r>
              <a:rPr lang="en-US" u="sng" dirty="0">
                <a:latin typeface="Arial  "/>
              </a:rPr>
              <a:t>Purpose:</a:t>
            </a:r>
          </a:p>
          <a:p>
            <a:pPr marL="952343" lvl="1" indent="-342900" fontAlgn="auto">
              <a:spcBef>
                <a:spcPts val="0"/>
              </a:spcBef>
              <a:spcAft>
                <a:spcPts val="0"/>
              </a:spcAft>
              <a:buFont typeface="Arial" panose="020B0604020202020204" pitchFamily="34" charset="0"/>
              <a:buChar char="•"/>
            </a:pPr>
            <a:r>
              <a:rPr lang="en-US" dirty="0">
                <a:latin typeface="Arial  "/>
              </a:rPr>
              <a:t>Define standards for service delivery for BAS Real Property Help Desk</a:t>
            </a:r>
          </a:p>
          <a:p>
            <a:pPr marL="952343" lvl="1" indent="-342900" fontAlgn="auto">
              <a:spcBef>
                <a:spcPts val="0"/>
              </a:spcBef>
              <a:spcAft>
                <a:spcPts val="0"/>
              </a:spcAft>
              <a:buFont typeface="Arial" panose="020B0604020202020204" pitchFamily="34" charset="0"/>
              <a:buChar char="•"/>
            </a:pPr>
            <a:r>
              <a:rPr lang="en-US" dirty="0">
                <a:latin typeface="Arial  "/>
              </a:rPr>
              <a:t>Document metrics and targets for key service delivery details</a:t>
            </a:r>
          </a:p>
          <a:p>
            <a:pPr marL="952343" lvl="1" indent="-342900" fontAlgn="auto">
              <a:spcBef>
                <a:spcPts val="0"/>
              </a:spcBef>
              <a:spcAft>
                <a:spcPts val="0"/>
              </a:spcAft>
              <a:buFont typeface="Arial" panose="020B0604020202020204" pitchFamily="34" charset="0"/>
              <a:buChar char="•"/>
            </a:pPr>
            <a:r>
              <a:rPr lang="en-US" dirty="0">
                <a:latin typeface="Arial  "/>
              </a:rPr>
              <a:t>Define process for Annual Metrics Reporting</a:t>
            </a:r>
          </a:p>
          <a:p>
            <a:pPr marL="952343" lvl="1" indent="-342900" fontAlgn="auto">
              <a:spcBef>
                <a:spcPts val="0"/>
              </a:spcBef>
              <a:spcAft>
                <a:spcPts val="0"/>
              </a:spcAft>
              <a:buFont typeface="Arial" panose="020B0604020202020204" pitchFamily="34" charset="0"/>
              <a:buChar char="•"/>
            </a:pPr>
            <a:r>
              <a:rPr lang="en-US" dirty="0">
                <a:latin typeface="Arial  "/>
              </a:rPr>
              <a:t>Define process for Quarterly Customer </a:t>
            </a:r>
          </a:p>
          <a:p>
            <a:pPr marL="342900" indent="-342900" fontAlgn="auto">
              <a:spcBef>
                <a:spcPts val="0"/>
              </a:spcBef>
              <a:spcAft>
                <a:spcPts val="0"/>
              </a:spcAft>
              <a:buFont typeface="Arial" panose="020B0604020202020204" pitchFamily="34" charset="0"/>
              <a:buChar char="•"/>
            </a:pPr>
            <a:r>
              <a:rPr lang="en-US" u="sng" dirty="0">
                <a:latin typeface="Arial  "/>
              </a:rPr>
              <a:t>Document Sections:</a:t>
            </a:r>
          </a:p>
          <a:p>
            <a:pPr marL="952343" lvl="1" indent="-342900" fontAlgn="auto">
              <a:spcBef>
                <a:spcPts val="0"/>
              </a:spcBef>
              <a:spcAft>
                <a:spcPts val="0"/>
              </a:spcAft>
              <a:buFont typeface="Arial" panose="020B0604020202020204" pitchFamily="34" charset="0"/>
              <a:buChar char="•"/>
            </a:pPr>
            <a:r>
              <a:rPr lang="en-US" dirty="0">
                <a:latin typeface="Arial  "/>
              </a:rPr>
              <a:t>Part 1:  Help Desk Metrics</a:t>
            </a:r>
          </a:p>
          <a:p>
            <a:pPr marL="952343" lvl="1" indent="-342900" fontAlgn="auto">
              <a:spcBef>
                <a:spcPts val="0"/>
              </a:spcBef>
              <a:spcAft>
                <a:spcPts val="0"/>
              </a:spcAft>
              <a:buFont typeface="Arial" panose="020B0604020202020204" pitchFamily="34" charset="0"/>
              <a:buChar char="•"/>
            </a:pPr>
            <a:r>
              <a:rPr lang="en-US" dirty="0">
                <a:latin typeface="Arial  "/>
              </a:rPr>
              <a:t>Part 2:  Quarterly Customer Satisfaction Survey	</a:t>
            </a:r>
          </a:p>
          <a:p>
            <a:pPr marL="952343" lvl="1" indent="-342900" fontAlgn="auto">
              <a:spcBef>
                <a:spcPts val="0"/>
              </a:spcBef>
              <a:spcAft>
                <a:spcPts val="0"/>
              </a:spcAft>
              <a:buFont typeface="Arial" panose="020B0604020202020204" pitchFamily="34" charset="0"/>
              <a:buChar char="•"/>
            </a:pPr>
            <a:r>
              <a:rPr lang="en-US" dirty="0">
                <a:latin typeface="Arial  "/>
              </a:rPr>
              <a:t>Part 3:  Annual Metrics Reporting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3701" y="353159"/>
            <a:ext cx="1268310" cy="1145986"/>
          </a:xfrm>
          <a:prstGeom prst="rect">
            <a:avLst/>
          </a:prstGeom>
        </p:spPr>
      </p:pic>
      <p:sp>
        <p:nvSpPr>
          <p:cNvPr id="7" name="Title 1">
            <a:extLst>
              <a:ext uri="{FF2B5EF4-FFF2-40B4-BE49-F238E27FC236}">
                <a16:creationId xmlns:a16="http://schemas.microsoft.com/office/drawing/2014/main" id="{2A28A757-81AF-4168-85C6-938DD3DAF757}"/>
              </a:ext>
            </a:extLst>
          </p:cNvPr>
          <p:cNvSpPr txBox="1">
            <a:spLocks/>
          </p:cNvSpPr>
          <p:nvPr/>
        </p:nvSpPr>
        <p:spPr>
          <a:xfrm>
            <a:off x="1732289" y="306988"/>
            <a:ext cx="8874539" cy="741467"/>
          </a:xfrm>
          <a:prstGeom prst="rect">
            <a:avLst/>
          </a:prstGeom>
        </p:spPr>
        <p:txBody>
          <a:bodyPr vert="horz" wrap="square" lIns="0" tIns="45702" rIns="0" bIns="0" rtlCol="0" anchor="t" anchorCtr="0">
            <a:spAutoFit/>
          </a:bodyPr>
          <a:lstStyle>
            <a:lvl1pPr marL="0" indent="0" algn="l" defTabSz="914377" rtl="0" eaLnBrk="1" latinLnBrk="0" hangingPunct="1">
              <a:lnSpc>
                <a:spcPct val="70000"/>
              </a:lnSpc>
              <a:spcBef>
                <a:spcPct val="0"/>
              </a:spcBef>
              <a:buNone/>
              <a:defRPr sz="4000" b="0" kern="1200" cap="all" spc="-150" baseline="0">
                <a:solidFill>
                  <a:schemeClr val="tx1"/>
                </a:solidFill>
                <a:latin typeface="Arial Black" panose="020B0A04020102020204" pitchFamily="34" charset="0"/>
                <a:ea typeface="+mj-ea"/>
                <a:cs typeface="Arial" panose="020B0604020202020204" pitchFamily="34" charset="0"/>
              </a:defRPr>
            </a:lvl1pPr>
          </a:lstStyle>
          <a:p>
            <a:pPr>
              <a:lnSpc>
                <a:spcPct val="80000"/>
              </a:lnSpc>
            </a:pPr>
            <a:r>
              <a:rPr lang="en-US" sz="3599" b="1" spc="-100" dirty="0">
                <a:latin typeface="Arial Black" panose="020B0604020202020204" pitchFamily="34" charset="0"/>
                <a:cs typeface="Arial Black" panose="020B0604020202020204" pitchFamily="34" charset="0"/>
              </a:rPr>
              <a:t>Real Property Help Desk </a:t>
            </a:r>
          </a:p>
          <a:p>
            <a:pPr>
              <a:lnSpc>
                <a:spcPct val="80000"/>
              </a:lnSpc>
            </a:pPr>
            <a:r>
              <a:rPr lang="en-US" sz="2000" b="1" spc="-100" dirty="0">
                <a:solidFill>
                  <a:schemeClr val="accent1"/>
                </a:solidFill>
                <a:latin typeface="Arial Black"/>
                <a:cs typeface="Arial Black" panose="020B0604020202020204" pitchFamily="34" charset="0"/>
              </a:rPr>
              <a:t>Details and Components </a:t>
            </a:r>
          </a:p>
        </p:txBody>
      </p:sp>
    </p:spTree>
    <p:extLst>
      <p:ext uri="{BB962C8B-B14F-4D97-AF65-F5344CB8AC3E}">
        <p14:creationId xmlns:p14="http://schemas.microsoft.com/office/powerpoint/2010/main" val="2073349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9">
            <a:extLst>
              <a:ext uri="{FF2B5EF4-FFF2-40B4-BE49-F238E27FC236}">
                <a16:creationId xmlns:a16="http://schemas.microsoft.com/office/drawing/2014/main" id="{6D987E1C-4D21-EC45-A0DE-5ED38B72DEFC}"/>
              </a:ext>
            </a:extLst>
          </p:cNvPr>
          <p:cNvSpPr txBox="1">
            <a:spLocks/>
          </p:cNvSpPr>
          <p:nvPr/>
        </p:nvSpPr>
        <p:spPr>
          <a:xfrm>
            <a:off x="11489427" y="6517088"/>
            <a:ext cx="385711" cy="206246"/>
          </a:xfrm>
          <a:prstGeom prst="rect">
            <a:avLst/>
          </a:prstGeom>
        </p:spPr>
        <p:txBody>
          <a:bodyPr/>
          <a:lstStyle>
            <a:defPPr>
              <a:defRPr lang="en-US"/>
            </a:defPPr>
            <a:lvl1pPr marL="0" algn="l" defTabSz="914400" rtl="0" eaLnBrk="1" latinLnBrk="0" hangingPunct="1">
              <a:defRPr sz="700" kern="1200">
                <a:solidFill>
                  <a:schemeClr val="tx1">
                    <a:alpha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9AC08D-23A9-440E-BCB9-AA1E9877CC38}" type="slidenum">
              <a:rPr lang="en-US" sz="1100">
                <a:latin typeface="Arial" panose="020B0604020202020204" pitchFamily="34" charset="0"/>
              </a:rPr>
              <a:pPr/>
              <a:t>14</a:t>
            </a:fld>
            <a:endParaRPr lang="en-US" sz="1100" dirty="0">
              <a:latin typeface="Arial" panose="020B0604020202020204" pitchFamily="34" charset="0"/>
            </a:endParaRPr>
          </a:p>
        </p:txBody>
      </p:sp>
      <p:sp>
        <p:nvSpPr>
          <p:cNvPr id="5" name="Title 1">
            <a:extLst>
              <a:ext uri="{FF2B5EF4-FFF2-40B4-BE49-F238E27FC236}">
                <a16:creationId xmlns:a16="http://schemas.microsoft.com/office/drawing/2014/main" id="{32A66538-1A9C-4A6D-9FB9-33C507935D5F}"/>
              </a:ext>
            </a:extLst>
          </p:cNvPr>
          <p:cNvSpPr txBox="1">
            <a:spLocks/>
          </p:cNvSpPr>
          <p:nvPr/>
        </p:nvSpPr>
        <p:spPr>
          <a:xfrm>
            <a:off x="1732289" y="306988"/>
            <a:ext cx="8874539" cy="741467"/>
          </a:xfrm>
          <a:prstGeom prst="rect">
            <a:avLst/>
          </a:prstGeom>
        </p:spPr>
        <p:txBody>
          <a:bodyPr vert="horz" wrap="square" lIns="0" tIns="45702" rIns="0" bIns="0" rtlCol="0" anchor="t" anchorCtr="0">
            <a:spAutoFit/>
          </a:bodyPr>
          <a:lstStyle>
            <a:lvl1pPr marL="0" indent="0" algn="l" defTabSz="914377" rtl="0" eaLnBrk="1" latinLnBrk="0" hangingPunct="1">
              <a:lnSpc>
                <a:spcPct val="70000"/>
              </a:lnSpc>
              <a:spcBef>
                <a:spcPct val="0"/>
              </a:spcBef>
              <a:buNone/>
              <a:defRPr sz="4000" b="0" kern="1200" cap="all" spc="-150" baseline="0">
                <a:solidFill>
                  <a:schemeClr val="tx1"/>
                </a:solidFill>
                <a:latin typeface="Arial Black" panose="020B0A04020102020204" pitchFamily="34" charset="0"/>
                <a:ea typeface="+mj-ea"/>
                <a:cs typeface="Arial" panose="020B0604020202020204" pitchFamily="34" charset="0"/>
              </a:defRPr>
            </a:lvl1pPr>
          </a:lstStyle>
          <a:p>
            <a:pPr>
              <a:lnSpc>
                <a:spcPct val="80000"/>
              </a:lnSpc>
            </a:pPr>
            <a:r>
              <a:rPr lang="en-US" sz="3599" b="1" spc="-100" dirty="0">
                <a:latin typeface="Arial Black" panose="020B0604020202020204" pitchFamily="34" charset="0"/>
                <a:cs typeface="Arial Black" panose="020B0604020202020204" pitchFamily="34" charset="0"/>
              </a:rPr>
              <a:t>BAS Real Property </a:t>
            </a:r>
          </a:p>
          <a:p>
            <a:pPr>
              <a:lnSpc>
                <a:spcPct val="80000"/>
              </a:lnSpc>
            </a:pPr>
            <a:r>
              <a:rPr lang="en-US" sz="2000" b="1" spc="-100" dirty="0">
                <a:solidFill>
                  <a:schemeClr val="accent1"/>
                </a:solidFill>
                <a:latin typeface="Arial Black"/>
                <a:cs typeface="Arial Black" panose="020B0604020202020204" pitchFamily="34" charset="0"/>
              </a:rPr>
              <a:t>Help Desk Service Level Agreement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3701" y="353159"/>
            <a:ext cx="1268310" cy="1145986"/>
          </a:xfrm>
          <a:prstGeom prst="rect">
            <a:avLst/>
          </a:prstGeom>
        </p:spPr>
      </p:pic>
      <p:sp>
        <p:nvSpPr>
          <p:cNvPr id="6" name="TextBox 5">
            <a:extLst>
              <a:ext uri="{FF2B5EF4-FFF2-40B4-BE49-F238E27FC236}">
                <a16:creationId xmlns:a16="http://schemas.microsoft.com/office/drawing/2014/main" id="{041834BD-DB86-40C1-A964-89C1A56A764B}"/>
              </a:ext>
            </a:extLst>
          </p:cNvPr>
          <p:cNvSpPr txBox="1"/>
          <p:nvPr/>
        </p:nvSpPr>
        <p:spPr>
          <a:xfrm>
            <a:off x="1245141" y="1764954"/>
            <a:ext cx="9075906" cy="715084"/>
          </a:xfrm>
          <a:prstGeom prst="roundRect">
            <a:avLst/>
          </a:prstGeom>
          <a:solidFill>
            <a:srgbClr val="008000"/>
          </a:solidFill>
        </p:spPr>
        <p:txBody>
          <a:bodyPr wrap="square" rtlCol="0" anchor="ctr" anchorCtr="0">
            <a:noAutofit/>
          </a:bodyPr>
          <a:lstStyle/>
          <a:p>
            <a:pPr algn="ctr"/>
            <a:r>
              <a:rPr lang="en-US" b="1" dirty="0">
                <a:solidFill>
                  <a:schemeClr val="bg1"/>
                </a:solidFill>
                <a:latin typeface="Arial Black" panose="020B0A04020102020204" pitchFamily="34" charset="0"/>
              </a:rPr>
              <a:t>Help Desk Service Level Agreement (SLA)</a:t>
            </a:r>
          </a:p>
        </p:txBody>
      </p:sp>
      <p:grpSp>
        <p:nvGrpSpPr>
          <p:cNvPr id="7" name="Group 6">
            <a:extLst>
              <a:ext uri="{FF2B5EF4-FFF2-40B4-BE49-F238E27FC236}">
                <a16:creationId xmlns:a16="http://schemas.microsoft.com/office/drawing/2014/main" id="{989D0248-C9F1-4BCE-BC33-8A40B73D8DA0}"/>
              </a:ext>
            </a:extLst>
          </p:cNvPr>
          <p:cNvGrpSpPr/>
          <p:nvPr/>
        </p:nvGrpSpPr>
        <p:grpSpPr>
          <a:xfrm>
            <a:off x="1245141" y="2834183"/>
            <a:ext cx="2558374" cy="724709"/>
            <a:chOff x="718457" y="1654629"/>
            <a:chExt cx="3135086" cy="996008"/>
          </a:xfrm>
          <a:solidFill>
            <a:srgbClr val="680000"/>
          </a:solidFill>
        </p:grpSpPr>
        <p:sp>
          <p:nvSpPr>
            <p:cNvPr id="9" name="Rectangle: Rounded Corners 8">
              <a:extLst>
                <a:ext uri="{FF2B5EF4-FFF2-40B4-BE49-F238E27FC236}">
                  <a16:creationId xmlns:a16="http://schemas.microsoft.com/office/drawing/2014/main" id="{5852FBC4-3CEF-494B-B727-744F6E9E49AC}"/>
                </a:ext>
              </a:extLst>
            </p:cNvPr>
            <p:cNvSpPr/>
            <p:nvPr/>
          </p:nvSpPr>
          <p:spPr>
            <a:xfrm>
              <a:off x="718457" y="1654629"/>
              <a:ext cx="3135086" cy="996008"/>
            </a:xfrm>
            <a:prstGeom prst="roundRect">
              <a:avLst/>
            </a:prstGeom>
            <a:grpFill/>
            <a:ln w="19050">
              <a:no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latin typeface="Graphik" panose="020B0503030202060203" pitchFamily="34" charset="77"/>
              </a:endParaRPr>
            </a:p>
          </p:txBody>
        </p:sp>
        <p:sp>
          <p:nvSpPr>
            <p:cNvPr id="10" name="TextBox 9">
              <a:extLst>
                <a:ext uri="{FF2B5EF4-FFF2-40B4-BE49-F238E27FC236}">
                  <a16:creationId xmlns:a16="http://schemas.microsoft.com/office/drawing/2014/main" id="{9C670630-A018-4CB4-9382-1A313B1809C3}"/>
                </a:ext>
              </a:extLst>
            </p:cNvPr>
            <p:cNvSpPr txBox="1"/>
            <p:nvPr/>
          </p:nvSpPr>
          <p:spPr>
            <a:xfrm>
              <a:off x="1039585" y="1809023"/>
              <a:ext cx="2492829" cy="719090"/>
            </a:xfrm>
            <a:prstGeom prst="rect">
              <a:avLst/>
            </a:prstGeom>
            <a:grpFill/>
          </p:spPr>
          <p:txBody>
            <a:bodyPr wrap="square" rtlCol="0">
              <a:spAutoFit/>
            </a:bodyPr>
            <a:lstStyle/>
            <a:p>
              <a:pPr algn="ctr"/>
              <a:r>
                <a:rPr lang="en-US" sz="1400" b="1" dirty="0">
                  <a:solidFill>
                    <a:schemeClr val="bg1"/>
                  </a:solidFill>
                  <a:latin typeface="Arial Black" panose="020B0A04020102020204" pitchFamily="34" charset="0"/>
                </a:rPr>
                <a:t>Help Desk Metrics and Targets</a:t>
              </a:r>
            </a:p>
          </p:txBody>
        </p:sp>
      </p:grpSp>
      <p:grpSp>
        <p:nvGrpSpPr>
          <p:cNvPr id="11" name="Group 10">
            <a:extLst>
              <a:ext uri="{FF2B5EF4-FFF2-40B4-BE49-F238E27FC236}">
                <a16:creationId xmlns:a16="http://schemas.microsoft.com/office/drawing/2014/main" id="{EE842B36-0F14-4CF4-A658-1CBDBB873544}"/>
              </a:ext>
            </a:extLst>
          </p:cNvPr>
          <p:cNvGrpSpPr/>
          <p:nvPr/>
        </p:nvGrpSpPr>
        <p:grpSpPr>
          <a:xfrm>
            <a:off x="4230778" y="2831692"/>
            <a:ext cx="2831503" cy="724708"/>
            <a:chOff x="4526076" y="1569755"/>
            <a:chExt cx="3135086" cy="724708"/>
          </a:xfrm>
          <a:solidFill>
            <a:schemeClr val="bg2">
              <a:lumMod val="25000"/>
            </a:schemeClr>
          </a:solidFill>
        </p:grpSpPr>
        <p:sp>
          <p:nvSpPr>
            <p:cNvPr id="12" name="Rectangle: Rounded Corners 11">
              <a:extLst>
                <a:ext uri="{FF2B5EF4-FFF2-40B4-BE49-F238E27FC236}">
                  <a16:creationId xmlns:a16="http://schemas.microsoft.com/office/drawing/2014/main" id="{078055A9-EE50-4CC8-BCEB-2513603C86B1}"/>
                </a:ext>
              </a:extLst>
            </p:cNvPr>
            <p:cNvSpPr/>
            <p:nvPr/>
          </p:nvSpPr>
          <p:spPr>
            <a:xfrm>
              <a:off x="4526076" y="1569755"/>
              <a:ext cx="3135086" cy="72470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Black" panose="020B0A04020102020204" pitchFamily="34" charset="0"/>
              </a:endParaRPr>
            </a:p>
          </p:txBody>
        </p:sp>
        <p:sp>
          <p:nvSpPr>
            <p:cNvPr id="13" name="TextBox 12">
              <a:extLst>
                <a:ext uri="{FF2B5EF4-FFF2-40B4-BE49-F238E27FC236}">
                  <a16:creationId xmlns:a16="http://schemas.microsoft.com/office/drawing/2014/main" id="{0B9C79CE-E837-453D-B1E6-768605291E07}"/>
                </a:ext>
              </a:extLst>
            </p:cNvPr>
            <p:cNvSpPr txBox="1"/>
            <p:nvPr/>
          </p:nvSpPr>
          <p:spPr>
            <a:xfrm>
              <a:off x="4847204" y="1747443"/>
              <a:ext cx="2492829" cy="3693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accent5"/>
                  </a:solidFill>
                  <a:latin typeface="Arial" panose="020B0604020202020204" pitchFamily="34" charset="0"/>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n-US" sz="1400" dirty="0">
                  <a:solidFill>
                    <a:schemeClr val="bg1"/>
                  </a:solidFill>
                  <a:latin typeface="Arial Black" panose="020B0A04020102020204" pitchFamily="34" charset="0"/>
                </a:rPr>
                <a:t>Quarterly Customer Satisfaction Survey</a:t>
              </a:r>
            </a:p>
          </p:txBody>
        </p:sp>
      </p:grpSp>
      <p:grpSp>
        <p:nvGrpSpPr>
          <p:cNvPr id="14" name="Group 13">
            <a:extLst>
              <a:ext uri="{FF2B5EF4-FFF2-40B4-BE49-F238E27FC236}">
                <a16:creationId xmlns:a16="http://schemas.microsoft.com/office/drawing/2014/main" id="{E284822D-956A-4216-8927-9C3FC94C3B7A}"/>
              </a:ext>
            </a:extLst>
          </p:cNvPr>
          <p:cNvGrpSpPr/>
          <p:nvPr/>
        </p:nvGrpSpPr>
        <p:grpSpPr>
          <a:xfrm>
            <a:off x="7489544" y="2831692"/>
            <a:ext cx="2831503" cy="724708"/>
            <a:chOff x="4526076" y="1569755"/>
            <a:chExt cx="3135086" cy="724708"/>
          </a:xfrm>
          <a:solidFill>
            <a:schemeClr val="tx1">
              <a:lumMod val="75000"/>
              <a:lumOff val="25000"/>
            </a:schemeClr>
          </a:solidFill>
        </p:grpSpPr>
        <p:sp>
          <p:nvSpPr>
            <p:cNvPr id="15" name="Rectangle: Rounded Corners 14">
              <a:extLst>
                <a:ext uri="{FF2B5EF4-FFF2-40B4-BE49-F238E27FC236}">
                  <a16:creationId xmlns:a16="http://schemas.microsoft.com/office/drawing/2014/main" id="{FF44049F-87AA-470D-86FB-790B06CA43CC}"/>
                </a:ext>
              </a:extLst>
            </p:cNvPr>
            <p:cNvSpPr/>
            <p:nvPr/>
          </p:nvSpPr>
          <p:spPr>
            <a:xfrm>
              <a:off x="4526076" y="1569755"/>
              <a:ext cx="3135086" cy="724708"/>
            </a:xfrm>
            <a:prstGeom prst="roundRect">
              <a:avLst/>
            </a:prstGeom>
            <a:grpFill/>
            <a:ln w="19050">
              <a:no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latin typeface="Graphik" panose="020B0503030202060203" pitchFamily="34" charset="77"/>
              </a:endParaRPr>
            </a:p>
          </p:txBody>
        </p:sp>
        <p:sp>
          <p:nvSpPr>
            <p:cNvPr id="16" name="TextBox 15">
              <a:extLst>
                <a:ext uri="{FF2B5EF4-FFF2-40B4-BE49-F238E27FC236}">
                  <a16:creationId xmlns:a16="http://schemas.microsoft.com/office/drawing/2014/main" id="{F34F1065-57B0-4A6D-869A-6D58D9D2037F}"/>
                </a:ext>
              </a:extLst>
            </p:cNvPr>
            <p:cNvSpPr txBox="1"/>
            <p:nvPr/>
          </p:nvSpPr>
          <p:spPr>
            <a:xfrm>
              <a:off x="4847204" y="1670499"/>
              <a:ext cx="2492829" cy="523220"/>
            </a:xfrm>
            <a:prstGeom prst="rect">
              <a:avLst/>
            </a:prstGeom>
            <a:grpFill/>
          </p:spPr>
          <p:txBody>
            <a:bodyPr wrap="square" rtlCol="0">
              <a:spAutoFit/>
            </a:bodyPr>
            <a:lstStyle/>
            <a:p>
              <a:pPr algn="ctr"/>
              <a:r>
                <a:rPr lang="en-US" sz="1400" b="1" dirty="0">
                  <a:solidFill>
                    <a:schemeClr val="bg1"/>
                  </a:solidFill>
                  <a:latin typeface="Arial Black" panose="020B0A04020102020204" pitchFamily="34" charset="0"/>
                </a:rPr>
                <a:t>Annual Metrics Reporting </a:t>
              </a:r>
            </a:p>
          </p:txBody>
        </p:sp>
      </p:grpSp>
      <p:sp>
        <p:nvSpPr>
          <p:cNvPr id="25" name="Rectangle: Rounded Corners 24">
            <a:extLst>
              <a:ext uri="{FF2B5EF4-FFF2-40B4-BE49-F238E27FC236}">
                <a16:creationId xmlns:a16="http://schemas.microsoft.com/office/drawing/2014/main" id="{9F94CE34-943F-4954-AABF-EFA6D9D31E99}"/>
              </a:ext>
            </a:extLst>
          </p:cNvPr>
          <p:cNvSpPr/>
          <p:nvPr/>
        </p:nvSpPr>
        <p:spPr>
          <a:xfrm>
            <a:off x="1245141" y="3734088"/>
            <a:ext cx="2558374" cy="2571926"/>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marL="285750" lvl="1" indent="-285750">
              <a:buFont typeface="Arial" panose="020B0604020202020204" pitchFamily="34" charset="0"/>
              <a:buChar char="•"/>
            </a:pPr>
            <a:r>
              <a:rPr lang="en-US" sz="1400" b="1" dirty="0"/>
              <a:t>List of Help Desk Metrics and target service delivery methods/timeframes</a:t>
            </a:r>
          </a:p>
          <a:p>
            <a:pPr marL="285750" lvl="1" indent="-285750">
              <a:buFont typeface="Arial" panose="020B0604020202020204" pitchFamily="34" charset="0"/>
              <a:buChar char="•"/>
            </a:pPr>
            <a:r>
              <a:rPr lang="en-US" sz="1400" b="1" dirty="0"/>
              <a:t>Details of Metrics/Targets on Slides 17-19</a:t>
            </a:r>
          </a:p>
        </p:txBody>
      </p:sp>
      <p:sp>
        <p:nvSpPr>
          <p:cNvPr id="26" name="Rectangle: Rounded Corners 25">
            <a:extLst>
              <a:ext uri="{FF2B5EF4-FFF2-40B4-BE49-F238E27FC236}">
                <a16:creationId xmlns:a16="http://schemas.microsoft.com/office/drawing/2014/main" id="{E76B78C5-AFBA-4F2B-9667-C3FAC651975B}"/>
              </a:ext>
            </a:extLst>
          </p:cNvPr>
          <p:cNvSpPr/>
          <p:nvPr/>
        </p:nvSpPr>
        <p:spPr>
          <a:xfrm>
            <a:off x="4367342" y="3748174"/>
            <a:ext cx="2558374" cy="2571926"/>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marL="285750" lvl="1" indent="-285750">
              <a:buFont typeface="Arial" panose="020B0604020202020204" pitchFamily="34" charset="0"/>
              <a:buChar char="•"/>
            </a:pPr>
            <a:r>
              <a:rPr lang="en-US" sz="1400" b="1" dirty="0"/>
              <a:t>Delivered Quarterly to SAMS users</a:t>
            </a:r>
          </a:p>
          <a:p>
            <a:pPr marL="285750" lvl="1" indent="-285750">
              <a:buFont typeface="Arial" panose="020B0604020202020204" pitchFamily="34" charset="0"/>
              <a:buChar char="•"/>
            </a:pPr>
            <a:r>
              <a:rPr lang="en-US" sz="1400" b="1" dirty="0"/>
              <a:t>Delivery through Menti.com</a:t>
            </a:r>
          </a:p>
          <a:p>
            <a:pPr marL="285750" lvl="1" indent="-285750">
              <a:buFont typeface="Arial" panose="020B0604020202020204" pitchFamily="34" charset="0"/>
              <a:buChar char="•"/>
            </a:pPr>
            <a:r>
              <a:rPr lang="en-US" sz="1400" b="1" dirty="0"/>
              <a:t>10 days to complete</a:t>
            </a:r>
          </a:p>
          <a:p>
            <a:pPr marL="285750" lvl="1" indent="-285750">
              <a:buFont typeface="Arial" panose="020B0604020202020204" pitchFamily="34" charset="0"/>
              <a:buChar char="•"/>
            </a:pPr>
            <a:r>
              <a:rPr lang="en-US" sz="1400" b="1" dirty="0"/>
              <a:t>Results delivered to stakeholder groups (dept and bureau)</a:t>
            </a:r>
          </a:p>
          <a:p>
            <a:pPr marL="285750" lvl="1" indent="-285750">
              <a:buFont typeface="Arial" panose="020B0604020202020204" pitchFamily="34" charset="0"/>
              <a:buChar char="•"/>
            </a:pPr>
            <a:endParaRPr lang="en-US" sz="1600" b="1" dirty="0"/>
          </a:p>
        </p:txBody>
      </p:sp>
      <p:sp>
        <p:nvSpPr>
          <p:cNvPr id="27" name="Rectangle: Rounded Corners 26">
            <a:extLst>
              <a:ext uri="{FF2B5EF4-FFF2-40B4-BE49-F238E27FC236}">
                <a16:creationId xmlns:a16="http://schemas.microsoft.com/office/drawing/2014/main" id="{26B4DFEB-91B4-4EF8-8564-0C1FE69C26E3}"/>
              </a:ext>
            </a:extLst>
          </p:cNvPr>
          <p:cNvSpPr/>
          <p:nvPr/>
        </p:nvSpPr>
        <p:spPr>
          <a:xfrm>
            <a:off x="7626108" y="3748174"/>
            <a:ext cx="2558374" cy="2571926"/>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marL="285750" lvl="1" indent="-285750">
              <a:buFont typeface="Arial" panose="020B0604020202020204" pitchFamily="34" charset="0"/>
              <a:buChar char="•"/>
            </a:pPr>
            <a:r>
              <a:rPr lang="en-US" sz="1400" b="1" dirty="0"/>
              <a:t>Annual report provided on status of meeting SLA targets and results of customer satisfaction surveys</a:t>
            </a:r>
          </a:p>
          <a:p>
            <a:pPr marL="285750" lvl="1" indent="-285750">
              <a:buFont typeface="Arial" panose="020B0604020202020204" pitchFamily="34" charset="0"/>
              <a:buChar char="•"/>
            </a:pPr>
            <a:r>
              <a:rPr lang="en-US" sz="1400" b="1" dirty="0"/>
              <a:t>Annual report delivered to stakeholder groups (dept and bureau)</a:t>
            </a:r>
          </a:p>
          <a:p>
            <a:pPr marL="285750" lvl="1" indent="-285750">
              <a:buFont typeface="Arial" panose="020B0604020202020204" pitchFamily="34" charset="0"/>
              <a:buChar char="•"/>
            </a:pPr>
            <a:endParaRPr lang="en-US" sz="1600" b="1" dirty="0"/>
          </a:p>
        </p:txBody>
      </p:sp>
      <p:pic>
        <p:nvPicPr>
          <p:cNvPr id="1026" name="Picture 2" descr="Two Way Arrow Icons - Download Free Vector Icons | Noun Project">
            <a:extLst>
              <a:ext uri="{FF2B5EF4-FFF2-40B4-BE49-F238E27FC236}">
                <a16:creationId xmlns:a16="http://schemas.microsoft.com/office/drawing/2014/main" id="{72D1E472-11C8-4078-BCCE-31A5397DCD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8377" y="4519192"/>
            <a:ext cx="865530" cy="86553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Two Way Arrow Icons - Download Free Vector Icons | Noun Project">
            <a:extLst>
              <a:ext uri="{FF2B5EF4-FFF2-40B4-BE49-F238E27FC236}">
                <a16:creationId xmlns:a16="http://schemas.microsoft.com/office/drawing/2014/main" id="{B73269DB-B75F-4F3E-BDD9-A8A5F15CF6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7478" y="4519192"/>
            <a:ext cx="865530" cy="865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735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ackground Images, Stock Photos &amp; Vectors | Shutterstock">
            <a:extLst>
              <a:ext uri="{FF2B5EF4-FFF2-40B4-BE49-F238E27FC236}">
                <a16:creationId xmlns:a16="http://schemas.microsoft.com/office/drawing/2014/main" id="{58E3E118-ADF4-4661-9BDC-E069FE25AF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701"/>
          <a:stretch/>
        </p:blipFill>
        <p:spPr bwMode="auto">
          <a:xfrm>
            <a:off x="-167456" y="0"/>
            <a:ext cx="12354694" cy="6859588"/>
          </a:xfrm>
          <a:prstGeom prst="rect">
            <a:avLst/>
          </a:prstGeom>
          <a:gradFill>
            <a:gsLst>
              <a:gs pos="20000">
                <a:schemeClr val="accent2">
                  <a:lumMod val="5000"/>
                  <a:lumOff val="95000"/>
                </a:schemeClr>
              </a:gs>
              <a:gs pos="82000">
                <a:schemeClr val="accent2">
                  <a:lumMod val="45000"/>
                  <a:lumOff val="55000"/>
                </a:schemeClr>
              </a:gs>
              <a:gs pos="45000">
                <a:srgbClr val="0739B2"/>
              </a:gs>
              <a:gs pos="100000">
                <a:schemeClr val="accent2">
                  <a:lumMod val="30000"/>
                  <a:lumOff val="70000"/>
                </a:schemeClr>
              </a:gs>
            </a:gsLst>
            <a:lin ang="5400000" scaled="1"/>
          </a:gradFill>
        </p:spPr>
      </p:pic>
      <p:sp>
        <p:nvSpPr>
          <p:cNvPr id="8" name="Text Placeholder 6">
            <a:extLst>
              <a:ext uri="{FF2B5EF4-FFF2-40B4-BE49-F238E27FC236}">
                <a16:creationId xmlns:a16="http://schemas.microsoft.com/office/drawing/2014/main" id="{B2EC7308-FC2D-C44D-8A9C-6DDDAA214C0B}"/>
              </a:ext>
            </a:extLst>
          </p:cNvPr>
          <p:cNvSpPr>
            <a:spLocks noGrp="1"/>
          </p:cNvSpPr>
          <p:nvPr/>
        </p:nvSpPr>
        <p:spPr>
          <a:xfrm>
            <a:off x="246074" y="2406351"/>
            <a:ext cx="11527633" cy="2902917"/>
          </a:xfrm>
          <a:prstGeom prst="rect">
            <a:avLst/>
          </a:prstGeom>
        </p:spPr>
        <p:txBody>
          <a:bodyPr vert="horz" wrap="square" lIns="0" tIns="0" rIns="0" bIns="0" rtlCol="0" anchor="ctr">
            <a:noAutofit/>
          </a:bodyPr>
          <a:lstStyle>
            <a:lvl1pPr marL="0" indent="0" algn="l" rtl="0" eaLnBrk="1" fontAlgn="base" hangingPunct="1">
              <a:lnSpc>
                <a:spcPct val="70000"/>
              </a:lnSpc>
              <a:spcBef>
                <a:spcPts val="0"/>
              </a:spcBef>
              <a:spcAft>
                <a:spcPct val="0"/>
              </a:spcAft>
              <a:buFont typeface="Arial" pitchFamily="34" charset="0"/>
              <a:buNone/>
              <a:defRPr lang="en-US" sz="7196" b="1" i="0" kern="1200" dirty="0">
                <a:solidFill>
                  <a:schemeClr val="bg1"/>
                </a:solidFill>
                <a:latin typeface="Arial Black" panose="020B0604020202020204" pitchFamily="34" charset="0"/>
                <a:ea typeface="Roboto" panose="02000000000000000000" pitchFamily="2" charset="0"/>
                <a:cs typeface="Arial Black" panose="020B0604020202020204" pitchFamily="34" charset="0"/>
              </a:defRPr>
            </a:lvl1pPr>
            <a:lvl2pPr marL="216000" indent="-216000" algn="l" rtl="0" eaLnBrk="1" fontAlgn="base" hangingPunct="1">
              <a:lnSpc>
                <a:spcPct val="110000"/>
              </a:lnSpc>
              <a:spcBef>
                <a:spcPts val="800"/>
              </a:spcBef>
              <a:spcAft>
                <a:spcPct val="0"/>
              </a:spcAft>
              <a:buFont typeface="Arial" pitchFamily="34" charset="0"/>
              <a:buChar char="•"/>
              <a:defRPr sz="1800" b="0" i="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1800" b="0" i="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864000" indent="-216000" algn="l" rtl="0" eaLnBrk="1" fontAlgn="base" hangingPunct="1">
              <a:lnSpc>
                <a:spcPct val="110000"/>
              </a:lnSpc>
              <a:spcBef>
                <a:spcPts val="800"/>
              </a:spcBef>
              <a:spcAft>
                <a:spcPct val="0"/>
              </a:spcAft>
              <a:buFont typeface="Arial" pitchFamily="34" charset="0"/>
              <a:buChar char="‒"/>
              <a:defRPr sz="1800" b="0" i="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5500" dirty="0"/>
              <a:t>Help Desk Service Level Agreement (SLA)</a:t>
            </a:r>
          </a:p>
          <a:p>
            <a:endParaRPr lang="en-US" sz="4400" i="1" dirty="0"/>
          </a:p>
          <a:p>
            <a:pPr marL="685800" indent="-685800">
              <a:buFont typeface="Arial" panose="020B0604020202020204" pitchFamily="34" charset="0"/>
              <a:buChar char="•"/>
            </a:pPr>
            <a:r>
              <a:rPr lang="en-US" sz="4400" i="1" dirty="0"/>
              <a:t>Metrics and Targets </a:t>
            </a:r>
          </a:p>
        </p:txBody>
      </p:sp>
      <p:pic>
        <p:nvPicPr>
          <p:cNvPr id="10" name="Picture 9">
            <a:extLst>
              <a:ext uri="{FF2B5EF4-FFF2-40B4-BE49-F238E27FC236}">
                <a16:creationId xmlns:a16="http://schemas.microsoft.com/office/drawing/2014/main" id="{55B62310-CAA7-4B47-95BF-F848755211FA}"/>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1962" y="111168"/>
            <a:ext cx="1192295" cy="1148577"/>
          </a:xfrm>
          <a:prstGeom prst="flowChartConnector">
            <a:avLst/>
          </a:prstGeom>
          <a:effectLst>
            <a:softEdge rad="762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05537" y="318807"/>
            <a:ext cx="2530409" cy="1137504"/>
          </a:xfrm>
          <a:prstGeom prst="rect">
            <a:avLst/>
          </a:prstGeom>
        </p:spPr>
      </p:pic>
    </p:spTree>
    <p:extLst>
      <p:ext uri="{BB962C8B-B14F-4D97-AF65-F5344CB8AC3E}">
        <p14:creationId xmlns:p14="http://schemas.microsoft.com/office/powerpoint/2010/main" val="60577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4EF45B-6450-4878-A4F8-389C14E7B65D}"/>
              </a:ext>
            </a:extLst>
          </p:cNvPr>
          <p:cNvSpPr>
            <a:spLocks noGrp="1"/>
          </p:cNvSpPr>
          <p:nvPr>
            <p:ph type="sldNum" sz="quarter" idx="17"/>
          </p:nvPr>
        </p:nvSpPr>
        <p:spPr/>
        <p:txBody>
          <a:bodyPr/>
          <a:lstStyle/>
          <a:p>
            <a:fld id="{4F9AC08D-23A9-440E-BCB9-AA1E9877CC38}" type="slidenum">
              <a:rPr lang="en-US" smtClean="0"/>
              <a:pPr/>
              <a:t>16</a:t>
            </a:fld>
            <a:endParaRPr lang="en-US" dirty="0"/>
          </a:p>
        </p:txBody>
      </p:sp>
      <p:pic>
        <p:nvPicPr>
          <p:cNvPr id="3" name="Picture 2">
            <a:extLst>
              <a:ext uri="{FF2B5EF4-FFF2-40B4-BE49-F238E27FC236}">
                <a16:creationId xmlns:a16="http://schemas.microsoft.com/office/drawing/2014/main" id="{C737A5E5-6B4B-4899-89B3-04C6C67A7F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3701" y="353159"/>
            <a:ext cx="1268310" cy="1145986"/>
          </a:xfrm>
          <a:prstGeom prst="rect">
            <a:avLst/>
          </a:prstGeom>
        </p:spPr>
      </p:pic>
      <p:sp>
        <p:nvSpPr>
          <p:cNvPr id="4" name="Title 1">
            <a:extLst>
              <a:ext uri="{FF2B5EF4-FFF2-40B4-BE49-F238E27FC236}">
                <a16:creationId xmlns:a16="http://schemas.microsoft.com/office/drawing/2014/main" id="{850D9645-22B2-432D-B26B-E68F929A22B6}"/>
              </a:ext>
            </a:extLst>
          </p:cNvPr>
          <p:cNvSpPr txBox="1">
            <a:spLocks/>
          </p:cNvSpPr>
          <p:nvPr/>
        </p:nvSpPr>
        <p:spPr>
          <a:xfrm>
            <a:off x="1732289" y="306988"/>
            <a:ext cx="8874539" cy="741467"/>
          </a:xfrm>
          <a:prstGeom prst="rect">
            <a:avLst/>
          </a:prstGeom>
        </p:spPr>
        <p:txBody>
          <a:bodyPr vert="horz" wrap="square" lIns="0" tIns="45702" rIns="0" bIns="0" rtlCol="0" anchor="t" anchorCtr="0">
            <a:spAutoFit/>
          </a:bodyPr>
          <a:lstStyle>
            <a:lvl1pPr marL="0" indent="0" algn="l" defTabSz="914377" rtl="0" eaLnBrk="1" latinLnBrk="0" hangingPunct="1">
              <a:lnSpc>
                <a:spcPct val="70000"/>
              </a:lnSpc>
              <a:spcBef>
                <a:spcPct val="0"/>
              </a:spcBef>
              <a:buNone/>
              <a:defRPr sz="4000" b="0" kern="1200" cap="all" spc="-150" baseline="0">
                <a:solidFill>
                  <a:schemeClr val="tx1"/>
                </a:solidFill>
                <a:latin typeface="Arial Black" panose="020B0A04020102020204" pitchFamily="34" charset="0"/>
                <a:ea typeface="+mj-ea"/>
                <a:cs typeface="Arial" panose="020B0604020202020204" pitchFamily="34" charset="0"/>
              </a:defRPr>
            </a:lvl1pPr>
          </a:lstStyle>
          <a:p>
            <a:pPr>
              <a:lnSpc>
                <a:spcPct val="80000"/>
              </a:lnSpc>
            </a:pPr>
            <a:r>
              <a:rPr lang="en-US" sz="3599" b="1" spc="-100" dirty="0">
                <a:latin typeface="Arial Black" panose="020B0604020202020204" pitchFamily="34" charset="0"/>
                <a:cs typeface="Arial Black" panose="020B0604020202020204" pitchFamily="34" charset="0"/>
              </a:rPr>
              <a:t>Help Desk SLA</a:t>
            </a:r>
          </a:p>
          <a:p>
            <a:pPr>
              <a:lnSpc>
                <a:spcPct val="80000"/>
              </a:lnSpc>
            </a:pPr>
            <a:r>
              <a:rPr lang="en-US" sz="2000" b="1" spc="-100" dirty="0">
                <a:solidFill>
                  <a:schemeClr val="accent1"/>
                </a:solidFill>
                <a:latin typeface="Arial Black"/>
                <a:cs typeface="Arial Black" panose="020B0604020202020204" pitchFamily="34" charset="0"/>
              </a:rPr>
              <a:t>Metrics and Targets </a:t>
            </a:r>
          </a:p>
        </p:txBody>
      </p:sp>
      <p:graphicFrame>
        <p:nvGraphicFramePr>
          <p:cNvPr id="7" name="Table 7">
            <a:extLst>
              <a:ext uri="{FF2B5EF4-FFF2-40B4-BE49-F238E27FC236}">
                <a16:creationId xmlns:a16="http://schemas.microsoft.com/office/drawing/2014/main" id="{8E87E7DA-D795-4A89-ACAC-2869AA4B6586}"/>
              </a:ext>
            </a:extLst>
          </p:cNvPr>
          <p:cNvGraphicFramePr>
            <a:graphicFrameLocks noGrp="1"/>
          </p:cNvGraphicFramePr>
          <p:nvPr>
            <p:extLst>
              <p:ext uri="{D42A27DB-BD31-4B8C-83A1-F6EECF244321}">
                <p14:modId xmlns:p14="http://schemas.microsoft.com/office/powerpoint/2010/main" val="3372406880"/>
              </p:ext>
            </p:extLst>
          </p:nvPr>
        </p:nvGraphicFramePr>
        <p:xfrm>
          <a:off x="457201" y="1545316"/>
          <a:ext cx="10544784" cy="4724400"/>
        </p:xfrm>
        <a:graphic>
          <a:graphicData uri="http://schemas.openxmlformats.org/drawingml/2006/table">
            <a:tbl>
              <a:tblPr firstRow="1" bandRow="1">
                <a:tableStyleId>{21E4AEA4-8DFA-4A89-87EB-49C32662AFE0}</a:tableStyleId>
              </a:tblPr>
              <a:tblGrid>
                <a:gridCol w="3514928">
                  <a:extLst>
                    <a:ext uri="{9D8B030D-6E8A-4147-A177-3AD203B41FA5}">
                      <a16:colId xmlns:a16="http://schemas.microsoft.com/office/drawing/2014/main" val="1898800114"/>
                    </a:ext>
                  </a:extLst>
                </a:gridCol>
                <a:gridCol w="4403386">
                  <a:extLst>
                    <a:ext uri="{9D8B030D-6E8A-4147-A177-3AD203B41FA5}">
                      <a16:colId xmlns:a16="http://schemas.microsoft.com/office/drawing/2014/main" val="3647410751"/>
                    </a:ext>
                  </a:extLst>
                </a:gridCol>
                <a:gridCol w="2626470">
                  <a:extLst>
                    <a:ext uri="{9D8B030D-6E8A-4147-A177-3AD203B41FA5}">
                      <a16:colId xmlns:a16="http://schemas.microsoft.com/office/drawing/2014/main" val="2328943918"/>
                    </a:ext>
                  </a:extLst>
                </a:gridCol>
              </a:tblGrid>
              <a:tr h="370840">
                <a:tc>
                  <a:txBody>
                    <a:bodyPr/>
                    <a:lstStyle/>
                    <a:p>
                      <a:pPr algn="ctr"/>
                      <a:r>
                        <a:rPr lang="en-US" dirty="0"/>
                        <a:t>Metric Name</a:t>
                      </a:r>
                    </a:p>
                  </a:txBody>
                  <a:tcPr/>
                </a:tc>
                <a:tc>
                  <a:txBody>
                    <a:bodyPr/>
                    <a:lstStyle/>
                    <a:p>
                      <a:pPr algn="ctr"/>
                      <a:r>
                        <a:rPr lang="en-US" dirty="0"/>
                        <a:t>Description</a:t>
                      </a:r>
                    </a:p>
                  </a:txBody>
                  <a:tcPr/>
                </a:tc>
                <a:tc>
                  <a:txBody>
                    <a:bodyPr/>
                    <a:lstStyle/>
                    <a:p>
                      <a:pPr algn="ctr"/>
                      <a:r>
                        <a:rPr lang="en-US" dirty="0"/>
                        <a:t>Target SLA</a:t>
                      </a:r>
                    </a:p>
                  </a:txBody>
                  <a:tcPr/>
                </a:tc>
                <a:extLst>
                  <a:ext uri="{0D108BD9-81ED-4DB2-BD59-A6C34878D82A}">
                    <a16:rowId xmlns:a16="http://schemas.microsoft.com/office/drawing/2014/main" val="3844212779"/>
                  </a:ext>
                </a:extLst>
              </a:tr>
              <a:tr h="370840">
                <a:tc>
                  <a:txBody>
                    <a:bodyPr/>
                    <a:lstStyle/>
                    <a:p>
                      <a:r>
                        <a:rPr lang="en-US" sz="1600" dirty="0"/>
                        <a:t>Time for Ticket Acknowledgement</a:t>
                      </a:r>
                    </a:p>
                  </a:txBody>
                  <a:tcPr/>
                </a:tc>
                <a:tc>
                  <a:txBody>
                    <a:bodyPr/>
                    <a:lstStyle/>
                    <a:p>
                      <a:r>
                        <a:rPr lang="en-US" sz="1600" kern="1200" dirty="0">
                          <a:solidFill>
                            <a:schemeClr val="dk1"/>
                          </a:solidFill>
                          <a:effectLst/>
                          <a:latin typeface="+mn-lt"/>
                          <a:ea typeface="+mn-ea"/>
                          <a:cs typeface="+mn-cs"/>
                        </a:rPr>
                        <a:t>The amount of time between when a ticket is opened and it is acknowledged (seen and accepted) by the BAS Real Property Help Desk</a:t>
                      </a:r>
                      <a:endParaRPr lang="en-US" sz="1600" dirty="0"/>
                    </a:p>
                  </a:txBody>
                  <a:tcPr/>
                </a:tc>
                <a:tc>
                  <a:txBody>
                    <a:bodyPr/>
                    <a:lstStyle/>
                    <a:p>
                      <a:r>
                        <a:rPr lang="en-US" sz="1600" kern="1200" dirty="0">
                          <a:solidFill>
                            <a:schemeClr val="dk1"/>
                          </a:solidFill>
                          <a:latin typeface="+mn-lt"/>
                          <a:ea typeface="+mn-ea"/>
                          <a:cs typeface="+mn-cs"/>
                        </a:rPr>
                        <a:t>Less than 24 hours (within one (1) business day)</a:t>
                      </a:r>
                    </a:p>
                  </a:txBody>
                  <a:tcPr/>
                </a:tc>
                <a:extLst>
                  <a:ext uri="{0D108BD9-81ED-4DB2-BD59-A6C34878D82A}">
                    <a16:rowId xmlns:a16="http://schemas.microsoft.com/office/drawing/2014/main" val="1869973163"/>
                  </a:ext>
                </a:extLst>
              </a:tr>
              <a:tr h="370840">
                <a:tc>
                  <a:txBody>
                    <a:bodyPr/>
                    <a:lstStyle/>
                    <a:p>
                      <a:r>
                        <a:rPr lang="en-US" sz="1600" dirty="0"/>
                        <a:t>Time for Initial Ticket Communication </a:t>
                      </a:r>
                    </a:p>
                  </a:txBody>
                  <a:tcPr/>
                </a:tc>
                <a:tc>
                  <a:txBody>
                    <a:bodyPr/>
                    <a:lstStyle/>
                    <a:p>
                      <a:r>
                        <a:rPr lang="en-US" sz="1600" kern="1200" dirty="0">
                          <a:solidFill>
                            <a:schemeClr val="dk1"/>
                          </a:solidFill>
                          <a:latin typeface="+mn-lt"/>
                          <a:ea typeface="+mn-ea"/>
                          <a:cs typeface="+mn-cs"/>
                        </a:rPr>
                        <a:t>The amount of time between when a ticket is open/acknowledged by the BAS Real Property Help Desk and the customer is communicated to regarding the initial status of the ticket</a:t>
                      </a:r>
                    </a:p>
                  </a:txBody>
                  <a:tcPr/>
                </a:tc>
                <a:tc>
                  <a:txBody>
                    <a:bodyPr/>
                    <a:lstStyle/>
                    <a:p>
                      <a:r>
                        <a:rPr lang="en-US" sz="1600" kern="1200" dirty="0">
                          <a:solidFill>
                            <a:schemeClr val="dk1"/>
                          </a:solidFill>
                          <a:latin typeface="+mn-lt"/>
                          <a:ea typeface="+mn-ea"/>
                          <a:cs typeface="+mn-cs"/>
                        </a:rPr>
                        <a:t>Within two (2) business days of ticket acknowledgement </a:t>
                      </a:r>
                    </a:p>
                  </a:txBody>
                  <a:tcPr/>
                </a:tc>
                <a:extLst>
                  <a:ext uri="{0D108BD9-81ED-4DB2-BD59-A6C34878D82A}">
                    <a16:rowId xmlns:a16="http://schemas.microsoft.com/office/drawing/2014/main" val="2707946273"/>
                  </a:ext>
                </a:extLst>
              </a:tr>
              <a:tr h="370840">
                <a:tc>
                  <a:txBody>
                    <a:bodyPr/>
                    <a:lstStyle/>
                    <a:p>
                      <a:r>
                        <a:rPr lang="en-US" sz="1600" kern="1200" dirty="0">
                          <a:solidFill>
                            <a:schemeClr val="dk1"/>
                          </a:solidFill>
                          <a:effectLst/>
                          <a:latin typeface="+mn-lt"/>
                          <a:ea typeface="+mn-ea"/>
                          <a:cs typeface="+mn-cs"/>
                        </a:rPr>
                        <a:t>Ticket Update / Communication Frequency</a:t>
                      </a:r>
                      <a:endParaRPr lang="en-US" sz="1600" dirty="0"/>
                    </a:p>
                  </a:txBody>
                  <a:tcPr/>
                </a:tc>
                <a:tc>
                  <a:txBody>
                    <a:bodyPr/>
                    <a:lstStyle/>
                    <a:p>
                      <a:r>
                        <a:rPr lang="en-US" sz="1600" kern="1200" dirty="0">
                          <a:solidFill>
                            <a:schemeClr val="dk1"/>
                          </a:solidFill>
                          <a:effectLst/>
                          <a:latin typeface="+mn-lt"/>
                          <a:ea typeface="+mn-ea"/>
                          <a:cs typeface="+mn-cs"/>
                        </a:rPr>
                        <a:t>The frequency with which an end user can expect ticket updates (WIP updates, questions, escalation, closure) from the BAS Real Property Help Desk </a:t>
                      </a:r>
                    </a:p>
                  </a:txBody>
                  <a:tcPr/>
                </a:tc>
                <a:tc>
                  <a:txBody>
                    <a:bodyPr/>
                    <a:lstStyle/>
                    <a:p>
                      <a:r>
                        <a:rPr lang="en-US" sz="1600" kern="1200" dirty="0">
                          <a:solidFill>
                            <a:schemeClr val="dk1"/>
                          </a:solidFill>
                          <a:effectLst/>
                          <a:latin typeface="+mn-lt"/>
                          <a:ea typeface="+mn-ea"/>
                          <a:cs typeface="+mn-cs"/>
                        </a:rPr>
                        <a:t>Once per week (5 day work week)</a:t>
                      </a:r>
                    </a:p>
                  </a:txBody>
                  <a:tcPr/>
                </a:tc>
                <a:extLst>
                  <a:ext uri="{0D108BD9-81ED-4DB2-BD59-A6C34878D82A}">
                    <a16:rowId xmlns:a16="http://schemas.microsoft.com/office/drawing/2014/main" val="3708952737"/>
                  </a:ext>
                </a:extLst>
              </a:tr>
              <a:tr h="370840">
                <a:tc>
                  <a:txBody>
                    <a:bodyPr/>
                    <a:lstStyle/>
                    <a:p>
                      <a:pPr marL="0" marR="0" algn="l">
                        <a:spcBef>
                          <a:spcPts val="600"/>
                        </a:spcBef>
                        <a:spcAft>
                          <a:spcPts val="600"/>
                        </a:spcAft>
                      </a:pPr>
                      <a:r>
                        <a:rPr lang="en-US" sz="1600" kern="1200" dirty="0">
                          <a:solidFill>
                            <a:schemeClr val="dk1"/>
                          </a:solidFill>
                          <a:effectLst/>
                          <a:latin typeface="+mn-lt"/>
                          <a:ea typeface="+mn-ea"/>
                          <a:cs typeface="+mn-cs"/>
                        </a:rPr>
                        <a:t>Ticket Status Request</a:t>
                      </a:r>
                    </a:p>
                  </a:txBody>
                  <a:tcPr marL="68580" marR="68580" marT="0" marB="0"/>
                </a:tc>
                <a:tc>
                  <a:txBody>
                    <a:bodyPr/>
                    <a:lstStyle/>
                    <a:p>
                      <a:r>
                        <a:rPr lang="en-US" sz="1600" kern="1200" dirty="0">
                          <a:solidFill>
                            <a:schemeClr val="dk1"/>
                          </a:solidFill>
                          <a:effectLst/>
                          <a:latin typeface="+mn-lt"/>
                          <a:ea typeface="+mn-ea"/>
                          <a:cs typeface="+mn-cs"/>
                        </a:rPr>
                        <a:t>The frequency with which the BAS Real Property Help Desk will request ticket status from either customer or vendor (if initial responses are not provided)</a:t>
                      </a:r>
                    </a:p>
                  </a:txBody>
                  <a:tcPr/>
                </a:tc>
                <a:tc>
                  <a:txBody>
                    <a:bodyPr/>
                    <a:lstStyle/>
                    <a:p>
                      <a:r>
                        <a:rPr lang="en-US" sz="1600" kern="1200" dirty="0">
                          <a:solidFill>
                            <a:schemeClr val="dk1"/>
                          </a:solidFill>
                          <a:effectLst/>
                          <a:latin typeface="+mn-lt"/>
                          <a:ea typeface="+mn-ea"/>
                          <a:cs typeface="+mn-cs"/>
                        </a:rPr>
                        <a:t>Every three (5) business days [by close of business on the fifth day]</a:t>
                      </a:r>
                    </a:p>
                  </a:txBody>
                  <a:tcPr/>
                </a:tc>
                <a:extLst>
                  <a:ext uri="{0D108BD9-81ED-4DB2-BD59-A6C34878D82A}">
                    <a16:rowId xmlns:a16="http://schemas.microsoft.com/office/drawing/2014/main" val="2701284855"/>
                  </a:ext>
                </a:extLst>
              </a:tr>
            </a:tbl>
          </a:graphicData>
        </a:graphic>
      </p:graphicFrame>
    </p:spTree>
    <p:extLst>
      <p:ext uri="{BB962C8B-B14F-4D97-AF65-F5344CB8AC3E}">
        <p14:creationId xmlns:p14="http://schemas.microsoft.com/office/powerpoint/2010/main" val="2663843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4EF45B-6450-4878-A4F8-389C14E7B65D}"/>
              </a:ext>
            </a:extLst>
          </p:cNvPr>
          <p:cNvSpPr>
            <a:spLocks noGrp="1"/>
          </p:cNvSpPr>
          <p:nvPr>
            <p:ph type="sldNum" sz="quarter" idx="17"/>
          </p:nvPr>
        </p:nvSpPr>
        <p:spPr/>
        <p:txBody>
          <a:bodyPr/>
          <a:lstStyle/>
          <a:p>
            <a:fld id="{4F9AC08D-23A9-440E-BCB9-AA1E9877CC38}" type="slidenum">
              <a:rPr lang="en-US" smtClean="0"/>
              <a:pPr/>
              <a:t>17</a:t>
            </a:fld>
            <a:endParaRPr lang="en-US" dirty="0"/>
          </a:p>
        </p:txBody>
      </p:sp>
      <p:pic>
        <p:nvPicPr>
          <p:cNvPr id="3" name="Picture 2">
            <a:extLst>
              <a:ext uri="{FF2B5EF4-FFF2-40B4-BE49-F238E27FC236}">
                <a16:creationId xmlns:a16="http://schemas.microsoft.com/office/drawing/2014/main" id="{C737A5E5-6B4B-4899-89B3-04C6C67A7F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3701" y="353159"/>
            <a:ext cx="1268310" cy="1145986"/>
          </a:xfrm>
          <a:prstGeom prst="rect">
            <a:avLst/>
          </a:prstGeom>
        </p:spPr>
      </p:pic>
      <p:sp>
        <p:nvSpPr>
          <p:cNvPr id="4" name="Title 1">
            <a:extLst>
              <a:ext uri="{FF2B5EF4-FFF2-40B4-BE49-F238E27FC236}">
                <a16:creationId xmlns:a16="http://schemas.microsoft.com/office/drawing/2014/main" id="{850D9645-22B2-432D-B26B-E68F929A22B6}"/>
              </a:ext>
            </a:extLst>
          </p:cNvPr>
          <p:cNvSpPr txBox="1">
            <a:spLocks/>
          </p:cNvSpPr>
          <p:nvPr/>
        </p:nvSpPr>
        <p:spPr>
          <a:xfrm>
            <a:off x="1732289" y="306988"/>
            <a:ext cx="8874539" cy="741467"/>
          </a:xfrm>
          <a:prstGeom prst="rect">
            <a:avLst/>
          </a:prstGeom>
        </p:spPr>
        <p:txBody>
          <a:bodyPr vert="horz" wrap="square" lIns="0" tIns="45702" rIns="0" bIns="0" rtlCol="0" anchor="t" anchorCtr="0">
            <a:spAutoFit/>
          </a:bodyPr>
          <a:lstStyle>
            <a:lvl1pPr marL="0" indent="0" algn="l" defTabSz="914377" rtl="0" eaLnBrk="1" latinLnBrk="0" hangingPunct="1">
              <a:lnSpc>
                <a:spcPct val="70000"/>
              </a:lnSpc>
              <a:spcBef>
                <a:spcPct val="0"/>
              </a:spcBef>
              <a:buNone/>
              <a:defRPr sz="4000" b="0" kern="1200" cap="all" spc="-150" baseline="0">
                <a:solidFill>
                  <a:schemeClr val="tx1"/>
                </a:solidFill>
                <a:latin typeface="Arial Black" panose="020B0A04020102020204" pitchFamily="34" charset="0"/>
                <a:ea typeface="+mj-ea"/>
                <a:cs typeface="Arial" panose="020B0604020202020204" pitchFamily="34" charset="0"/>
              </a:defRPr>
            </a:lvl1pPr>
          </a:lstStyle>
          <a:p>
            <a:pPr>
              <a:lnSpc>
                <a:spcPct val="80000"/>
              </a:lnSpc>
            </a:pPr>
            <a:r>
              <a:rPr lang="en-US" sz="3599" b="1" spc="-100" dirty="0">
                <a:latin typeface="Arial Black" panose="020B0604020202020204" pitchFamily="34" charset="0"/>
                <a:cs typeface="Arial Black" panose="020B0604020202020204" pitchFamily="34" charset="0"/>
              </a:rPr>
              <a:t>Help Desk SLA (cont.)</a:t>
            </a:r>
          </a:p>
          <a:p>
            <a:pPr>
              <a:lnSpc>
                <a:spcPct val="80000"/>
              </a:lnSpc>
            </a:pPr>
            <a:r>
              <a:rPr lang="en-US" sz="2000" b="1" spc="-100" dirty="0">
                <a:solidFill>
                  <a:schemeClr val="accent1"/>
                </a:solidFill>
                <a:latin typeface="Arial Black"/>
                <a:cs typeface="Arial Black" panose="020B0604020202020204" pitchFamily="34" charset="0"/>
              </a:rPr>
              <a:t>Metrics and Targets </a:t>
            </a:r>
          </a:p>
        </p:txBody>
      </p:sp>
      <p:graphicFrame>
        <p:nvGraphicFramePr>
          <p:cNvPr id="7" name="Table 7">
            <a:extLst>
              <a:ext uri="{FF2B5EF4-FFF2-40B4-BE49-F238E27FC236}">
                <a16:creationId xmlns:a16="http://schemas.microsoft.com/office/drawing/2014/main" id="{8E87E7DA-D795-4A89-ACAC-2869AA4B6586}"/>
              </a:ext>
            </a:extLst>
          </p:cNvPr>
          <p:cNvGraphicFramePr>
            <a:graphicFrameLocks noGrp="1"/>
          </p:cNvGraphicFramePr>
          <p:nvPr>
            <p:extLst>
              <p:ext uri="{D42A27DB-BD31-4B8C-83A1-F6EECF244321}">
                <p14:modId xmlns:p14="http://schemas.microsoft.com/office/powerpoint/2010/main" val="2971712255"/>
              </p:ext>
            </p:extLst>
          </p:nvPr>
        </p:nvGraphicFramePr>
        <p:xfrm>
          <a:off x="486382" y="1695004"/>
          <a:ext cx="10544784" cy="4724400"/>
        </p:xfrm>
        <a:graphic>
          <a:graphicData uri="http://schemas.openxmlformats.org/drawingml/2006/table">
            <a:tbl>
              <a:tblPr firstRow="1" bandRow="1">
                <a:tableStyleId>{21E4AEA4-8DFA-4A89-87EB-49C32662AFE0}</a:tableStyleId>
              </a:tblPr>
              <a:tblGrid>
                <a:gridCol w="3514928">
                  <a:extLst>
                    <a:ext uri="{9D8B030D-6E8A-4147-A177-3AD203B41FA5}">
                      <a16:colId xmlns:a16="http://schemas.microsoft.com/office/drawing/2014/main" val="1898800114"/>
                    </a:ext>
                  </a:extLst>
                </a:gridCol>
                <a:gridCol w="4092102">
                  <a:extLst>
                    <a:ext uri="{9D8B030D-6E8A-4147-A177-3AD203B41FA5}">
                      <a16:colId xmlns:a16="http://schemas.microsoft.com/office/drawing/2014/main" val="3647410751"/>
                    </a:ext>
                  </a:extLst>
                </a:gridCol>
                <a:gridCol w="2937754">
                  <a:extLst>
                    <a:ext uri="{9D8B030D-6E8A-4147-A177-3AD203B41FA5}">
                      <a16:colId xmlns:a16="http://schemas.microsoft.com/office/drawing/2014/main" val="2328943918"/>
                    </a:ext>
                  </a:extLst>
                </a:gridCol>
              </a:tblGrid>
              <a:tr h="370840">
                <a:tc>
                  <a:txBody>
                    <a:bodyPr/>
                    <a:lstStyle/>
                    <a:p>
                      <a:pPr algn="ctr"/>
                      <a:r>
                        <a:rPr lang="en-US" dirty="0"/>
                        <a:t>Metric Name</a:t>
                      </a:r>
                    </a:p>
                  </a:txBody>
                  <a:tcPr/>
                </a:tc>
                <a:tc>
                  <a:txBody>
                    <a:bodyPr/>
                    <a:lstStyle/>
                    <a:p>
                      <a:pPr algn="ctr"/>
                      <a:r>
                        <a:rPr lang="en-US" dirty="0"/>
                        <a:t>Description</a:t>
                      </a:r>
                    </a:p>
                  </a:txBody>
                  <a:tcPr/>
                </a:tc>
                <a:tc>
                  <a:txBody>
                    <a:bodyPr/>
                    <a:lstStyle/>
                    <a:p>
                      <a:pPr algn="ctr"/>
                      <a:r>
                        <a:rPr lang="en-US" dirty="0"/>
                        <a:t>Target SLA</a:t>
                      </a:r>
                    </a:p>
                  </a:txBody>
                  <a:tcPr/>
                </a:tc>
                <a:extLst>
                  <a:ext uri="{0D108BD9-81ED-4DB2-BD59-A6C34878D82A}">
                    <a16:rowId xmlns:a16="http://schemas.microsoft.com/office/drawing/2014/main" val="3844212779"/>
                  </a:ext>
                </a:extLst>
              </a:tr>
              <a:tr h="441153">
                <a:tc>
                  <a:txBody>
                    <a:bodyPr/>
                    <a:lstStyle/>
                    <a:p>
                      <a:r>
                        <a:rPr lang="en-US" sz="1600" kern="1200" dirty="0">
                          <a:solidFill>
                            <a:schemeClr val="dk1"/>
                          </a:solidFill>
                          <a:effectLst/>
                          <a:latin typeface="+mn-lt"/>
                          <a:ea typeface="+mn-ea"/>
                          <a:cs typeface="+mn-cs"/>
                        </a:rPr>
                        <a:t>End to End Resolution Time</a:t>
                      </a:r>
                      <a:endParaRPr lang="en-US" sz="1600" dirty="0"/>
                    </a:p>
                  </a:txBody>
                  <a:tcPr/>
                </a:tc>
                <a:tc>
                  <a:txBody>
                    <a:bodyPr/>
                    <a:lstStyle/>
                    <a:p>
                      <a:r>
                        <a:rPr lang="en-US" sz="1600" kern="1200" dirty="0">
                          <a:solidFill>
                            <a:schemeClr val="dk1"/>
                          </a:solidFill>
                          <a:effectLst/>
                          <a:latin typeface="+mn-lt"/>
                          <a:ea typeface="+mn-ea"/>
                          <a:cs typeface="+mn-cs"/>
                        </a:rPr>
                        <a:t>The total expected ticket resolution time for BAS Real Property Help Desk Tickets (if it is not categorized as a defect, configuration, or enhancement) </a:t>
                      </a:r>
                    </a:p>
                  </a:txBody>
                  <a:tcPr/>
                </a:tc>
                <a:tc>
                  <a:txBody>
                    <a:bodyPr/>
                    <a:lstStyle/>
                    <a:p>
                      <a:pPr marL="285750" lvl="0" indent="-285750">
                        <a:buFont typeface="Arial" panose="020B0604020202020204" pitchFamily="34" charset="0"/>
                        <a:buChar char="•"/>
                      </a:pPr>
                      <a:r>
                        <a:rPr lang="en-US" sz="1600" kern="1200" dirty="0">
                          <a:solidFill>
                            <a:schemeClr val="dk1"/>
                          </a:solidFill>
                          <a:effectLst/>
                          <a:latin typeface="+mn-lt"/>
                          <a:ea typeface="+mn-ea"/>
                          <a:cs typeface="+mn-cs"/>
                        </a:rPr>
                        <a:t>For Tickets not escalated to Vendor:  Three (3) business days</a:t>
                      </a:r>
                    </a:p>
                    <a:p>
                      <a:pPr marL="285750" indent="-285750">
                        <a:buFont typeface="Arial" panose="020B0604020202020204" pitchFamily="34" charset="0"/>
                        <a:buChar char="•"/>
                      </a:pPr>
                      <a:r>
                        <a:rPr lang="en-US" sz="1600" kern="1200" dirty="0">
                          <a:solidFill>
                            <a:schemeClr val="dk1"/>
                          </a:solidFill>
                          <a:effectLst/>
                          <a:latin typeface="+mn-lt"/>
                          <a:ea typeface="+mn-ea"/>
                          <a:cs typeface="+mn-cs"/>
                        </a:rPr>
                        <a:t>For Tickets escalated to Vendor:  Eight (8) business days</a:t>
                      </a:r>
                    </a:p>
                  </a:txBody>
                  <a:tcPr/>
                </a:tc>
                <a:extLst>
                  <a:ext uri="{0D108BD9-81ED-4DB2-BD59-A6C34878D82A}">
                    <a16:rowId xmlns:a16="http://schemas.microsoft.com/office/drawing/2014/main" val="1869973163"/>
                  </a:ext>
                </a:extLst>
              </a:tr>
              <a:tr h="370840">
                <a:tc>
                  <a:txBody>
                    <a:bodyPr/>
                    <a:lstStyle/>
                    <a:p>
                      <a:pPr marL="0" marR="0" algn="l">
                        <a:spcBef>
                          <a:spcPts val="600"/>
                        </a:spcBef>
                        <a:spcAft>
                          <a:spcPts val="600"/>
                        </a:spcAft>
                      </a:pPr>
                      <a:r>
                        <a:rPr lang="en-US" sz="1600" kern="1200" dirty="0">
                          <a:solidFill>
                            <a:schemeClr val="dk1"/>
                          </a:solidFill>
                          <a:effectLst/>
                          <a:latin typeface="+mn-lt"/>
                          <a:ea typeface="+mn-ea"/>
                          <a:cs typeface="+mn-cs"/>
                        </a:rPr>
                        <a:t>Time Waiting for Customer Response </a:t>
                      </a:r>
                    </a:p>
                  </a:txBody>
                  <a:tcPr marL="68580" marR="68580" marT="0" marB="0"/>
                </a:tc>
                <a:tc>
                  <a:txBody>
                    <a:bodyPr/>
                    <a:lstStyle/>
                    <a:p>
                      <a:r>
                        <a:rPr lang="en-US" sz="1600" kern="1200" dirty="0">
                          <a:solidFill>
                            <a:schemeClr val="dk1"/>
                          </a:solidFill>
                          <a:effectLst/>
                          <a:latin typeface="+mn-lt"/>
                          <a:ea typeface="+mn-ea"/>
                          <a:cs typeface="+mn-cs"/>
                        </a:rPr>
                        <a:t>The amount of time within which a customer response (if requested) should be provided</a:t>
                      </a:r>
                    </a:p>
                  </a:txBody>
                  <a:tcPr/>
                </a:tc>
                <a:tc>
                  <a:txBody>
                    <a:bodyPr/>
                    <a:lstStyle/>
                    <a:p>
                      <a:r>
                        <a:rPr lang="en-US" sz="1600" kern="1200" dirty="0">
                          <a:solidFill>
                            <a:schemeClr val="dk1"/>
                          </a:solidFill>
                          <a:effectLst/>
                          <a:latin typeface="+mn-lt"/>
                          <a:ea typeface="+mn-ea"/>
                          <a:cs typeface="+mn-cs"/>
                        </a:rPr>
                        <a:t>Three (3) business days</a:t>
                      </a:r>
                    </a:p>
                    <a:p>
                      <a:endParaRPr lang="en-US" sz="1600" kern="1200" dirty="0">
                        <a:solidFill>
                          <a:schemeClr val="dk1"/>
                        </a:solidFill>
                        <a:effectLst/>
                        <a:latin typeface="+mn-lt"/>
                        <a:ea typeface="+mn-ea"/>
                        <a:cs typeface="+mn-cs"/>
                      </a:endParaRPr>
                    </a:p>
                  </a:txBody>
                  <a:tcPr/>
                </a:tc>
                <a:extLst>
                  <a:ext uri="{0D108BD9-81ED-4DB2-BD59-A6C34878D82A}">
                    <a16:rowId xmlns:a16="http://schemas.microsoft.com/office/drawing/2014/main" val="2707946273"/>
                  </a:ext>
                </a:extLst>
              </a:tr>
              <a:tr h="370840">
                <a:tc>
                  <a:txBody>
                    <a:bodyPr/>
                    <a:lstStyle/>
                    <a:p>
                      <a:r>
                        <a:rPr lang="en-US" sz="1600" kern="1200" dirty="0">
                          <a:solidFill>
                            <a:schemeClr val="dk1"/>
                          </a:solidFill>
                          <a:effectLst/>
                          <a:latin typeface="+mn-lt"/>
                          <a:ea typeface="+mn-ea"/>
                          <a:cs typeface="+mn-cs"/>
                        </a:rPr>
                        <a:t>Time Waiting for Vendor Acknowledgement </a:t>
                      </a:r>
                      <a:endParaRPr lang="en-US" sz="1600" dirty="0"/>
                    </a:p>
                  </a:txBody>
                  <a:tcPr/>
                </a:tc>
                <a:tc>
                  <a:txBody>
                    <a:bodyPr/>
                    <a:lstStyle/>
                    <a:p>
                      <a:r>
                        <a:rPr lang="en-US" sz="1600" kern="1200" dirty="0">
                          <a:solidFill>
                            <a:schemeClr val="dk1"/>
                          </a:solidFill>
                          <a:effectLst/>
                          <a:latin typeface="+mn-lt"/>
                          <a:ea typeface="+mn-ea"/>
                          <a:cs typeface="+mn-cs"/>
                        </a:rPr>
                        <a:t>The amount of time within which the vendor must acknowledge a ticket that is escalated</a:t>
                      </a:r>
                    </a:p>
                  </a:txBody>
                  <a:tcPr/>
                </a:tc>
                <a:tc>
                  <a:txBody>
                    <a:bodyPr/>
                    <a:lstStyle/>
                    <a:p>
                      <a:pPr marL="0" marR="0" algn="l">
                        <a:spcBef>
                          <a:spcPts val="600"/>
                        </a:spcBef>
                        <a:spcAft>
                          <a:spcPts val="600"/>
                        </a:spcAft>
                      </a:pPr>
                      <a:r>
                        <a:rPr lang="en-US" sz="1600" kern="1200" dirty="0">
                          <a:solidFill>
                            <a:schemeClr val="dk1"/>
                          </a:solidFill>
                          <a:effectLst/>
                          <a:latin typeface="+mn-lt"/>
                          <a:ea typeface="+mn-ea"/>
                          <a:cs typeface="+mn-cs"/>
                        </a:rPr>
                        <a:t>One (1) business day </a:t>
                      </a:r>
                    </a:p>
                  </a:txBody>
                  <a:tcPr marL="68580" marR="68580" marT="0" marB="0"/>
                </a:tc>
                <a:extLst>
                  <a:ext uri="{0D108BD9-81ED-4DB2-BD59-A6C34878D82A}">
                    <a16:rowId xmlns:a16="http://schemas.microsoft.com/office/drawing/2014/main" val="3708952737"/>
                  </a:ext>
                </a:extLst>
              </a:tr>
              <a:tr h="370840">
                <a:tc>
                  <a:txBody>
                    <a:bodyPr/>
                    <a:lstStyle/>
                    <a:p>
                      <a:pPr marL="0" marR="0" algn="l">
                        <a:spcBef>
                          <a:spcPts val="600"/>
                        </a:spcBef>
                        <a:spcAft>
                          <a:spcPts val="600"/>
                        </a:spcAft>
                      </a:pPr>
                      <a:r>
                        <a:rPr lang="en-US" sz="1600" kern="1200" dirty="0">
                          <a:solidFill>
                            <a:schemeClr val="dk1"/>
                          </a:solidFill>
                          <a:effectLst/>
                          <a:latin typeface="+mn-lt"/>
                          <a:ea typeface="+mn-ea"/>
                          <a:cs typeface="+mn-cs"/>
                        </a:rPr>
                        <a:t>Time Waiting Vendor Resolution </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600" kern="1200" dirty="0">
                          <a:solidFill>
                            <a:schemeClr val="dk1"/>
                          </a:solidFill>
                          <a:effectLst/>
                          <a:latin typeface="+mn-lt"/>
                          <a:ea typeface="+mn-ea"/>
                          <a:cs typeface="+mn-cs"/>
                        </a:rPr>
                        <a:t>The amount of time within which the vendor should resolve an escalated issue (if it is not categorized as a defect, configuration, or enhancement)</a:t>
                      </a:r>
                    </a:p>
                  </a:txBody>
                  <a:tcPr/>
                </a:tc>
                <a:tc>
                  <a:txBody>
                    <a:bodyPr/>
                    <a:lstStyle/>
                    <a:p>
                      <a:pPr marL="0" marR="0" algn="l">
                        <a:spcBef>
                          <a:spcPts val="600"/>
                        </a:spcBef>
                        <a:spcAft>
                          <a:spcPts val="600"/>
                        </a:spcAft>
                      </a:pPr>
                      <a:r>
                        <a:rPr lang="en-US" sz="1600" kern="1200" dirty="0">
                          <a:solidFill>
                            <a:schemeClr val="dk1"/>
                          </a:solidFill>
                          <a:effectLst/>
                          <a:latin typeface="+mn-lt"/>
                          <a:ea typeface="+mn-ea"/>
                          <a:cs typeface="+mn-cs"/>
                        </a:rPr>
                        <a:t>Within eight (8) business days </a:t>
                      </a:r>
                    </a:p>
                  </a:txBody>
                  <a:tcPr marL="68580" marR="68580" marT="0" marB="0"/>
                </a:tc>
                <a:extLst>
                  <a:ext uri="{0D108BD9-81ED-4DB2-BD59-A6C34878D82A}">
                    <a16:rowId xmlns:a16="http://schemas.microsoft.com/office/drawing/2014/main" val="2701284855"/>
                  </a:ext>
                </a:extLst>
              </a:tr>
            </a:tbl>
          </a:graphicData>
        </a:graphic>
      </p:graphicFrame>
    </p:spTree>
    <p:extLst>
      <p:ext uri="{BB962C8B-B14F-4D97-AF65-F5344CB8AC3E}">
        <p14:creationId xmlns:p14="http://schemas.microsoft.com/office/powerpoint/2010/main" val="2635977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4EF45B-6450-4878-A4F8-389C14E7B65D}"/>
              </a:ext>
            </a:extLst>
          </p:cNvPr>
          <p:cNvSpPr>
            <a:spLocks noGrp="1"/>
          </p:cNvSpPr>
          <p:nvPr>
            <p:ph type="sldNum" sz="quarter" idx="17"/>
          </p:nvPr>
        </p:nvSpPr>
        <p:spPr/>
        <p:txBody>
          <a:bodyPr/>
          <a:lstStyle/>
          <a:p>
            <a:fld id="{4F9AC08D-23A9-440E-BCB9-AA1E9877CC38}" type="slidenum">
              <a:rPr lang="en-US" smtClean="0"/>
              <a:pPr/>
              <a:t>18</a:t>
            </a:fld>
            <a:endParaRPr lang="en-US" dirty="0"/>
          </a:p>
        </p:txBody>
      </p:sp>
      <p:pic>
        <p:nvPicPr>
          <p:cNvPr id="3" name="Picture 2">
            <a:extLst>
              <a:ext uri="{FF2B5EF4-FFF2-40B4-BE49-F238E27FC236}">
                <a16:creationId xmlns:a16="http://schemas.microsoft.com/office/drawing/2014/main" id="{C737A5E5-6B4B-4899-89B3-04C6C67A7F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3701" y="353159"/>
            <a:ext cx="1268310" cy="1145986"/>
          </a:xfrm>
          <a:prstGeom prst="rect">
            <a:avLst/>
          </a:prstGeom>
        </p:spPr>
      </p:pic>
      <p:sp>
        <p:nvSpPr>
          <p:cNvPr id="4" name="Title 1">
            <a:extLst>
              <a:ext uri="{FF2B5EF4-FFF2-40B4-BE49-F238E27FC236}">
                <a16:creationId xmlns:a16="http://schemas.microsoft.com/office/drawing/2014/main" id="{850D9645-22B2-432D-B26B-E68F929A22B6}"/>
              </a:ext>
            </a:extLst>
          </p:cNvPr>
          <p:cNvSpPr txBox="1">
            <a:spLocks/>
          </p:cNvSpPr>
          <p:nvPr/>
        </p:nvSpPr>
        <p:spPr>
          <a:xfrm>
            <a:off x="1732289" y="306988"/>
            <a:ext cx="8874539" cy="741467"/>
          </a:xfrm>
          <a:prstGeom prst="rect">
            <a:avLst/>
          </a:prstGeom>
        </p:spPr>
        <p:txBody>
          <a:bodyPr vert="horz" wrap="square" lIns="0" tIns="45702" rIns="0" bIns="0" rtlCol="0" anchor="t" anchorCtr="0">
            <a:spAutoFit/>
          </a:bodyPr>
          <a:lstStyle>
            <a:lvl1pPr marL="0" indent="0" algn="l" defTabSz="914377" rtl="0" eaLnBrk="1" latinLnBrk="0" hangingPunct="1">
              <a:lnSpc>
                <a:spcPct val="70000"/>
              </a:lnSpc>
              <a:spcBef>
                <a:spcPct val="0"/>
              </a:spcBef>
              <a:buNone/>
              <a:defRPr sz="4000" b="0" kern="1200" cap="all" spc="-150" baseline="0">
                <a:solidFill>
                  <a:schemeClr val="tx1"/>
                </a:solidFill>
                <a:latin typeface="Arial Black" panose="020B0A04020102020204" pitchFamily="34" charset="0"/>
                <a:ea typeface="+mj-ea"/>
                <a:cs typeface="Arial" panose="020B0604020202020204" pitchFamily="34" charset="0"/>
              </a:defRPr>
            </a:lvl1pPr>
          </a:lstStyle>
          <a:p>
            <a:pPr>
              <a:lnSpc>
                <a:spcPct val="80000"/>
              </a:lnSpc>
            </a:pPr>
            <a:r>
              <a:rPr lang="en-US" sz="3599" b="1" spc="-100" dirty="0">
                <a:latin typeface="Arial Black" panose="020B0604020202020204" pitchFamily="34" charset="0"/>
                <a:cs typeface="Arial Black" panose="020B0604020202020204" pitchFamily="34" charset="0"/>
              </a:rPr>
              <a:t>Help Desk SLA (cont.)</a:t>
            </a:r>
          </a:p>
          <a:p>
            <a:pPr>
              <a:lnSpc>
                <a:spcPct val="80000"/>
              </a:lnSpc>
            </a:pPr>
            <a:r>
              <a:rPr lang="en-US" sz="2000" b="1" spc="-100" dirty="0">
                <a:solidFill>
                  <a:schemeClr val="accent1"/>
                </a:solidFill>
                <a:latin typeface="Arial Black"/>
                <a:cs typeface="Arial Black" panose="020B0604020202020204" pitchFamily="34" charset="0"/>
              </a:rPr>
              <a:t>Metrics and Targets </a:t>
            </a:r>
          </a:p>
        </p:txBody>
      </p:sp>
      <p:graphicFrame>
        <p:nvGraphicFramePr>
          <p:cNvPr id="7" name="Table 7">
            <a:extLst>
              <a:ext uri="{FF2B5EF4-FFF2-40B4-BE49-F238E27FC236}">
                <a16:creationId xmlns:a16="http://schemas.microsoft.com/office/drawing/2014/main" id="{8E87E7DA-D795-4A89-ACAC-2869AA4B6586}"/>
              </a:ext>
            </a:extLst>
          </p:cNvPr>
          <p:cNvGraphicFramePr>
            <a:graphicFrameLocks noGrp="1"/>
          </p:cNvGraphicFramePr>
          <p:nvPr>
            <p:extLst>
              <p:ext uri="{D42A27DB-BD31-4B8C-83A1-F6EECF244321}">
                <p14:modId xmlns:p14="http://schemas.microsoft.com/office/powerpoint/2010/main" val="2757914718"/>
              </p:ext>
            </p:extLst>
          </p:nvPr>
        </p:nvGraphicFramePr>
        <p:xfrm>
          <a:off x="535022" y="1642725"/>
          <a:ext cx="10544784" cy="4236720"/>
        </p:xfrm>
        <a:graphic>
          <a:graphicData uri="http://schemas.openxmlformats.org/drawingml/2006/table">
            <a:tbl>
              <a:tblPr firstRow="1" bandRow="1">
                <a:tableStyleId>{21E4AEA4-8DFA-4A89-87EB-49C32662AFE0}</a:tableStyleId>
              </a:tblPr>
              <a:tblGrid>
                <a:gridCol w="3514928">
                  <a:extLst>
                    <a:ext uri="{9D8B030D-6E8A-4147-A177-3AD203B41FA5}">
                      <a16:colId xmlns:a16="http://schemas.microsoft.com/office/drawing/2014/main" val="1898800114"/>
                    </a:ext>
                  </a:extLst>
                </a:gridCol>
                <a:gridCol w="4140740">
                  <a:extLst>
                    <a:ext uri="{9D8B030D-6E8A-4147-A177-3AD203B41FA5}">
                      <a16:colId xmlns:a16="http://schemas.microsoft.com/office/drawing/2014/main" val="3647410751"/>
                    </a:ext>
                  </a:extLst>
                </a:gridCol>
                <a:gridCol w="2889116">
                  <a:extLst>
                    <a:ext uri="{9D8B030D-6E8A-4147-A177-3AD203B41FA5}">
                      <a16:colId xmlns:a16="http://schemas.microsoft.com/office/drawing/2014/main" val="2328943918"/>
                    </a:ext>
                  </a:extLst>
                </a:gridCol>
              </a:tblGrid>
              <a:tr h="370840">
                <a:tc>
                  <a:txBody>
                    <a:bodyPr/>
                    <a:lstStyle/>
                    <a:p>
                      <a:pPr algn="ctr"/>
                      <a:r>
                        <a:rPr lang="en-US" dirty="0"/>
                        <a:t>Metric Name</a:t>
                      </a:r>
                    </a:p>
                  </a:txBody>
                  <a:tcPr/>
                </a:tc>
                <a:tc>
                  <a:txBody>
                    <a:bodyPr/>
                    <a:lstStyle/>
                    <a:p>
                      <a:pPr algn="ctr"/>
                      <a:r>
                        <a:rPr lang="en-US" dirty="0"/>
                        <a:t>Description</a:t>
                      </a:r>
                    </a:p>
                  </a:txBody>
                  <a:tcPr/>
                </a:tc>
                <a:tc>
                  <a:txBody>
                    <a:bodyPr/>
                    <a:lstStyle/>
                    <a:p>
                      <a:pPr algn="ctr"/>
                      <a:r>
                        <a:rPr lang="en-US" dirty="0"/>
                        <a:t>Target SLA</a:t>
                      </a:r>
                    </a:p>
                  </a:txBody>
                  <a:tcPr/>
                </a:tc>
                <a:extLst>
                  <a:ext uri="{0D108BD9-81ED-4DB2-BD59-A6C34878D82A}">
                    <a16:rowId xmlns:a16="http://schemas.microsoft.com/office/drawing/2014/main" val="3844212779"/>
                  </a:ext>
                </a:extLst>
              </a:tr>
              <a:tr h="441153">
                <a:tc>
                  <a:txBody>
                    <a:bodyPr/>
                    <a:lstStyle/>
                    <a:p>
                      <a:r>
                        <a:rPr lang="en-US" sz="1600" kern="1200" dirty="0">
                          <a:solidFill>
                            <a:schemeClr val="dk1"/>
                          </a:solidFill>
                          <a:effectLst/>
                          <a:latin typeface="+mn-lt"/>
                          <a:ea typeface="+mn-ea"/>
                          <a:cs typeface="+mn-cs"/>
                        </a:rPr>
                        <a:t>Pending Customer Response to Closure</a:t>
                      </a:r>
                      <a:endParaRPr lang="en-US" sz="1600" dirty="0"/>
                    </a:p>
                  </a:txBody>
                  <a:tcPr/>
                </a:tc>
                <a:tc>
                  <a:txBody>
                    <a:bodyPr/>
                    <a:lstStyle/>
                    <a:p>
                      <a:r>
                        <a:rPr lang="en-US" sz="1600" kern="1200" dirty="0">
                          <a:solidFill>
                            <a:schemeClr val="dk1"/>
                          </a:solidFill>
                          <a:effectLst/>
                          <a:latin typeface="+mn-lt"/>
                          <a:ea typeface="+mn-ea"/>
                          <a:cs typeface="+mn-cs"/>
                        </a:rPr>
                        <a:t>The amount of time that the Real Property Help Desk will wait for a customer confirmation before closing a ticket</a:t>
                      </a:r>
                      <a:endParaRPr lang="en-US" sz="1600" dirty="0"/>
                    </a:p>
                  </a:txBody>
                  <a:tcPr/>
                </a:tc>
                <a:tc>
                  <a:txBody>
                    <a:bodyPr/>
                    <a:lstStyle/>
                    <a:p>
                      <a:pPr marL="0" marR="0" algn="l">
                        <a:spcBef>
                          <a:spcPts val="600"/>
                        </a:spcBef>
                        <a:spcAft>
                          <a:spcPts val="600"/>
                        </a:spcAft>
                      </a:pPr>
                      <a:r>
                        <a:rPr lang="en-US" sz="1600" kern="1200" dirty="0">
                          <a:solidFill>
                            <a:schemeClr val="dk1"/>
                          </a:solidFill>
                          <a:effectLst/>
                          <a:latin typeface="+mn-lt"/>
                          <a:ea typeface="+mn-ea"/>
                          <a:cs typeface="+mn-cs"/>
                        </a:rPr>
                        <a:t>One (1) business week</a:t>
                      </a:r>
                    </a:p>
                  </a:txBody>
                  <a:tcPr marL="68580" marR="68580" marT="0" marB="0"/>
                </a:tc>
                <a:extLst>
                  <a:ext uri="{0D108BD9-81ED-4DB2-BD59-A6C34878D82A}">
                    <a16:rowId xmlns:a16="http://schemas.microsoft.com/office/drawing/2014/main" val="1869973163"/>
                  </a:ext>
                </a:extLst>
              </a:tr>
              <a:tr h="370840">
                <a:tc>
                  <a:txBody>
                    <a:bodyPr/>
                    <a:lstStyle/>
                    <a:p>
                      <a:pPr marL="0" marR="0" algn="l">
                        <a:spcBef>
                          <a:spcPts val="600"/>
                        </a:spcBef>
                        <a:spcAft>
                          <a:spcPts val="600"/>
                        </a:spcAft>
                      </a:pPr>
                      <a:r>
                        <a:rPr lang="en-US" sz="1600" kern="1200" dirty="0">
                          <a:solidFill>
                            <a:schemeClr val="dk1"/>
                          </a:solidFill>
                          <a:effectLst/>
                          <a:latin typeface="+mn-lt"/>
                          <a:ea typeface="+mn-ea"/>
                          <a:cs typeface="+mn-cs"/>
                        </a:rPr>
                        <a:t>Customer Satisfaction Response Rate</a:t>
                      </a:r>
                    </a:p>
                  </a:txBody>
                  <a:tcPr marL="68580" marR="68580" marT="0" marB="0"/>
                </a:tc>
                <a:tc>
                  <a:txBody>
                    <a:bodyPr/>
                    <a:lstStyle/>
                    <a:p>
                      <a:r>
                        <a:rPr lang="en-US" sz="1600" kern="1200" dirty="0">
                          <a:solidFill>
                            <a:schemeClr val="dk1"/>
                          </a:solidFill>
                          <a:effectLst/>
                          <a:latin typeface="+mn-lt"/>
                          <a:ea typeface="+mn-ea"/>
                          <a:cs typeface="+mn-cs"/>
                        </a:rPr>
                        <a:t>The target response rate for customers receiving the customer satisfaction survey from the BAS Real Property Help Desk </a:t>
                      </a:r>
                      <a:endParaRPr lang="en-US" sz="1600" dirty="0"/>
                    </a:p>
                  </a:txBody>
                  <a:tcPr/>
                </a:tc>
                <a:tc>
                  <a:txBody>
                    <a:bodyPr/>
                    <a:lstStyle/>
                    <a:p>
                      <a:pPr marL="0" marR="0" algn="l">
                        <a:spcBef>
                          <a:spcPts val="600"/>
                        </a:spcBef>
                        <a:spcAft>
                          <a:spcPts val="600"/>
                        </a:spcAft>
                      </a:pPr>
                      <a:r>
                        <a:rPr lang="en-US" sz="1600" kern="1200" dirty="0">
                          <a:solidFill>
                            <a:schemeClr val="dk1"/>
                          </a:solidFill>
                          <a:effectLst/>
                          <a:latin typeface="+mn-lt"/>
                          <a:ea typeface="+mn-ea"/>
                          <a:cs typeface="+mn-cs"/>
                        </a:rPr>
                        <a:t>40% </a:t>
                      </a:r>
                    </a:p>
                  </a:txBody>
                  <a:tcPr marL="68580" marR="68580" marT="0" marB="0"/>
                </a:tc>
                <a:extLst>
                  <a:ext uri="{0D108BD9-81ED-4DB2-BD59-A6C34878D82A}">
                    <a16:rowId xmlns:a16="http://schemas.microsoft.com/office/drawing/2014/main" val="2707946273"/>
                  </a:ext>
                </a:extLst>
              </a:tr>
              <a:tr h="370840">
                <a:tc>
                  <a:txBody>
                    <a:bodyPr/>
                    <a:lstStyle/>
                    <a:p>
                      <a:r>
                        <a:rPr lang="en-US" sz="1600" kern="1200" dirty="0">
                          <a:solidFill>
                            <a:schemeClr val="dk1"/>
                          </a:solidFill>
                          <a:effectLst/>
                          <a:latin typeface="+mn-lt"/>
                          <a:ea typeface="+mn-ea"/>
                          <a:cs typeface="+mn-cs"/>
                        </a:rPr>
                        <a:t>Customer Satisfaction Level</a:t>
                      </a:r>
                      <a:endParaRPr lang="en-US" sz="1600" dirty="0"/>
                    </a:p>
                  </a:txBody>
                  <a:tcPr/>
                </a:tc>
                <a:tc>
                  <a:txBody>
                    <a:bodyPr/>
                    <a:lstStyle/>
                    <a:p>
                      <a:r>
                        <a:rPr lang="en-US" sz="1600" kern="1200" dirty="0">
                          <a:solidFill>
                            <a:schemeClr val="dk1"/>
                          </a:solidFill>
                          <a:effectLst/>
                          <a:latin typeface="+mn-lt"/>
                          <a:ea typeface="+mn-ea"/>
                          <a:cs typeface="+mn-cs"/>
                        </a:rPr>
                        <a:t>The target level of overall customer satisfaction provided when asked to rate the service level of the BAS Real Property Help Desk</a:t>
                      </a:r>
                    </a:p>
                  </a:txBody>
                  <a:tcPr/>
                </a:tc>
                <a:tc>
                  <a:txBody>
                    <a:bodyPr/>
                    <a:lstStyle/>
                    <a:p>
                      <a:pPr marL="0" marR="0" algn="l">
                        <a:spcBef>
                          <a:spcPts val="600"/>
                        </a:spcBef>
                        <a:spcAft>
                          <a:spcPts val="600"/>
                        </a:spcAft>
                      </a:pPr>
                      <a:r>
                        <a:rPr lang="en-US" sz="1600" kern="1200" dirty="0">
                          <a:solidFill>
                            <a:schemeClr val="dk1"/>
                          </a:solidFill>
                          <a:effectLst/>
                          <a:latin typeface="+mn-lt"/>
                          <a:ea typeface="+mn-ea"/>
                          <a:cs typeface="+mn-cs"/>
                        </a:rPr>
                        <a:t>High/Good customer service provided </a:t>
                      </a:r>
                    </a:p>
                  </a:txBody>
                  <a:tcPr marL="68580" marR="68580" marT="0" marB="0"/>
                </a:tc>
                <a:extLst>
                  <a:ext uri="{0D108BD9-81ED-4DB2-BD59-A6C34878D82A}">
                    <a16:rowId xmlns:a16="http://schemas.microsoft.com/office/drawing/2014/main" val="3708952737"/>
                  </a:ext>
                </a:extLst>
              </a:tr>
              <a:tr h="370840">
                <a:tc>
                  <a:txBody>
                    <a:bodyPr/>
                    <a:lstStyle/>
                    <a:p>
                      <a:pPr marL="0" marR="0" algn="l">
                        <a:spcBef>
                          <a:spcPts val="600"/>
                        </a:spcBef>
                        <a:spcAft>
                          <a:spcPts val="600"/>
                        </a:spcAft>
                      </a:pPr>
                      <a:r>
                        <a:rPr lang="en-US" sz="1600" kern="1200" dirty="0">
                          <a:solidFill>
                            <a:schemeClr val="dk1"/>
                          </a:solidFill>
                          <a:effectLst/>
                          <a:latin typeface="+mn-lt"/>
                          <a:ea typeface="+mn-ea"/>
                          <a:cs typeface="+mn-cs"/>
                        </a:rPr>
                        <a:t>High Priority Tickets</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600" kern="1200" dirty="0">
                          <a:solidFill>
                            <a:schemeClr val="dk1"/>
                          </a:solidFill>
                          <a:effectLst/>
                          <a:latin typeface="+mn-lt"/>
                          <a:ea typeface="+mn-ea"/>
                          <a:cs typeface="+mn-cs"/>
                        </a:rPr>
                        <a:t>The amount of time the Real Property Help Desk will provide the customer with a proposed resolution for tickets labeled as “High Priority” or “Critical Priority”.</a:t>
                      </a:r>
                    </a:p>
                  </a:txBody>
                  <a:tcPr/>
                </a:tc>
                <a:tc>
                  <a:txBody>
                    <a:bodyPr/>
                    <a:lstStyle/>
                    <a:p>
                      <a:pPr marL="0" marR="0" algn="l">
                        <a:spcBef>
                          <a:spcPts val="600"/>
                        </a:spcBef>
                        <a:spcAft>
                          <a:spcPts val="600"/>
                        </a:spcAft>
                      </a:pPr>
                      <a:r>
                        <a:rPr lang="en-US" sz="1600" kern="1200" dirty="0">
                          <a:solidFill>
                            <a:schemeClr val="dk1"/>
                          </a:solidFill>
                          <a:effectLst/>
                          <a:latin typeface="+mn-lt"/>
                          <a:ea typeface="+mn-ea"/>
                          <a:cs typeface="+mn-cs"/>
                        </a:rPr>
                        <a:t>Within three (3) business days of ticket receipt/acknowledgement</a:t>
                      </a:r>
                    </a:p>
                  </a:txBody>
                  <a:tcPr marL="68580" marR="68580" marT="0" marB="0"/>
                </a:tc>
                <a:extLst>
                  <a:ext uri="{0D108BD9-81ED-4DB2-BD59-A6C34878D82A}">
                    <a16:rowId xmlns:a16="http://schemas.microsoft.com/office/drawing/2014/main" val="2701284855"/>
                  </a:ext>
                </a:extLst>
              </a:tr>
            </a:tbl>
          </a:graphicData>
        </a:graphic>
      </p:graphicFrame>
    </p:spTree>
    <p:extLst>
      <p:ext uri="{BB962C8B-B14F-4D97-AF65-F5344CB8AC3E}">
        <p14:creationId xmlns:p14="http://schemas.microsoft.com/office/powerpoint/2010/main" val="1151920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E1FB157-A2AF-2F4E-99C5-967F7A9EB8CF}"/>
              </a:ext>
            </a:extLst>
          </p:cNvPr>
          <p:cNvSpPr/>
          <p:nvPr/>
        </p:nvSpPr>
        <p:spPr>
          <a:xfrm flipH="1">
            <a:off x="3138098" y="1073308"/>
            <a:ext cx="1880323" cy="2574652"/>
          </a:xfrm>
          <a:custGeom>
            <a:avLst/>
            <a:gdLst>
              <a:gd name="connsiteX0" fmla="*/ 2292313 w 2635927"/>
              <a:gd name="connsiteY0" fmla="*/ 0 h 3609270"/>
              <a:gd name="connsiteX1" fmla="*/ 2635927 w 2635927"/>
              <a:gd name="connsiteY1" fmla="*/ 0 h 3609270"/>
              <a:gd name="connsiteX2" fmla="*/ 2635927 w 2635927"/>
              <a:gd name="connsiteY2" fmla="*/ 2445017 h 3609270"/>
              <a:gd name="connsiteX3" fmla="*/ 2635926 w 2635927"/>
              <a:gd name="connsiteY3" fmla="*/ 2769757 h 3609270"/>
              <a:gd name="connsiteX4" fmla="*/ 2292314 w 2635927"/>
              <a:gd name="connsiteY4" fmla="*/ 2769757 h 3609270"/>
              <a:gd name="connsiteX5" fmla="*/ 1796824 w 2635927"/>
              <a:gd name="connsiteY5" fmla="*/ 2769757 h 3609270"/>
              <a:gd name="connsiteX6" fmla="*/ 685775 w 2635927"/>
              <a:gd name="connsiteY6" fmla="*/ 3606993 h 3609270"/>
              <a:gd name="connsiteX7" fmla="*/ 685775 w 2635927"/>
              <a:gd name="connsiteY7" fmla="*/ 3609270 h 3609270"/>
              <a:gd name="connsiteX8" fmla="*/ 0 w 2635927"/>
              <a:gd name="connsiteY8" fmla="*/ 3609270 h 3609270"/>
              <a:gd name="connsiteX9" fmla="*/ 0 w 2635927"/>
              <a:gd name="connsiteY9" fmla="*/ 3193716 h 3609270"/>
              <a:gd name="connsiteX10" fmla="*/ 663250 w 2635927"/>
              <a:gd name="connsiteY10" fmla="*/ 3193716 h 3609270"/>
              <a:gd name="connsiteX11" fmla="*/ 1591558 w 2635927"/>
              <a:gd name="connsiteY11" fmla="*/ 2494185 h 3609270"/>
              <a:gd name="connsiteX12" fmla="*/ 1591559 w 2635927"/>
              <a:gd name="connsiteY12" fmla="*/ 2445018 h 3609270"/>
              <a:gd name="connsiteX13" fmla="*/ 2292313 w 2635927"/>
              <a:gd name="connsiteY13" fmla="*/ 2445017 h 3609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5927" h="3609270">
                <a:moveTo>
                  <a:pt x="2292313" y="0"/>
                </a:moveTo>
                <a:lnTo>
                  <a:pt x="2635927" y="0"/>
                </a:lnTo>
                <a:lnTo>
                  <a:pt x="2635927" y="2445017"/>
                </a:lnTo>
                <a:lnTo>
                  <a:pt x="2635926" y="2769757"/>
                </a:lnTo>
                <a:lnTo>
                  <a:pt x="2292314" y="2769757"/>
                </a:lnTo>
                <a:lnTo>
                  <a:pt x="1796824" y="2769757"/>
                </a:lnTo>
                <a:lnTo>
                  <a:pt x="685775" y="3606993"/>
                </a:lnTo>
                <a:lnTo>
                  <a:pt x="685775" y="3609270"/>
                </a:lnTo>
                <a:lnTo>
                  <a:pt x="0" y="3609270"/>
                </a:lnTo>
                <a:lnTo>
                  <a:pt x="0" y="3193716"/>
                </a:lnTo>
                <a:lnTo>
                  <a:pt x="663250" y="3193716"/>
                </a:lnTo>
                <a:lnTo>
                  <a:pt x="1591558" y="2494185"/>
                </a:lnTo>
                <a:lnTo>
                  <a:pt x="1591559" y="2445018"/>
                </a:lnTo>
                <a:lnTo>
                  <a:pt x="2292313" y="2445017"/>
                </a:lnTo>
                <a:close/>
              </a:path>
            </a:pathLst>
          </a:custGeom>
          <a:pattFill prst="wdUpDiag">
            <a:fgClr>
              <a:schemeClr val="accent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Arial" panose="020B0604020202020204" pitchFamily="34" charset="0"/>
            </a:endParaRPr>
          </a:p>
        </p:txBody>
      </p:sp>
      <p:grpSp>
        <p:nvGrpSpPr>
          <p:cNvPr id="23" name="Group 22">
            <a:extLst>
              <a:ext uri="{FF2B5EF4-FFF2-40B4-BE49-F238E27FC236}">
                <a16:creationId xmlns:a16="http://schemas.microsoft.com/office/drawing/2014/main" id="{B9924367-4E1F-774A-A2D2-5347DD74352E}"/>
              </a:ext>
            </a:extLst>
          </p:cNvPr>
          <p:cNvGrpSpPr/>
          <p:nvPr/>
        </p:nvGrpSpPr>
        <p:grpSpPr>
          <a:xfrm flipH="1">
            <a:off x="3357636" y="1068517"/>
            <a:ext cx="2179640" cy="2361277"/>
            <a:chOff x="4264372" y="1743186"/>
            <a:chExt cx="3736628" cy="4048014"/>
          </a:xfrm>
        </p:grpSpPr>
        <p:sp>
          <p:nvSpPr>
            <p:cNvPr id="24" name="Freeform 23">
              <a:extLst>
                <a:ext uri="{FF2B5EF4-FFF2-40B4-BE49-F238E27FC236}">
                  <a16:creationId xmlns:a16="http://schemas.microsoft.com/office/drawing/2014/main" id="{8DEEE481-FBAD-7B4B-8062-3B04C2D10D89}"/>
                </a:ext>
              </a:extLst>
            </p:cNvPr>
            <p:cNvSpPr/>
            <p:nvPr/>
          </p:nvSpPr>
          <p:spPr>
            <a:xfrm>
              <a:off x="4264372" y="1743186"/>
              <a:ext cx="3736628" cy="4048014"/>
            </a:xfrm>
            <a:custGeom>
              <a:avLst/>
              <a:gdLst>
                <a:gd name="connsiteX0" fmla="*/ 0 w 3736628"/>
                <a:gd name="connsiteY0" fmla="*/ 0 h 4048014"/>
                <a:gd name="connsiteX1" fmla="*/ 3736628 w 3736628"/>
                <a:gd name="connsiteY1" fmla="*/ 0 h 4048014"/>
                <a:gd name="connsiteX2" fmla="*/ 3736628 w 3736628"/>
                <a:gd name="connsiteY2" fmla="*/ 3133614 h 4048014"/>
                <a:gd name="connsiteX3" fmla="*/ 2785125 w 3736628"/>
                <a:gd name="connsiteY3" fmla="*/ 3133614 h 4048014"/>
                <a:gd name="connsiteX4" fmla="*/ 1583512 w 3736628"/>
                <a:gd name="connsiteY4" fmla="*/ 4048014 h 4048014"/>
                <a:gd name="connsiteX5" fmla="*/ 1307996 w 3736628"/>
                <a:gd name="connsiteY5" fmla="*/ 4048014 h 4048014"/>
                <a:gd name="connsiteX6" fmla="*/ 936765 w 3736628"/>
                <a:gd name="connsiteY6" fmla="*/ 4048014 h 4048014"/>
                <a:gd name="connsiteX7" fmla="*/ 936765 w 3736628"/>
                <a:gd name="connsiteY7" fmla="*/ 3552714 h 4048014"/>
                <a:gd name="connsiteX8" fmla="*/ 936765 w 3736628"/>
                <a:gd name="connsiteY8" fmla="*/ 3133614 h 4048014"/>
                <a:gd name="connsiteX9" fmla="*/ 0 w 3736628"/>
                <a:gd name="connsiteY9" fmla="*/ 3133614 h 40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6628" h="4048014">
                  <a:moveTo>
                    <a:pt x="0" y="0"/>
                  </a:moveTo>
                  <a:lnTo>
                    <a:pt x="3736628" y="0"/>
                  </a:lnTo>
                  <a:lnTo>
                    <a:pt x="3736628" y="3133614"/>
                  </a:lnTo>
                  <a:lnTo>
                    <a:pt x="2785125" y="3133614"/>
                  </a:lnTo>
                  <a:lnTo>
                    <a:pt x="1583512" y="4048014"/>
                  </a:lnTo>
                  <a:lnTo>
                    <a:pt x="1307996" y="4048014"/>
                  </a:lnTo>
                  <a:lnTo>
                    <a:pt x="936765" y="4048014"/>
                  </a:lnTo>
                  <a:lnTo>
                    <a:pt x="936765" y="3552714"/>
                  </a:lnTo>
                  <a:lnTo>
                    <a:pt x="936765" y="3133614"/>
                  </a:lnTo>
                  <a:lnTo>
                    <a:pt x="0" y="31336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5" name="Freeform 24">
              <a:extLst>
                <a:ext uri="{FF2B5EF4-FFF2-40B4-BE49-F238E27FC236}">
                  <a16:creationId xmlns:a16="http://schemas.microsoft.com/office/drawing/2014/main" id="{8FCE904E-917A-554C-9F05-024D2D88E0B4}"/>
                </a:ext>
              </a:extLst>
            </p:cNvPr>
            <p:cNvSpPr/>
            <p:nvPr/>
          </p:nvSpPr>
          <p:spPr>
            <a:xfrm rot="5400000">
              <a:off x="4463741" y="2316644"/>
              <a:ext cx="3337890" cy="2971800"/>
            </a:xfrm>
            <a:custGeom>
              <a:avLst/>
              <a:gdLst>
                <a:gd name="connsiteX0" fmla="*/ 0 w 3337890"/>
                <a:gd name="connsiteY0" fmla="*/ 2971800 h 2971800"/>
                <a:gd name="connsiteX1" fmla="*/ 0 w 3337890"/>
                <a:gd name="connsiteY1" fmla="*/ 0 h 2971800"/>
                <a:gd name="connsiteX2" fmla="*/ 2362200 w 3337890"/>
                <a:gd name="connsiteY2" fmla="*/ 0 h 2971800"/>
                <a:gd name="connsiteX3" fmla="*/ 2362200 w 3337890"/>
                <a:gd name="connsiteY3" fmla="*/ 767800 h 2971800"/>
                <a:gd name="connsiteX4" fmla="*/ 3337890 w 3337890"/>
                <a:gd name="connsiteY4" fmla="*/ 2050144 h 2971800"/>
                <a:gd name="connsiteX5" fmla="*/ 2362200 w 3337890"/>
                <a:gd name="connsiteY5" fmla="*/ 2050144 h 2971800"/>
                <a:gd name="connsiteX6" fmla="*/ 2362200 w 333789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7890" h="2971800">
                  <a:moveTo>
                    <a:pt x="0" y="2971800"/>
                  </a:moveTo>
                  <a:lnTo>
                    <a:pt x="0" y="0"/>
                  </a:lnTo>
                  <a:lnTo>
                    <a:pt x="2362200" y="0"/>
                  </a:lnTo>
                  <a:lnTo>
                    <a:pt x="2362200" y="767800"/>
                  </a:lnTo>
                  <a:lnTo>
                    <a:pt x="3337890" y="2050144"/>
                  </a:lnTo>
                  <a:lnTo>
                    <a:pt x="2362200" y="2050144"/>
                  </a:lnTo>
                  <a:lnTo>
                    <a:pt x="2362200" y="29718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12" name="Freeform 11">
            <a:extLst>
              <a:ext uri="{FF2B5EF4-FFF2-40B4-BE49-F238E27FC236}">
                <a16:creationId xmlns:a16="http://schemas.microsoft.com/office/drawing/2014/main" id="{F0931649-E23A-4240-920B-C48F2F2E9990}"/>
              </a:ext>
            </a:extLst>
          </p:cNvPr>
          <p:cNvSpPr/>
          <p:nvPr/>
        </p:nvSpPr>
        <p:spPr>
          <a:xfrm>
            <a:off x="5542846" y="2283258"/>
            <a:ext cx="2634897" cy="3607860"/>
          </a:xfrm>
          <a:custGeom>
            <a:avLst/>
            <a:gdLst>
              <a:gd name="connsiteX0" fmla="*/ 2292313 w 2635927"/>
              <a:gd name="connsiteY0" fmla="*/ 0 h 3609270"/>
              <a:gd name="connsiteX1" fmla="*/ 2635927 w 2635927"/>
              <a:gd name="connsiteY1" fmla="*/ 0 h 3609270"/>
              <a:gd name="connsiteX2" fmla="*/ 2635927 w 2635927"/>
              <a:gd name="connsiteY2" fmla="*/ 2445017 h 3609270"/>
              <a:gd name="connsiteX3" fmla="*/ 2635926 w 2635927"/>
              <a:gd name="connsiteY3" fmla="*/ 2769757 h 3609270"/>
              <a:gd name="connsiteX4" fmla="*/ 2292314 w 2635927"/>
              <a:gd name="connsiteY4" fmla="*/ 2769757 h 3609270"/>
              <a:gd name="connsiteX5" fmla="*/ 1796824 w 2635927"/>
              <a:gd name="connsiteY5" fmla="*/ 2769757 h 3609270"/>
              <a:gd name="connsiteX6" fmla="*/ 685775 w 2635927"/>
              <a:gd name="connsiteY6" fmla="*/ 3606993 h 3609270"/>
              <a:gd name="connsiteX7" fmla="*/ 685775 w 2635927"/>
              <a:gd name="connsiteY7" fmla="*/ 3609270 h 3609270"/>
              <a:gd name="connsiteX8" fmla="*/ 0 w 2635927"/>
              <a:gd name="connsiteY8" fmla="*/ 3609270 h 3609270"/>
              <a:gd name="connsiteX9" fmla="*/ 0 w 2635927"/>
              <a:gd name="connsiteY9" fmla="*/ 3193716 h 3609270"/>
              <a:gd name="connsiteX10" fmla="*/ 663250 w 2635927"/>
              <a:gd name="connsiteY10" fmla="*/ 3193716 h 3609270"/>
              <a:gd name="connsiteX11" fmla="*/ 1591558 w 2635927"/>
              <a:gd name="connsiteY11" fmla="*/ 2494185 h 3609270"/>
              <a:gd name="connsiteX12" fmla="*/ 1591559 w 2635927"/>
              <a:gd name="connsiteY12" fmla="*/ 2445018 h 3609270"/>
              <a:gd name="connsiteX13" fmla="*/ 2292313 w 2635927"/>
              <a:gd name="connsiteY13" fmla="*/ 2445017 h 3609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5927" h="3609270">
                <a:moveTo>
                  <a:pt x="2292313" y="0"/>
                </a:moveTo>
                <a:lnTo>
                  <a:pt x="2635927" y="0"/>
                </a:lnTo>
                <a:lnTo>
                  <a:pt x="2635927" y="2445017"/>
                </a:lnTo>
                <a:lnTo>
                  <a:pt x="2635926" y="2769757"/>
                </a:lnTo>
                <a:lnTo>
                  <a:pt x="2292314" y="2769757"/>
                </a:lnTo>
                <a:lnTo>
                  <a:pt x="1796824" y="2769757"/>
                </a:lnTo>
                <a:lnTo>
                  <a:pt x="685775" y="3606993"/>
                </a:lnTo>
                <a:lnTo>
                  <a:pt x="685775" y="3609270"/>
                </a:lnTo>
                <a:lnTo>
                  <a:pt x="0" y="3609270"/>
                </a:lnTo>
                <a:lnTo>
                  <a:pt x="0" y="3193716"/>
                </a:lnTo>
                <a:lnTo>
                  <a:pt x="663250" y="3193716"/>
                </a:lnTo>
                <a:lnTo>
                  <a:pt x="1591558" y="2494185"/>
                </a:lnTo>
                <a:lnTo>
                  <a:pt x="1591559" y="2445018"/>
                </a:lnTo>
                <a:lnTo>
                  <a:pt x="2292313" y="2445017"/>
                </a:lnTo>
                <a:close/>
              </a:path>
            </a:pathLst>
          </a:custGeom>
          <a:pattFill prst="wdDnDiag">
            <a:fgClr>
              <a:schemeClr val="accent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Arial" panose="020B0604020202020204" pitchFamily="34" charset="0"/>
            </a:endParaRPr>
          </a:p>
        </p:txBody>
      </p:sp>
      <p:grpSp>
        <p:nvGrpSpPr>
          <p:cNvPr id="10" name="callout box">
            <a:extLst>
              <a:ext uri="{FF2B5EF4-FFF2-40B4-BE49-F238E27FC236}">
                <a16:creationId xmlns:a16="http://schemas.microsoft.com/office/drawing/2014/main" id="{A8FFC111-B648-924C-B23D-A16B2B62B792}"/>
              </a:ext>
            </a:extLst>
          </p:cNvPr>
          <p:cNvGrpSpPr/>
          <p:nvPr/>
        </p:nvGrpSpPr>
        <p:grpSpPr>
          <a:xfrm>
            <a:off x="4262707" y="1744638"/>
            <a:ext cx="3735168" cy="4046433"/>
            <a:chOff x="4264372" y="1743186"/>
            <a:chExt cx="3736628" cy="4048014"/>
          </a:xfrm>
        </p:grpSpPr>
        <p:sp>
          <p:nvSpPr>
            <p:cNvPr id="22" name="Freeform 21">
              <a:extLst>
                <a:ext uri="{FF2B5EF4-FFF2-40B4-BE49-F238E27FC236}">
                  <a16:creationId xmlns:a16="http://schemas.microsoft.com/office/drawing/2014/main" id="{4992CBAF-2A74-A745-8A9A-20E6235049CA}"/>
                </a:ext>
              </a:extLst>
            </p:cNvPr>
            <p:cNvSpPr/>
            <p:nvPr/>
          </p:nvSpPr>
          <p:spPr>
            <a:xfrm>
              <a:off x="4264372" y="1743186"/>
              <a:ext cx="3736628" cy="4048014"/>
            </a:xfrm>
            <a:custGeom>
              <a:avLst/>
              <a:gdLst>
                <a:gd name="connsiteX0" fmla="*/ 0 w 3736628"/>
                <a:gd name="connsiteY0" fmla="*/ 0 h 4048014"/>
                <a:gd name="connsiteX1" fmla="*/ 3736628 w 3736628"/>
                <a:gd name="connsiteY1" fmla="*/ 0 h 4048014"/>
                <a:gd name="connsiteX2" fmla="*/ 3736628 w 3736628"/>
                <a:gd name="connsiteY2" fmla="*/ 3133614 h 4048014"/>
                <a:gd name="connsiteX3" fmla="*/ 2785125 w 3736628"/>
                <a:gd name="connsiteY3" fmla="*/ 3133614 h 4048014"/>
                <a:gd name="connsiteX4" fmla="*/ 1583512 w 3736628"/>
                <a:gd name="connsiteY4" fmla="*/ 4048014 h 4048014"/>
                <a:gd name="connsiteX5" fmla="*/ 1307996 w 3736628"/>
                <a:gd name="connsiteY5" fmla="*/ 4048014 h 4048014"/>
                <a:gd name="connsiteX6" fmla="*/ 936765 w 3736628"/>
                <a:gd name="connsiteY6" fmla="*/ 4048014 h 4048014"/>
                <a:gd name="connsiteX7" fmla="*/ 936765 w 3736628"/>
                <a:gd name="connsiteY7" fmla="*/ 3552714 h 4048014"/>
                <a:gd name="connsiteX8" fmla="*/ 936765 w 3736628"/>
                <a:gd name="connsiteY8" fmla="*/ 3133614 h 4048014"/>
                <a:gd name="connsiteX9" fmla="*/ 0 w 3736628"/>
                <a:gd name="connsiteY9" fmla="*/ 3133614 h 40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6628" h="4048014">
                  <a:moveTo>
                    <a:pt x="0" y="0"/>
                  </a:moveTo>
                  <a:lnTo>
                    <a:pt x="3736628" y="0"/>
                  </a:lnTo>
                  <a:lnTo>
                    <a:pt x="3736628" y="3133614"/>
                  </a:lnTo>
                  <a:lnTo>
                    <a:pt x="2785125" y="3133614"/>
                  </a:lnTo>
                  <a:lnTo>
                    <a:pt x="1583512" y="4048014"/>
                  </a:lnTo>
                  <a:lnTo>
                    <a:pt x="1307996" y="4048014"/>
                  </a:lnTo>
                  <a:lnTo>
                    <a:pt x="936765" y="4048014"/>
                  </a:lnTo>
                  <a:lnTo>
                    <a:pt x="936765" y="3552714"/>
                  </a:lnTo>
                  <a:lnTo>
                    <a:pt x="936765" y="3133614"/>
                  </a:lnTo>
                  <a:lnTo>
                    <a:pt x="0" y="31336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5" name="Freeform 14">
              <a:extLst>
                <a:ext uri="{FF2B5EF4-FFF2-40B4-BE49-F238E27FC236}">
                  <a16:creationId xmlns:a16="http://schemas.microsoft.com/office/drawing/2014/main" id="{3A55DB3C-10B1-1D4A-9356-6A91F2B83126}"/>
                </a:ext>
              </a:extLst>
            </p:cNvPr>
            <p:cNvSpPr/>
            <p:nvPr/>
          </p:nvSpPr>
          <p:spPr>
            <a:xfrm rot="5400000">
              <a:off x="4463741" y="2316644"/>
              <a:ext cx="3337890" cy="2971800"/>
            </a:xfrm>
            <a:custGeom>
              <a:avLst/>
              <a:gdLst>
                <a:gd name="connsiteX0" fmla="*/ 0 w 3337890"/>
                <a:gd name="connsiteY0" fmla="*/ 2971800 h 2971800"/>
                <a:gd name="connsiteX1" fmla="*/ 0 w 3337890"/>
                <a:gd name="connsiteY1" fmla="*/ 0 h 2971800"/>
                <a:gd name="connsiteX2" fmla="*/ 2362200 w 3337890"/>
                <a:gd name="connsiteY2" fmla="*/ 0 h 2971800"/>
                <a:gd name="connsiteX3" fmla="*/ 2362200 w 3337890"/>
                <a:gd name="connsiteY3" fmla="*/ 767800 h 2971800"/>
                <a:gd name="connsiteX4" fmla="*/ 3337890 w 3337890"/>
                <a:gd name="connsiteY4" fmla="*/ 2050144 h 2971800"/>
                <a:gd name="connsiteX5" fmla="*/ 2362200 w 3337890"/>
                <a:gd name="connsiteY5" fmla="*/ 2050144 h 2971800"/>
                <a:gd name="connsiteX6" fmla="*/ 2362200 w 333789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7890" h="2971800">
                  <a:moveTo>
                    <a:pt x="0" y="2971800"/>
                  </a:moveTo>
                  <a:lnTo>
                    <a:pt x="0" y="0"/>
                  </a:lnTo>
                  <a:lnTo>
                    <a:pt x="2362200" y="0"/>
                  </a:lnTo>
                  <a:lnTo>
                    <a:pt x="2362200" y="767800"/>
                  </a:lnTo>
                  <a:lnTo>
                    <a:pt x="3337890" y="2050144"/>
                  </a:lnTo>
                  <a:lnTo>
                    <a:pt x="2362200" y="2050144"/>
                  </a:lnTo>
                  <a:lnTo>
                    <a:pt x="2362200" y="29718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sp>
        <p:nvSpPr>
          <p:cNvPr id="14" name="TextBox 13">
            <a:extLst>
              <a:ext uri="{FF2B5EF4-FFF2-40B4-BE49-F238E27FC236}">
                <a16:creationId xmlns:a16="http://schemas.microsoft.com/office/drawing/2014/main" id="{E685561D-290F-4D4A-9E19-8482CD91D230}"/>
              </a:ext>
            </a:extLst>
          </p:cNvPr>
          <p:cNvSpPr txBox="1"/>
          <p:nvPr/>
        </p:nvSpPr>
        <p:spPr>
          <a:xfrm flipH="1">
            <a:off x="5223985" y="2743157"/>
            <a:ext cx="1922854" cy="940980"/>
          </a:xfrm>
          <a:prstGeom prst="rect">
            <a:avLst/>
          </a:prstGeom>
          <a:noFill/>
          <a:ln>
            <a:noFill/>
          </a:ln>
        </p:spPr>
        <p:txBody>
          <a:bodyPr rot="0" spcFirstLastPara="0" vertOverflow="overflow" horzOverflow="overflow" vert="horz" wrap="none" lIns="0" tIns="91404" rIns="0" bIns="91404" numCol="1" spcCol="0" rtlCol="0" fromWordArt="0" anchor="ctr" anchorCtr="0" forceAA="0" compatLnSpc="1">
            <a:prstTxWarp prst="textNoShape">
              <a:avLst/>
            </a:prstTxWarp>
            <a:spAutoFit/>
          </a:bodyPr>
          <a:lstStyle/>
          <a:p>
            <a:pPr algn="ctr">
              <a:lnSpc>
                <a:spcPct val="80000"/>
              </a:lnSpc>
            </a:pPr>
            <a:r>
              <a:rPr lang="en-US" sz="5998" b="1">
                <a:latin typeface="Arial Black" panose="020B0604020202020204" pitchFamily="34" charset="0"/>
                <a:cs typeface="Arial Black" panose="020B0604020202020204" pitchFamily="34" charset="0"/>
              </a:rPr>
              <a:t>Q&amp;A</a:t>
            </a:r>
          </a:p>
        </p:txBody>
      </p:sp>
      <p:sp>
        <p:nvSpPr>
          <p:cNvPr id="11" name="Slide Number Placeholder 9">
            <a:extLst>
              <a:ext uri="{FF2B5EF4-FFF2-40B4-BE49-F238E27FC236}">
                <a16:creationId xmlns:a16="http://schemas.microsoft.com/office/drawing/2014/main" id="{C0399F0C-5560-4EBE-B38E-906A7D4DEC13}"/>
              </a:ext>
            </a:extLst>
          </p:cNvPr>
          <p:cNvSpPr>
            <a:spLocks noGrp="1"/>
          </p:cNvSpPr>
          <p:nvPr>
            <p:ph type="sldNum" sz="quarter" idx="17"/>
          </p:nvPr>
        </p:nvSpPr>
        <p:spPr>
          <a:xfrm>
            <a:off x="11462328" y="6222689"/>
            <a:ext cx="418944" cy="344366"/>
          </a:xfrm>
          <a:prstGeom prst="rect">
            <a:avLst/>
          </a:prstGeom>
        </p:spPr>
        <p:txBody>
          <a:bodyPr/>
          <a:lstStyle>
            <a:lvl1pPr>
              <a:defRPr sz="1100">
                <a:solidFill>
                  <a:schemeClr val="tx1">
                    <a:alpha val="40000"/>
                  </a:schemeClr>
                </a:solidFill>
              </a:defRPr>
            </a:lvl1pPr>
          </a:lstStyle>
          <a:p>
            <a:fld id="{4F9AC08D-23A9-440E-BCB9-AA1E9877CC38}" type="slidenum">
              <a:rPr lang="en-US" smtClean="0"/>
              <a:pPr/>
              <a:t>19</a:t>
            </a:fld>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3701" y="353159"/>
            <a:ext cx="1268310" cy="1145986"/>
          </a:xfrm>
          <a:prstGeom prst="rect">
            <a:avLst/>
          </a:prstGeom>
        </p:spPr>
      </p:pic>
    </p:spTree>
    <p:extLst>
      <p:ext uri="{BB962C8B-B14F-4D97-AF65-F5344CB8AC3E}">
        <p14:creationId xmlns:p14="http://schemas.microsoft.com/office/powerpoint/2010/main" val="1676944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0C8DA0E-7173-A64E-A597-3A293BE2EF59}"/>
              </a:ext>
            </a:extLst>
          </p:cNvPr>
          <p:cNvSpPr txBox="1"/>
          <p:nvPr/>
        </p:nvSpPr>
        <p:spPr>
          <a:xfrm>
            <a:off x="6441094" y="797340"/>
            <a:ext cx="5587620" cy="1200329"/>
          </a:xfrm>
          <a:prstGeom prst="rect">
            <a:avLst/>
          </a:prstGeom>
          <a:noFill/>
        </p:spPr>
        <p:txBody>
          <a:bodyPr wrap="none" rtlCol="0" anchor="b" anchorCtr="0">
            <a:spAutoFit/>
          </a:bodyPr>
          <a:lstStyle/>
          <a:p>
            <a:pPr>
              <a:defRPr/>
            </a:pPr>
            <a:r>
              <a:rPr lang="en-US" b="1" dirty="0">
                <a:solidFill>
                  <a:srgbClr val="595959"/>
                </a:solidFill>
                <a:latin typeface="Poppins"/>
                <a:ea typeface="League Spartan" charset="0"/>
                <a:cs typeface="Poppins" pitchFamily="2" charset="77"/>
              </a:rPr>
              <a:t>BAS Real Property Governance </a:t>
            </a:r>
          </a:p>
          <a:p>
            <a:pPr marL="285750" indent="-285750">
              <a:buFont typeface="Arial" panose="020B0604020202020204" pitchFamily="34" charset="0"/>
              <a:buChar char="•"/>
              <a:defRPr/>
            </a:pPr>
            <a:r>
              <a:rPr lang="en-US" i="1" dirty="0">
                <a:solidFill>
                  <a:srgbClr val="595959"/>
                </a:solidFill>
                <a:latin typeface="Poppins"/>
                <a:ea typeface="League Spartan" charset="0"/>
                <a:cs typeface="Poppins" pitchFamily="2" charset="77"/>
              </a:rPr>
              <a:t>General</a:t>
            </a:r>
          </a:p>
          <a:p>
            <a:pPr marL="285750" indent="-285750">
              <a:buFont typeface="Arial" panose="020B0604020202020204" pitchFamily="34" charset="0"/>
              <a:buChar char="•"/>
              <a:defRPr/>
            </a:pPr>
            <a:r>
              <a:rPr lang="en-US" i="1" dirty="0">
                <a:solidFill>
                  <a:srgbClr val="595959"/>
                </a:solidFill>
                <a:latin typeface="Poppins"/>
                <a:ea typeface="League Spartan" charset="0"/>
                <a:cs typeface="Poppins" pitchFamily="2" charset="77"/>
              </a:rPr>
              <a:t>Help Desk</a:t>
            </a:r>
          </a:p>
          <a:p>
            <a:pPr marL="285750" indent="-285750">
              <a:buFont typeface="Arial" panose="020B0604020202020204" pitchFamily="34" charset="0"/>
              <a:buChar char="•"/>
              <a:defRPr/>
            </a:pPr>
            <a:r>
              <a:rPr lang="en-US" i="1" dirty="0">
                <a:solidFill>
                  <a:srgbClr val="595959"/>
                </a:solidFill>
                <a:latin typeface="Poppins"/>
                <a:ea typeface="League Spartan" charset="0"/>
                <a:cs typeface="Poppins" pitchFamily="2" charset="77"/>
              </a:rPr>
              <a:t>BAS Real Property Change and Control Board (BRPCCB)</a:t>
            </a:r>
          </a:p>
        </p:txBody>
      </p:sp>
      <p:grpSp>
        <p:nvGrpSpPr>
          <p:cNvPr id="2" name="Group 1">
            <a:extLst>
              <a:ext uri="{FF2B5EF4-FFF2-40B4-BE49-F238E27FC236}">
                <a16:creationId xmlns:a16="http://schemas.microsoft.com/office/drawing/2014/main" id="{4AE28022-14B3-45DB-ADC3-9CC0EB315DD0}"/>
              </a:ext>
            </a:extLst>
          </p:cNvPr>
          <p:cNvGrpSpPr/>
          <p:nvPr/>
        </p:nvGrpSpPr>
        <p:grpSpPr>
          <a:xfrm>
            <a:off x="5705794" y="807306"/>
            <a:ext cx="633260" cy="1153711"/>
            <a:chOff x="5845510" y="357917"/>
            <a:chExt cx="633507" cy="1154162"/>
          </a:xfrm>
        </p:grpSpPr>
        <p:sp>
          <p:nvSpPr>
            <p:cNvPr id="24" name="TextBox 23">
              <a:extLst>
                <a:ext uri="{FF2B5EF4-FFF2-40B4-BE49-F238E27FC236}">
                  <a16:creationId xmlns:a16="http://schemas.microsoft.com/office/drawing/2014/main" id="{1FC1CD19-B242-4241-9E8D-E52D4F20B202}"/>
                </a:ext>
              </a:extLst>
            </p:cNvPr>
            <p:cNvSpPr txBox="1"/>
            <p:nvPr/>
          </p:nvSpPr>
          <p:spPr>
            <a:xfrm>
              <a:off x="5845510" y="357917"/>
              <a:ext cx="633507" cy="1154162"/>
            </a:xfrm>
            <a:prstGeom prst="rect">
              <a:avLst/>
            </a:prstGeom>
            <a:noFill/>
          </p:spPr>
          <p:txBody>
            <a:bodyPr wrap="none" rtlCol="0" anchor="ctr" anchorCtr="0">
              <a:spAutoFit/>
            </a:bodyPr>
            <a:lstStyle/>
            <a:p>
              <a:pPr algn="r" defTabSz="914034" fontAlgn="auto">
                <a:spcBef>
                  <a:spcPts val="0"/>
                </a:spcBef>
                <a:spcAft>
                  <a:spcPts val="0"/>
                </a:spcAft>
                <a:defRPr/>
              </a:pPr>
              <a:r>
                <a:rPr lang="en-US" sz="6897" b="1" dirty="0">
                  <a:solidFill>
                    <a:schemeClr val="bg2">
                      <a:lumMod val="90000"/>
                      <a:alpha val="25000"/>
                    </a:schemeClr>
                  </a:solidFill>
                  <a:latin typeface="Poppins" pitchFamily="2" charset="77"/>
                  <a:ea typeface="League Spartan" charset="0"/>
                  <a:cs typeface="Poppins" pitchFamily="2" charset="77"/>
                </a:rPr>
                <a:t>1</a:t>
              </a:r>
            </a:p>
          </p:txBody>
        </p:sp>
        <p:sp>
          <p:nvSpPr>
            <p:cNvPr id="25" name="TextBox 24">
              <a:extLst>
                <a:ext uri="{FF2B5EF4-FFF2-40B4-BE49-F238E27FC236}">
                  <a16:creationId xmlns:a16="http://schemas.microsoft.com/office/drawing/2014/main" id="{5619466F-ACB2-8D49-B05A-4B51B5024F7C}"/>
                </a:ext>
              </a:extLst>
            </p:cNvPr>
            <p:cNvSpPr txBox="1"/>
            <p:nvPr/>
          </p:nvSpPr>
          <p:spPr>
            <a:xfrm>
              <a:off x="5872019" y="660614"/>
              <a:ext cx="575798" cy="553998"/>
            </a:xfrm>
            <a:prstGeom prst="rect">
              <a:avLst/>
            </a:prstGeom>
            <a:noFill/>
          </p:spPr>
          <p:txBody>
            <a:bodyPr wrap="none" rtlCol="0" anchor="ctr" anchorCtr="0">
              <a:spAutoFit/>
            </a:bodyPr>
            <a:lstStyle/>
            <a:p>
              <a:pPr algn="r" defTabSz="914034" fontAlgn="auto">
                <a:spcBef>
                  <a:spcPts val="0"/>
                </a:spcBef>
                <a:spcAft>
                  <a:spcPts val="0"/>
                </a:spcAft>
                <a:defRPr/>
              </a:pPr>
              <a:r>
                <a:rPr lang="en-US" sz="2999" b="1" dirty="0">
                  <a:solidFill>
                    <a:schemeClr val="bg2">
                      <a:lumMod val="50000"/>
                    </a:schemeClr>
                  </a:solidFill>
                  <a:latin typeface="Poppins" pitchFamily="2" charset="77"/>
                  <a:ea typeface="League Spartan" charset="0"/>
                  <a:cs typeface="Poppins" pitchFamily="2" charset="77"/>
                </a:rPr>
                <a:t>01</a:t>
              </a:r>
            </a:p>
          </p:txBody>
        </p:sp>
      </p:grpSp>
      <p:sp>
        <p:nvSpPr>
          <p:cNvPr id="33" name="TextBox 32">
            <a:extLst>
              <a:ext uri="{FF2B5EF4-FFF2-40B4-BE49-F238E27FC236}">
                <a16:creationId xmlns:a16="http://schemas.microsoft.com/office/drawing/2014/main" id="{2E385F0F-DE21-D94C-A12B-C9F2B781849B}"/>
              </a:ext>
            </a:extLst>
          </p:cNvPr>
          <p:cNvSpPr txBox="1"/>
          <p:nvPr/>
        </p:nvSpPr>
        <p:spPr>
          <a:xfrm>
            <a:off x="6989686" y="1791806"/>
            <a:ext cx="184659" cy="338422"/>
          </a:xfrm>
          <a:prstGeom prst="rect">
            <a:avLst/>
          </a:prstGeom>
          <a:noFill/>
        </p:spPr>
        <p:txBody>
          <a:bodyPr wrap="none" rtlCol="0" anchor="b" anchorCtr="0">
            <a:spAutoFit/>
          </a:bodyPr>
          <a:lstStyle/>
          <a:p>
            <a:pPr defTabSz="914034" fontAlgn="auto">
              <a:spcBef>
                <a:spcPts val="0"/>
              </a:spcBef>
              <a:spcAft>
                <a:spcPts val="0"/>
              </a:spcAft>
              <a:defRPr/>
            </a:pPr>
            <a:endParaRPr lang="en-US" sz="1599" b="1" dirty="0">
              <a:solidFill>
                <a:srgbClr val="595959"/>
              </a:solidFill>
              <a:latin typeface="Poppins" pitchFamily="2" charset="77"/>
              <a:ea typeface="League Spartan" charset="0"/>
              <a:cs typeface="Poppins" pitchFamily="2" charset="77"/>
            </a:endParaRPr>
          </a:p>
        </p:txBody>
      </p:sp>
      <p:grpSp>
        <p:nvGrpSpPr>
          <p:cNvPr id="3" name="Group 2">
            <a:extLst>
              <a:ext uri="{FF2B5EF4-FFF2-40B4-BE49-F238E27FC236}">
                <a16:creationId xmlns:a16="http://schemas.microsoft.com/office/drawing/2014/main" id="{12BFC5F3-274C-4F2F-8956-25799F972FA5}"/>
              </a:ext>
            </a:extLst>
          </p:cNvPr>
          <p:cNvGrpSpPr/>
          <p:nvPr/>
        </p:nvGrpSpPr>
        <p:grpSpPr>
          <a:xfrm>
            <a:off x="5741798" y="2263596"/>
            <a:ext cx="633260" cy="1153711"/>
            <a:chOff x="5845510" y="1343655"/>
            <a:chExt cx="633507" cy="1154162"/>
          </a:xfrm>
        </p:grpSpPr>
        <p:sp>
          <p:nvSpPr>
            <p:cNvPr id="31" name="TextBox 30">
              <a:extLst>
                <a:ext uri="{FF2B5EF4-FFF2-40B4-BE49-F238E27FC236}">
                  <a16:creationId xmlns:a16="http://schemas.microsoft.com/office/drawing/2014/main" id="{3DD06593-BEE5-1C4A-8717-41A96FDA4158}"/>
                </a:ext>
              </a:extLst>
            </p:cNvPr>
            <p:cNvSpPr txBox="1"/>
            <p:nvPr/>
          </p:nvSpPr>
          <p:spPr>
            <a:xfrm>
              <a:off x="5845510" y="1343655"/>
              <a:ext cx="633507" cy="1154162"/>
            </a:xfrm>
            <a:prstGeom prst="rect">
              <a:avLst/>
            </a:prstGeom>
            <a:noFill/>
          </p:spPr>
          <p:txBody>
            <a:bodyPr wrap="none" rtlCol="0" anchor="ctr" anchorCtr="0">
              <a:spAutoFit/>
            </a:bodyPr>
            <a:lstStyle/>
            <a:p>
              <a:pPr algn="r" defTabSz="914034" fontAlgn="auto">
                <a:spcBef>
                  <a:spcPts val="0"/>
                </a:spcBef>
                <a:spcAft>
                  <a:spcPts val="0"/>
                </a:spcAft>
                <a:defRPr/>
              </a:pPr>
              <a:r>
                <a:rPr lang="en-US" sz="6897" b="1" dirty="0">
                  <a:solidFill>
                    <a:schemeClr val="accent3">
                      <a:lumMod val="60000"/>
                      <a:lumOff val="40000"/>
                      <a:alpha val="25000"/>
                    </a:schemeClr>
                  </a:solidFill>
                  <a:latin typeface="Poppins" pitchFamily="2" charset="77"/>
                  <a:ea typeface="League Spartan" charset="0"/>
                  <a:cs typeface="Poppins" pitchFamily="2" charset="77"/>
                </a:rPr>
                <a:t>2</a:t>
              </a:r>
            </a:p>
          </p:txBody>
        </p:sp>
        <p:sp>
          <p:nvSpPr>
            <p:cNvPr id="32" name="TextBox 31">
              <a:extLst>
                <a:ext uri="{FF2B5EF4-FFF2-40B4-BE49-F238E27FC236}">
                  <a16:creationId xmlns:a16="http://schemas.microsoft.com/office/drawing/2014/main" id="{AD2C15D2-5286-2B4F-9F7D-1FFCAAD39622}"/>
                </a:ext>
              </a:extLst>
            </p:cNvPr>
            <p:cNvSpPr txBox="1"/>
            <p:nvPr/>
          </p:nvSpPr>
          <p:spPr>
            <a:xfrm>
              <a:off x="5874364" y="1641121"/>
              <a:ext cx="575798" cy="553998"/>
            </a:xfrm>
            <a:prstGeom prst="rect">
              <a:avLst/>
            </a:prstGeom>
            <a:noFill/>
          </p:spPr>
          <p:txBody>
            <a:bodyPr wrap="none" rtlCol="0" anchor="ctr" anchorCtr="0">
              <a:spAutoFit/>
            </a:bodyPr>
            <a:lstStyle/>
            <a:p>
              <a:pPr algn="r" defTabSz="914034" fontAlgn="auto">
                <a:spcBef>
                  <a:spcPts val="0"/>
                </a:spcBef>
                <a:spcAft>
                  <a:spcPts val="0"/>
                </a:spcAft>
                <a:defRPr/>
              </a:pPr>
              <a:r>
                <a:rPr lang="en-US" sz="2999" b="1" dirty="0">
                  <a:solidFill>
                    <a:schemeClr val="accent3">
                      <a:lumMod val="75000"/>
                    </a:schemeClr>
                  </a:solidFill>
                  <a:latin typeface="Poppins" pitchFamily="2" charset="77"/>
                  <a:ea typeface="League Spartan" charset="0"/>
                  <a:cs typeface="Poppins" pitchFamily="2" charset="77"/>
                </a:rPr>
                <a:t>02</a:t>
              </a:r>
            </a:p>
          </p:txBody>
        </p:sp>
      </p:grpSp>
      <p:grpSp>
        <p:nvGrpSpPr>
          <p:cNvPr id="4" name="Group 3">
            <a:extLst>
              <a:ext uri="{FF2B5EF4-FFF2-40B4-BE49-F238E27FC236}">
                <a16:creationId xmlns:a16="http://schemas.microsoft.com/office/drawing/2014/main" id="{D8899626-1461-4925-9236-1400B9B82B88}"/>
              </a:ext>
            </a:extLst>
          </p:cNvPr>
          <p:cNvGrpSpPr/>
          <p:nvPr/>
        </p:nvGrpSpPr>
        <p:grpSpPr>
          <a:xfrm>
            <a:off x="5807834" y="3725767"/>
            <a:ext cx="633260" cy="1153711"/>
            <a:chOff x="5845510" y="2503569"/>
            <a:chExt cx="633507" cy="1154162"/>
          </a:xfrm>
        </p:grpSpPr>
        <p:sp>
          <p:nvSpPr>
            <p:cNvPr id="38" name="TextBox 37">
              <a:extLst>
                <a:ext uri="{FF2B5EF4-FFF2-40B4-BE49-F238E27FC236}">
                  <a16:creationId xmlns:a16="http://schemas.microsoft.com/office/drawing/2014/main" id="{D81B8393-7BC2-1140-8D4D-2250550A3F2A}"/>
                </a:ext>
              </a:extLst>
            </p:cNvPr>
            <p:cNvSpPr txBox="1"/>
            <p:nvPr/>
          </p:nvSpPr>
          <p:spPr>
            <a:xfrm>
              <a:off x="5845510" y="2503569"/>
              <a:ext cx="633507" cy="1154162"/>
            </a:xfrm>
            <a:prstGeom prst="rect">
              <a:avLst/>
            </a:prstGeom>
            <a:noFill/>
          </p:spPr>
          <p:txBody>
            <a:bodyPr wrap="none" rtlCol="0" anchor="ctr" anchorCtr="0">
              <a:spAutoFit/>
            </a:bodyPr>
            <a:lstStyle/>
            <a:p>
              <a:pPr algn="r" defTabSz="914034" fontAlgn="auto">
                <a:spcBef>
                  <a:spcPts val="0"/>
                </a:spcBef>
                <a:spcAft>
                  <a:spcPts val="0"/>
                </a:spcAft>
                <a:defRPr/>
              </a:pPr>
              <a:r>
                <a:rPr lang="en-US" sz="6897" b="1" dirty="0">
                  <a:solidFill>
                    <a:schemeClr val="accent1">
                      <a:lumMod val="60000"/>
                      <a:lumOff val="40000"/>
                      <a:alpha val="25000"/>
                    </a:schemeClr>
                  </a:solidFill>
                  <a:latin typeface="Poppins" pitchFamily="2" charset="77"/>
                  <a:ea typeface="League Spartan" charset="0"/>
                  <a:cs typeface="Poppins" pitchFamily="2" charset="77"/>
                </a:rPr>
                <a:t>3</a:t>
              </a:r>
            </a:p>
          </p:txBody>
        </p:sp>
        <p:sp>
          <p:nvSpPr>
            <p:cNvPr id="39" name="TextBox 38">
              <a:extLst>
                <a:ext uri="{FF2B5EF4-FFF2-40B4-BE49-F238E27FC236}">
                  <a16:creationId xmlns:a16="http://schemas.microsoft.com/office/drawing/2014/main" id="{0B43C6AF-7D12-FF42-81D1-CD4583B2A58E}"/>
                </a:ext>
              </a:extLst>
            </p:cNvPr>
            <p:cNvSpPr txBox="1"/>
            <p:nvPr/>
          </p:nvSpPr>
          <p:spPr>
            <a:xfrm>
              <a:off x="5874364" y="2797899"/>
              <a:ext cx="575798" cy="553998"/>
            </a:xfrm>
            <a:prstGeom prst="rect">
              <a:avLst/>
            </a:prstGeom>
            <a:noFill/>
          </p:spPr>
          <p:txBody>
            <a:bodyPr wrap="none" rtlCol="0" anchor="ctr" anchorCtr="0">
              <a:spAutoFit/>
            </a:bodyPr>
            <a:lstStyle/>
            <a:p>
              <a:pPr algn="r" defTabSz="914034" fontAlgn="auto">
                <a:spcBef>
                  <a:spcPts val="0"/>
                </a:spcBef>
                <a:spcAft>
                  <a:spcPts val="0"/>
                </a:spcAft>
                <a:defRPr/>
              </a:pPr>
              <a:r>
                <a:rPr lang="en-US" sz="2999" b="1" dirty="0">
                  <a:solidFill>
                    <a:schemeClr val="tx2">
                      <a:lumMod val="60000"/>
                      <a:lumOff val="40000"/>
                    </a:schemeClr>
                  </a:solidFill>
                  <a:latin typeface="Poppins" pitchFamily="2" charset="77"/>
                  <a:ea typeface="League Spartan" charset="0"/>
                  <a:cs typeface="Poppins" pitchFamily="2" charset="77"/>
                </a:rPr>
                <a:t>03</a:t>
              </a:r>
            </a:p>
          </p:txBody>
        </p:sp>
      </p:grpSp>
      <p:sp>
        <p:nvSpPr>
          <p:cNvPr id="23" name="TextBox 22">
            <a:extLst>
              <a:ext uri="{FF2B5EF4-FFF2-40B4-BE49-F238E27FC236}">
                <a16:creationId xmlns:a16="http://schemas.microsoft.com/office/drawing/2014/main" id="{D1A9F8D3-732C-DD41-8BA0-2C3C2E90ECF3}"/>
              </a:ext>
            </a:extLst>
          </p:cNvPr>
          <p:cNvSpPr txBox="1"/>
          <p:nvPr/>
        </p:nvSpPr>
        <p:spPr>
          <a:xfrm>
            <a:off x="-31187" y="303963"/>
            <a:ext cx="4946929" cy="784523"/>
          </a:xfrm>
          <a:prstGeom prst="rect">
            <a:avLst/>
          </a:prstGeom>
          <a:noFill/>
        </p:spPr>
        <p:txBody>
          <a:bodyPr wrap="square" rtlCol="0" anchor="ctr">
            <a:spAutoFit/>
          </a:bodyPr>
          <a:lstStyle/>
          <a:p>
            <a:pPr algn="ctr" defTabSz="914034" fontAlgn="auto">
              <a:spcBef>
                <a:spcPts val="0"/>
              </a:spcBef>
              <a:spcAft>
                <a:spcPts val="0"/>
              </a:spcAft>
              <a:defRPr/>
            </a:pPr>
            <a:r>
              <a:rPr lang="en-US" sz="4498" b="1" dirty="0">
                <a:solidFill>
                  <a:schemeClr val="bg1"/>
                </a:solidFill>
                <a:latin typeface="Poppins" pitchFamily="2" charset="77"/>
                <a:cs typeface="Poppins" pitchFamily="2" charset="77"/>
              </a:rPr>
              <a:t>AENDA</a:t>
            </a:r>
          </a:p>
        </p:txBody>
      </p:sp>
      <p:grpSp>
        <p:nvGrpSpPr>
          <p:cNvPr id="26" name="Group 25">
            <a:extLst>
              <a:ext uri="{FF2B5EF4-FFF2-40B4-BE49-F238E27FC236}">
                <a16:creationId xmlns:a16="http://schemas.microsoft.com/office/drawing/2014/main" id="{9C29172F-22A6-4603-8C05-77608242DB7E}"/>
              </a:ext>
            </a:extLst>
          </p:cNvPr>
          <p:cNvGrpSpPr/>
          <p:nvPr/>
        </p:nvGrpSpPr>
        <p:grpSpPr>
          <a:xfrm>
            <a:off x="0" y="1"/>
            <a:ext cx="5127171" cy="6858000"/>
            <a:chOff x="0" y="0"/>
            <a:chExt cx="5558319" cy="6750121"/>
          </a:xfrm>
        </p:grpSpPr>
        <p:sp>
          <p:nvSpPr>
            <p:cNvPr id="27" name="Rectangle 26">
              <a:extLst>
                <a:ext uri="{FF2B5EF4-FFF2-40B4-BE49-F238E27FC236}">
                  <a16:creationId xmlns:a16="http://schemas.microsoft.com/office/drawing/2014/main" id="{F2311D39-A814-4548-A138-FC63766E0B32}"/>
                </a:ext>
              </a:extLst>
            </p:cNvPr>
            <p:cNvSpPr/>
            <p:nvPr/>
          </p:nvSpPr>
          <p:spPr>
            <a:xfrm>
              <a:off x="0" y="0"/>
              <a:ext cx="5558319" cy="6750121"/>
            </a:xfrm>
            <a:prstGeom prst="rect">
              <a:avLst/>
            </a:prstGeom>
            <a:solidFill>
              <a:srgbClr val="2C37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descr="A picture containing water, person, dark, large&#10;&#10;Description automatically generated">
              <a:extLst>
                <a:ext uri="{FF2B5EF4-FFF2-40B4-BE49-F238E27FC236}">
                  <a16:creationId xmlns:a16="http://schemas.microsoft.com/office/drawing/2014/main" id="{EC1A437D-D380-4279-82B7-B537A5FBB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77" y="744582"/>
              <a:ext cx="5513642" cy="4885364"/>
            </a:xfrm>
            <a:prstGeom prst="rect">
              <a:avLst/>
            </a:prstGeom>
            <a:effectLst>
              <a:softEdge rad="546100"/>
            </a:effectLst>
          </p:spPr>
        </p:pic>
      </p:grpSp>
      <p:sp>
        <p:nvSpPr>
          <p:cNvPr id="34" name="TextBox 33">
            <a:extLst>
              <a:ext uri="{FF2B5EF4-FFF2-40B4-BE49-F238E27FC236}">
                <a16:creationId xmlns:a16="http://schemas.microsoft.com/office/drawing/2014/main" id="{E110AEB4-7482-4F5B-99F8-BC6CAF37EA5A}"/>
              </a:ext>
            </a:extLst>
          </p:cNvPr>
          <p:cNvSpPr txBox="1"/>
          <p:nvPr/>
        </p:nvSpPr>
        <p:spPr>
          <a:xfrm>
            <a:off x="1404257" y="262899"/>
            <a:ext cx="3015625" cy="78483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FFFFFF"/>
                </a:solidFill>
                <a:effectLst/>
                <a:uLnTx/>
                <a:uFillTx/>
                <a:latin typeface="Poppins" pitchFamily="2" charset="77"/>
                <a:ea typeface="+mn-ea"/>
                <a:cs typeface="Poppins" pitchFamily="2" charset="77"/>
              </a:rPr>
              <a:t>AGENDA</a:t>
            </a:r>
          </a:p>
        </p:txBody>
      </p:sp>
      <p:sp>
        <p:nvSpPr>
          <p:cNvPr id="35" name="TextBox 34">
            <a:extLst>
              <a:ext uri="{FF2B5EF4-FFF2-40B4-BE49-F238E27FC236}">
                <a16:creationId xmlns:a16="http://schemas.microsoft.com/office/drawing/2014/main" id="{496F2D15-3C68-4F3D-868B-E5FC6820092B}"/>
              </a:ext>
            </a:extLst>
          </p:cNvPr>
          <p:cNvSpPr txBox="1"/>
          <p:nvPr/>
        </p:nvSpPr>
        <p:spPr>
          <a:xfrm>
            <a:off x="66860" y="5219268"/>
            <a:ext cx="4946929" cy="1530263"/>
          </a:xfrm>
          <a:prstGeom prst="rect">
            <a:avLst/>
          </a:prstGeom>
          <a:noFill/>
        </p:spPr>
        <p:txBody>
          <a:bodyPr wrap="square" lIns="0" tIns="0" rIns="0" bIns="45720" rtlCol="0">
            <a:noAutofit/>
          </a:bodyPr>
          <a:lstStyle/>
          <a:p>
            <a:pPr algn="ctr"/>
            <a:r>
              <a:rPr lang="en-US" sz="2400" dirty="0">
                <a:solidFill>
                  <a:schemeClr val="bg1"/>
                </a:solidFill>
                <a:latin typeface="Arial" panose="020B0604020202020204" pitchFamily="34" charset="0"/>
                <a:cs typeface="Arial" panose="020B0604020202020204" pitchFamily="34" charset="0"/>
              </a:rPr>
              <a:t>Expected </a:t>
            </a:r>
          </a:p>
          <a:p>
            <a:pPr algn="ctr"/>
            <a:r>
              <a:rPr lang="en-US" sz="2400" b="1" dirty="0">
                <a:solidFill>
                  <a:schemeClr val="bg1"/>
                </a:solidFill>
                <a:latin typeface="Arial Black" panose="020B0A04020102020204" pitchFamily="34" charset="0"/>
              </a:rPr>
              <a:t>Structure.</a:t>
            </a:r>
          </a:p>
          <a:p>
            <a:pPr algn="ctr"/>
            <a:r>
              <a:rPr lang="en-US" sz="2400" dirty="0">
                <a:solidFill>
                  <a:schemeClr val="bg1"/>
                </a:solidFill>
                <a:latin typeface="Arial" panose="020B0604020202020204" pitchFamily="34" charset="0"/>
                <a:cs typeface="Arial" panose="020B0604020202020204" pitchFamily="34" charset="0"/>
              </a:rPr>
              <a:t>Unexpected</a:t>
            </a:r>
            <a:br>
              <a:rPr lang="en-US" sz="2400" dirty="0">
                <a:solidFill>
                  <a:schemeClr val="bg1"/>
                </a:solidFill>
              </a:rPr>
            </a:br>
            <a:r>
              <a:rPr lang="en-US" sz="2400" b="1" i="1" dirty="0">
                <a:solidFill>
                  <a:schemeClr val="bg1"/>
                </a:solidFill>
                <a:latin typeface="Arial Black" panose="020B0A04020102020204" pitchFamily="34" charset="0"/>
              </a:rPr>
              <a:t>Flexibility.</a:t>
            </a:r>
          </a:p>
        </p:txBody>
      </p:sp>
      <p:sp>
        <p:nvSpPr>
          <p:cNvPr id="7" name="Slide Number Placeholder 6">
            <a:extLst>
              <a:ext uri="{FF2B5EF4-FFF2-40B4-BE49-F238E27FC236}">
                <a16:creationId xmlns:a16="http://schemas.microsoft.com/office/drawing/2014/main" id="{AB1DF776-9B31-42F5-A764-569E3AE6FC07}"/>
              </a:ext>
            </a:extLst>
          </p:cNvPr>
          <p:cNvSpPr>
            <a:spLocks noGrp="1"/>
          </p:cNvSpPr>
          <p:nvPr>
            <p:ph type="sldNum" sz="quarter" idx="12"/>
          </p:nvPr>
        </p:nvSpPr>
        <p:spPr>
          <a:xfrm flipH="1">
            <a:off x="11456276" y="6157216"/>
            <a:ext cx="572438" cy="543697"/>
          </a:xfrm>
        </p:spPr>
        <p:txBody>
          <a:bodyPr/>
          <a:lstStyle/>
          <a:p>
            <a:pPr>
              <a:defRPr/>
            </a:pPr>
            <a:endParaRPr lang="en-US" dirty="0"/>
          </a:p>
          <a:p>
            <a:pPr>
              <a:defRPr/>
            </a:pPr>
            <a:endParaRPr lang="en-US" dirty="0"/>
          </a:p>
        </p:txBody>
      </p:sp>
      <p:pic>
        <p:nvPicPr>
          <p:cNvPr id="36" name="Picture 35">
            <a:extLst>
              <a:ext uri="{FF2B5EF4-FFF2-40B4-BE49-F238E27FC236}">
                <a16:creationId xmlns:a16="http://schemas.microsoft.com/office/drawing/2014/main" id="{37698E54-7E8C-4F46-9185-28C8B300F2EB}"/>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1962" y="111168"/>
            <a:ext cx="1192295" cy="1148577"/>
          </a:xfrm>
          <a:prstGeom prst="flowChartConnector">
            <a:avLst/>
          </a:prstGeom>
          <a:effectLst>
            <a:softEdge rad="762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17088" y="256418"/>
            <a:ext cx="1106884" cy="1000129"/>
          </a:xfrm>
          <a:prstGeom prst="rect">
            <a:avLst/>
          </a:prstGeom>
        </p:spPr>
      </p:pic>
      <p:sp>
        <p:nvSpPr>
          <p:cNvPr id="9" name="TextBox 8">
            <a:extLst>
              <a:ext uri="{FF2B5EF4-FFF2-40B4-BE49-F238E27FC236}">
                <a16:creationId xmlns:a16="http://schemas.microsoft.com/office/drawing/2014/main" id="{E4BFF52F-3390-4278-BEF9-C25555DF42CF}"/>
              </a:ext>
            </a:extLst>
          </p:cNvPr>
          <p:cNvSpPr txBox="1"/>
          <p:nvPr/>
        </p:nvSpPr>
        <p:spPr>
          <a:xfrm>
            <a:off x="6524609" y="2424443"/>
            <a:ext cx="4082080" cy="923330"/>
          </a:xfrm>
          <a:prstGeom prst="rect">
            <a:avLst/>
          </a:prstGeom>
          <a:noFill/>
        </p:spPr>
        <p:txBody>
          <a:bodyPr wrap="none" rtlCol="0" anchor="b" anchorCtr="0">
            <a:spAutoFit/>
          </a:bodyPr>
          <a:lstStyle/>
          <a:p>
            <a:pPr>
              <a:defRPr/>
            </a:pPr>
            <a:r>
              <a:rPr lang="en-US" b="1" dirty="0">
                <a:solidFill>
                  <a:srgbClr val="595959"/>
                </a:solidFill>
                <a:latin typeface="Poppins"/>
                <a:ea typeface="League Spartan" charset="0"/>
                <a:cs typeface="Poppins" pitchFamily="2" charset="77"/>
              </a:rPr>
              <a:t>Help Desk Service Level Agreement (SLA)</a:t>
            </a:r>
          </a:p>
          <a:p>
            <a:pPr marL="285750" indent="-285750">
              <a:buFont typeface="Arial" panose="020B0604020202020204" pitchFamily="34" charset="0"/>
              <a:buChar char="•"/>
              <a:defRPr/>
            </a:pPr>
            <a:r>
              <a:rPr lang="en-US" i="1" dirty="0">
                <a:solidFill>
                  <a:srgbClr val="595959"/>
                </a:solidFill>
                <a:latin typeface="Poppins"/>
                <a:ea typeface="League Spartan" charset="0"/>
                <a:cs typeface="Poppins" pitchFamily="2" charset="77"/>
              </a:rPr>
              <a:t>General Information </a:t>
            </a:r>
          </a:p>
          <a:p>
            <a:pPr marL="285750" indent="-285750">
              <a:buFont typeface="Arial" panose="020B0604020202020204" pitchFamily="34" charset="0"/>
              <a:buChar char="•"/>
              <a:defRPr/>
            </a:pPr>
            <a:r>
              <a:rPr lang="en-US" i="1" dirty="0">
                <a:solidFill>
                  <a:srgbClr val="595959"/>
                </a:solidFill>
                <a:latin typeface="Poppins"/>
                <a:ea typeface="League Spartan" charset="0"/>
                <a:cs typeface="Poppins" pitchFamily="2" charset="77"/>
              </a:rPr>
              <a:t>Metrics and Targets</a:t>
            </a:r>
          </a:p>
        </p:txBody>
      </p:sp>
      <p:sp>
        <p:nvSpPr>
          <p:cNvPr id="12" name="TextBox 11">
            <a:extLst>
              <a:ext uri="{FF2B5EF4-FFF2-40B4-BE49-F238E27FC236}">
                <a16:creationId xmlns:a16="http://schemas.microsoft.com/office/drawing/2014/main" id="{E251877B-45B8-4142-B0E9-C8E7715D5FAB}"/>
              </a:ext>
            </a:extLst>
          </p:cNvPr>
          <p:cNvSpPr txBox="1"/>
          <p:nvPr/>
        </p:nvSpPr>
        <p:spPr>
          <a:xfrm>
            <a:off x="6524609" y="4112207"/>
            <a:ext cx="2043316" cy="369332"/>
          </a:xfrm>
          <a:prstGeom prst="rect">
            <a:avLst/>
          </a:prstGeom>
          <a:noFill/>
        </p:spPr>
        <p:txBody>
          <a:bodyPr wrap="none" rtlCol="0" anchor="b" anchorCtr="0">
            <a:spAutoFit/>
          </a:bodyPr>
          <a:lstStyle/>
          <a:p>
            <a:pPr>
              <a:defRPr/>
            </a:pPr>
            <a:r>
              <a:rPr lang="en-US" b="1" dirty="0">
                <a:solidFill>
                  <a:srgbClr val="595959"/>
                </a:solidFill>
                <a:latin typeface="Poppins"/>
                <a:ea typeface="League Spartan" charset="0"/>
                <a:cs typeface="Poppins" pitchFamily="2" charset="77"/>
              </a:rPr>
              <a:t>Questions/Answers</a:t>
            </a:r>
          </a:p>
        </p:txBody>
      </p:sp>
    </p:spTree>
    <p:extLst>
      <p:ext uri="{BB962C8B-B14F-4D97-AF65-F5344CB8AC3E}">
        <p14:creationId xmlns:p14="http://schemas.microsoft.com/office/powerpoint/2010/main" val="2992144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ackground Images, Stock Photos &amp; Vectors | Shutterstock">
            <a:extLst>
              <a:ext uri="{FF2B5EF4-FFF2-40B4-BE49-F238E27FC236}">
                <a16:creationId xmlns:a16="http://schemas.microsoft.com/office/drawing/2014/main" id="{58E3E118-ADF4-4661-9BDC-E069FE25AF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701"/>
          <a:stretch/>
        </p:blipFill>
        <p:spPr bwMode="auto">
          <a:xfrm>
            <a:off x="-167456" y="0"/>
            <a:ext cx="12354694" cy="6859588"/>
          </a:xfrm>
          <a:prstGeom prst="rect">
            <a:avLst/>
          </a:prstGeom>
          <a:gradFill>
            <a:gsLst>
              <a:gs pos="20000">
                <a:schemeClr val="accent2">
                  <a:lumMod val="5000"/>
                  <a:lumOff val="95000"/>
                </a:schemeClr>
              </a:gs>
              <a:gs pos="82000">
                <a:schemeClr val="accent2">
                  <a:lumMod val="45000"/>
                  <a:lumOff val="55000"/>
                </a:schemeClr>
              </a:gs>
              <a:gs pos="45000">
                <a:srgbClr val="0739B2"/>
              </a:gs>
              <a:gs pos="100000">
                <a:schemeClr val="accent2">
                  <a:lumMod val="30000"/>
                  <a:lumOff val="70000"/>
                </a:schemeClr>
              </a:gs>
            </a:gsLst>
            <a:lin ang="5400000" scaled="1"/>
          </a:gradFill>
        </p:spPr>
      </p:pic>
      <p:sp>
        <p:nvSpPr>
          <p:cNvPr id="8" name="Text Placeholder 6">
            <a:extLst>
              <a:ext uri="{FF2B5EF4-FFF2-40B4-BE49-F238E27FC236}">
                <a16:creationId xmlns:a16="http://schemas.microsoft.com/office/drawing/2014/main" id="{B2EC7308-FC2D-C44D-8A9C-6DDDAA214C0B}"/>
              </a:ext>
            </a:extLst>
          </p:cNvPr>
          <p:cNvSpPr>
            <a:spLocks noGrp="1"/>
          </p:cNvSpPr>
          <p:nvPr/>
        </p:nvSpPr>
        <p:spPr>
          <a:xfrm>
            <a:off x="165230" y="2231254"/>
            <a:ext cx="11770716" cy="2902917"/>
          </a:xfrm>
          <a:prstGeom prst="rect">
            <a:avLst/>
          </a:prstGeom>
        </p:spPr>
        <p:txBody>
          <a:bodyPr vert="horz" wrap="square" lIns="0" tIns="0" rIns="0" bIns="0" rtlCol="0" anchor="ctr">
            <a:noAutofit/>
          </a:bodyPr>
          <a:lstStyle>
            <a:lvl1pPr marL="0" indent="0" algn="l" rtl="0" eaLnBrk="1" fontAlgn="base" hangingPunct="1">
              <a:lnSpc>
                <a:spcPct val="70000"/>
              </a:lnSpc>
              <a:spcBef>
                <a:spcPts val="0"/>
              </a:spcBef>
              <a:spcAft>
                <a:spcPct val="0"/>
              </a:spcAft>
              <a:buFont typeface="Arial" pitchFamily="34" charset="0"/>
              <a:buNone/>
              <a:defRPr lang="en-US" sz="7196" b="1" i="0" kern="1200" dirty="0">
                <a:solidFill>
                  <a:schemeClr val="bg1"/>
                </a:solidFill>
                <a:latin typeface="Arial Black" panose="020B0604020202020204" pitchFamily="34" charset="0"/>
                <a:ea typeface="Roboto" panose="02000000000000000000" pitchFamily="2" charset="0"/>
                <a:cs typeface="Arial Black" panose="020B0604020202020204" pitchFamily="34" charset="0"/>
              </a:defRPr>
            </a:lvl1pPr>
            <a:lvl2pPr marL="216000" indent="-216000" algn="l" rtl="0" eaLnBrk="1" fontAlgn="base" hangingPunct="1">
              <a:lnSpc>
                <a:spcPct val="110000"/>
              </a:lnSpc>
              <a:spcBef>
                <a:spcPts val="800"/>
              </a:spcBef>
              <a:spcAft>
                <a:spcPct val="0"/>
              </a:spcAft>
              <a:buFont typeface="Arial" pitchFamily="34" charset="0"/>
              <a:buChar char="•"/>
              <a:defRPr sz="1800" b="0" i="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1800" b="0" i="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864000" indent="-216000" algn="l" rtl="0" eaLnBrk="1" fontAlgn="base" hangingPunct="1">
              <a:lnSpc>
                <a:spcPct val="110000"/>
              </a:lnSpc>
              <a:spcBef>
                <a:spcPts val="800"/>
              </a:spcBef>
              <a:spcAft>
                <a:spcPct val="0"/>
              </a:spcAft>
              <a:buFont typeface="Arial" pitchFamily="34" charset="0"/>
              <a:buChar char="‒"/>
              <a:defRPr sz="1800" b="0" i="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5500" dirty="0"/>
              <a:t>BAS Real Property Governance</a:t>
            </a:r>
          </a:p>
          <a:p>
            <a:endParaRPr lang="en-US" sz="5500" dirty="0"/>
          </a:p>
          <a:p>
            <a:pPr marL="685800" indent="-685800">
              <a:buFont typeface="Arial" panose="020B0604020202020204" pitchFamily="34" charset="0"/>
              <a:buChar char="•"/>
            </a:pPr>
            <a:r>
              <a:rPr lang="en-US" sz="4400" i="1" dirty="0"/>
              <a:t>General </a:t>
            </a:r>
          </a:p>
          <a:p>
            <a:pPr marL="685800" indent="-685800">
              <a:buFont typeface="Arial" panose="020B0604020202020204" pitchFamily="34" charset="0"/>
              <a:buChar char="•"/>
            </a:pPr>
            <a:r>
              <a:rPr lang="en-US" sz="4400" i="1" dirty="0"/>
              <a:t>Help Desk </a:t>
            </a:r>
          </a:p>
          <a:p>
            <a:pPr marL="685800" indent="-685800">
              <a:buFont typeface="Arial" panose="020B0604020202020204" pitchFamily="34" charset="0"/>
              <a:buChar char="•"/>
            </a:pPr>
            <a:r>
              <a:rPr lang="en-US" sz="4400" i="1" dirty="0"/>
              <a:t>Change and Control Board</a:t>
            </a:r>
          </a:p>
          <a:p>
            <a:endParaRPr lang="en-US" sz="5500" i="1" dirty="0"/>
          </a:p>
        </p:txBody>
      </p:sp>
      <p:pic>
        <p:nvPicPr>
          <p:cNvPr id="10" name="Picture 9">
            <a:extLst>
              <a:ext uri="{FF2B5EF4-FFF2-40B4-BE49-F238E27FC236}">
                <a16:creationId xmlns:a16="http://schemas.microsoft.com/office/drawing/2014/main" id="{55B62310-CAA7-4B47-95BF-F848755211FA}"/>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1962" y="111168"/>
            <a:ext cx="1192295" cy="1148577"/>
          </a:xfrm>
          <a:prstGeom prst="flowChartConnector">
            <a:avLst/>
          </a:prstGeom>
          <a:effectLst>
            <a:softEdge rad="762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05537" y="318807"/>
            <a:ext cx="2530409" cy="1137504"/>
          </a:xfrm>
          <a:prstGeom prst="rect">
            <a:avLst/>
          </a:prstGeom>
        </p:spPr>
      </p:pic>
    </p:spTree>
    <p:extLst>
      <p:ext uri="{BB962C8B-B14F-4D97-AF65-F5344CB8AC3E}">
        <p14:creationId xmlns:p14="http://schemas.microsoft.com/office/powerpoint/2010/main" val="2408232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9">
            <a:extLst>
              <a:ext uri="{FF2B5EF4-FFF2-40B4-BE49-F238E27FC236}">
                <a16:creationId xmlns:a16="http://schemas.microsoft.com/office/drawing/2014/main" id="{6D987E1C-4D21-EC45-A0DE-5ED38B72DEFC}"/>
              </a:ext>
            </a:extLst>
          </p:cNvPr>
          <p:cNvSpPr txBox="1">
            <a:spLocks/>
          </p:cNvSpPr>
          <p:nvPr/>
        </p:nvSpPr>
        <p:spPr>
          <a:xfrm>
            <a:off x="11489427" y="6517088"/>
            <a:ext cx="385711" cy="206246"/>
          </a:xfrm>
          <a:prstGeom prst="rect">
            <a:avLst/>
          </a:prstGeom>
        </p:spPr>
        <p:txBody>
          <a:bodyPr/>
          <a:lstStyle>
            <a:defPPr>
              <a:defRPr lang="en-US"/>
            </a:defPPr>
            <a:lvl1pPr marL="0" algn="l" defTabSz="914400" rtl="0" eaLnBrk="1" latinLnBrk="0" hangingPunct="1">
              <a:defRPr sz="700" kern="1200">
                <a:solidFill>
                  <a:schemeClr val="tx1">
                    <a:alpha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9AC08D-23A9-440E-BCB9-AA1E9877CC38}" type="slidenum">
              <a:rPr lang="en-US" sz="1100">
                <a:latin typeface="Arial" panose="020B0604020202020204" pitchFamily="34" charset="0"/>
              </a:rPr>
              <a:pPr/>
              <a:t>4</a:t>
            </a:fld>
            <a:endParaRPr lang="en-US" sz="1100" dirty="0">
              <a:latin typeface="Arial" panose="020B0604020202020204" pitchFamily="34" charset="0"/>
            </a:endParaRPr>
          </a:p>
        </p:txBody>
      </p:sp>
      <p:sp>
        <p:nvSpPr>
          <p:cNvPr id="5" name="Title 1">
            <a:extLst>
              <a:ext uri="{FF2B5EF4-FFF2-40B4-BE49-F238E27FC236}">
                <a16:creationId xmlns:a16="http://schemas.microsoft.com/office/drawing/2014/main" id="{32A66538-1A9C-4A6D-9FB9-33C507935D5F}"/>
              </a:ext>
            </a:extLst>
          </p:cNvPr>
          <p:cNvSpPr txBox="1">
            <a:spLocks/>
          </p:cNvSpPr>
          <p:nvPr/>
        </p:nvSpPr>
        <p:spPr>
          <a:xfrm>
            <a:off x="1732289" y="306988"/>
            <a:ext cx="8874539" cy="741467"/>
          </a:xfrm>
          <a:prstGeom prst="rect">
            <a:avLst/>
          </a:prstGeom>
        </p:spPr>
        <p:txBody>
          <a:bodyPr vert="horz" wrap="square" lIns="0" tIns="45702" rIns="0" bIns="0" rtlCol="0" anchor="t" anchorCtr="0">
            <a:spAutoFit/>
          </a:bodyPr>
          <a:lstStyle>
            <a:lvl1pPr marL="0" indent="0" algn="l" defTabSz="914377" rtl="0" eaLnBrk="1" latinLnBrk="0" hangingPunct="1">
              <a:lnSpc>
                <a:spcPct val="70000"/>
              </a:lnSpc>
              <a:spcBef>
                <a:spcPct val="0"/>
              </a:spcBef>
              <a:buNone/>
              <a:defRPr sz="4000" b="0" kern="1200" cap="all" spc="-150" baseline="0">
                <a:solidFill>
                  <a:schemeClr val="tx1"/>
                </a:solidFill>
                <a:latin typeface="Arial Black" panose="020B0A04020102020204" pitchFamily="34" charset="0"/>
                <a:ea typeface="+mj-ea"/>
                <a:cs typeface="Arial" panose="020B0604020202020204" pitchFamily="34" charset="0"/>
              </a:defRPr>
            </a:lvl1pPr>
          </a:lstStyle>
          <a:p>
            <a:pPr>
              <a:lnSpc>
                <a:spcPct val="80000"/>
              </a:lnSpc>
            </a:pPr>
            <a:r>
              <a:rPr lang="en-US" sz="3599" b="1" spc="-100" dirty="0">
                <a:latin typeface="Arial Black" panose="020B0604020202020204" pitchFamily="34" charset="0"/>
                <a:cs typeface="Arial Black" panose="020B0604020202020204" pitchFamily="34" charset="0"/>
              </a:rPr>
              <a:t>BAS Real Property </a:t>
            </a:r>
          </a:p>
          <a:p>
            <a:pPr>
              <a:lnSpc>
                <a:spcPct val="80000"/>
              </a:lnSpc>
            </a:pPr>
            <a:r>
              <a:rPr lang="en-US" sz="2000" b="1" spc="-100" dirty="0">
                <a:solidFill>
                  <a:schemeClr val="accent1"/>
                </a:solidFill>
                <a:latin typeface="Arial Black"/>
                <a:cs typeface="Arial Black" panose="020B0604020202020204" pitchFamily="34" charset="0"/>
              </a:rPr>
              <a:t>Governance and production Support </a:t>
            </a:r>
          </a:p>
        </p:txBody>
      </p:sp>
      <p:sp>
        <p:nvSpPr>
          <p:cNvPr id="8" name="Text Placeholder 2">
            <a:extLst>
              <a:ext uri="{FF2B5EF4-FFF2-40B4-BE49-F238E27FC236}">
                <a16:creationId xmlns:a16="http://schemas.microsoft.com/office/drawing/2014/main" id="{BE6DC4AD-1756-4FE1-9B26-012BDB3E7D13}"/>
              </a:ext>
            </a:extLst>
          </p:cNvPr>
          <p:cNvSpPr txBox="1">
            <a:spLocks/>
          </p:cNvSpPr>
          <p:nvPr/>
        </p:nvSpPr>
        <p:spPr>
          <a:xfrm>
            <a:off x="434758" y="1324047"/>
            <a:ext cx="11469600" cy="5007284"/>
          </a:xfrm>
          <a:prstGeom prst="rect">
            <a:avLst/>
          </a:prstGeom>
        </p:spPr>
        <p:txBody>
          <a:bodyPr vert="horz" lIns="0" tIns="0" rIns="0" bIns="0" rtlCol="0">
            <a:noAutofit/>
          </a:bodyPr>
          <a:lstStyle>
            <a:defPPr>
              <a:defRPr lang="en-US"/>
            </a:defPPr>
            <a:lvl1pPr marL="0" algn="l" defTabSz="1218885" rtl="0" eaLnBrk="1" latinLnBrk="0" hangingPunct="1">
              <a:defRPr sz="2400" kern="1200">
                <a:solidFill>
                  <a:schemeClr val="tx1"/>
                </a:solidFill>
                <a:latin typeface="+mn-lt"/>
                <a:ea typeface="+mn-ea"/>
                <a:cs typeface="+mn-cs"/>
              </a:defRPr>
            </a:lvl1pPr>
            <a:lvl2pPr marL="609443" algn="l" defTabSz="1218885" rtl="0" eaLnBrk="1" latinLnBrk="0" hangingPunct="1">
              <a:defRPr sz="2400" kern="1200">
                <a:solidFill>
                  <a:schemeClr val="tx1"/>
                </a:solidFill>
                <a:latin typeface="+mn-lt"/>
                <a:ea typeface="+mn-ea"/>
                <a:cs typeface="+mn-cs"/>
              </a:defRPr>
            </a:lvl2pPr>
            <a:lvl3pPr marL="1218885" algn="l" defTabSz="1218885" rtl="0" eaLnBrk="1" latinLnBrk="0" hangingPunct="1">
              <a:defRPr sz="2400" kern="1200">
                <a:solidFill>
                  <a:schemeClr val="tx1"/>
                </a:solidFill>
                <a:latin typeface="+mn-lt"/>
                <a:ea typeface="+mn-ea"/>
                <a:cs typeface="+mn-cs"/>
              </a:defRPr>
            </a:lvl3pPr>
            <a:lvl4pPr marL="1828328" algn="l" defTabSz="1218885" rtl="0" eaLnBrk="1" latinLnBrk="0" hangingPunct="1">
              <a:defRPr sz="2400" kern="1200">
                <a:solidFill>
                  <a:schemeClr val="tx1"/>
                </a:solidFill>
                <a:latin typeface="+mn-lt"/>
                <a:ea typeface="+mn-ea"/>
                <a:cs typeface="+mn-cs"/>
              </a:defRPr>
            </a:lvl4pPr>
            <a:lvl5pPr marL="2437771" algn="l" defTabSz="1218885" rtl="0" eaLnBrk="1" latinLnBrk="0" hangingPunct="1">
              <a:defRPr sz="2400" kern="1200">
                <a:solidFill>
                  <a:schemeClr val="tx1"/>
                </a:solidFill>
                <a:latin typeface="+mn-lt"/>
                <a:ea typeface="+mn-ea"/>
                <a:cs typeface="+mn-cs"/>
              </a:defRPr>
            </a:lvl5pPr>
            <a:lvl6pPr marL="3047213" algn="l" defTabSz="1218885" rtl="0" eaLnBrk="1" latinLnBrk="0" hangingPunct="1">
              <a:defRPr sz="2400" kern="1200">
                <a:solidFill>
                  <a:schemeClr val="tx1"/>
                </a:solidFill>
                <a:latin typeface="+mn-lt"/>
                <a:ea typeface="+mn-ea"/>
                <a:cs typeface="+mn-cs"/>
              </a:defRPr>
            </a:lvl6pPr>
            <a:lvl7pPr marL="3656656" algn="l" defTabSz="1218885" rtl="0" eaLnBrk="1" latinLnBrk="0" hangingPunct="1">
              <a:defRPr sz="2400" kern="1200">
                <a:solidFill>
                  <a:schemeClr val="tx1"/>
                </a:solidFill>
                <a:latin typeface="+mn-lt"/>
                <a:ea typeface="+mn-ea"/>
                <a:cs typeface="+mn-cs"/>
              </a:defRPr>
            </a:lvl7pPr>
            <a:lvl8pPr marL="4266097" algn="l" defTabSz="1218885" rtl="0" eaLnBrk="1" latinLnBrk="0" hangingPunct="1">
              <a:defRPr sz="2400" kern="1200">
                <a:solidFill>
                  <a:schemeClr val="tx1"/>
                </a:solidFill>
                <a:latin typeface="+mn-lt"/>
                <a:ea typeface="+mn-ea"/>
                <a:cs typeface="+mn-cs"/>
              </a:defRPr>
            </a:lvl8pPr>
            <a:lvl9pPr marL="4875541" algn="l" defTabSz="1218885" rtl="0" eaLnBrk="1" latinLnBrk="0" hangingPunct="1">
              <a:defRPr sz="2400" kern="1200">
                <a:solidFill>
                  <a:schemeClr val="tx1"/>
                </a:solidFill>
                <a:latin typeface="+mn-lt"/>
                <a:ea typeface="+mn-ea"/>
                <a:cs typeface="+mn-cs"/>
              </a:defRPr>
            </a:lvl9pPr>
          </a:lstStyle>
          <a:p>
            <a:pPr fontAlgn="auto">
              <a:spcBef>
                <a:spcPts val="0"/>
              </a:spcBef>
              <a:spcAft>
                <a:spcPts val="0"/>
              </a:spcAft>
            </a:pPr>
            <a:r>
              <a:rPr lang="en-US" dirty="0">
                <a:latin typeface="Arial Black" panose="020B0A04020102020204" pitchFamily="34" charset="0"/>
              </a:rPr>
              <a:t>General Production Support </a:t>
            </a:r>
          </a:p>
          <a:p>
            <a:pPr marL="342900" indent="-342900" fontAlgn="auto">
              <a:spcBef>
                <a:spcPts val="0"/>
              </a:spcBef>
              <a:spcAft>
                <a:spcPts val="0"/>
              </a:spcAft>
              <a:buFont typeface="Arial" panose="020B0604020202020204" pitchFamily="34" charset="0"/>
              <a:buChar char="•"/>
            </a:pPr>
            <a:r>
              <a:rPr lang="en-US" dirty="0">
                <a:latin typeface="Arial  "/>
              </a:rPr>
              <a:t>Establish Governance Structure for BAS Real Property users in Sunflower Asset Management System (SAMS)</a:t>
            </a:r>
          </a:p>
          <a:p>
            <a:pPr marL="342900" indent="-342900" fontAlgn="auto">
              <a:spcBef>
                <a:spcPts val="0"/>
              </a:spcBef>
              <a:spcAft>
                <a:spcPts val="0"/>
              </a:spcAft>
              <a:buFont typeface="Arial" panose="020B0604020202020204" pitchFamily="34" charset="0"/>
              <a:buChar char="•"/>
            </a:pPr>
            <a:r>
              <a:rPr lang="en-US" u="sng" dirty="0">
                <a:latin typeface="Arial  "/>
              </a:rPr>
              <a:t>Documented Processes:</a:t>
            </a:r>
          </a:p>
          <a:p>
            <a:pPr marL="952343" lvl="1" indent="-342900" fontAlgn="auto">
              <a:spcBef>
                <a:spcPts val="0"/>
              </a:spcBef>
              <a:spcAft>
                <a:spcPts val="0"/>
              </a:spcAft>
              <a:buFont typeface="Arial" panose="020B0604020202020204" pitchFamily="34" charset="0"/>
              <a:buChar char="•"/>
            </a:pPr>
            <a:r>
              <a:rPr lang="en-US" dirty="0">
                <a:latin typeface="Arial  "/>
              </a:rPr>
              <a:t>Real Property Help Desk</a:t>
            </a:r>
          </a:p>
          <a:p>
            <a:pPr marL="952343" lvl="1" indent="-342900" fontAlgn="auto">
              <a:spcBef>
                <a:spcPts val="0"/>
              </a:spcBef>
              <a:spcAft>
                <a:spcPts val="0"/>
              </a:spcAft>
              <a:buFont typeface="Arial" panose="020B0604020202020204" pitchFamily="34" charset="0"/>
              <a:buChar char="•"/>
            </a:pPr>
            <a:r>
              <a:rPr lang="en-US" dirty="0">
                <a:latin typeface="Arial  "/>
              </a:rPr>
              <a:t>Change and Control Board</a:t>
            </a:r>
          </a:p>
          <a:p>
            <a:pPr marL="952343" lvl="1" indent="-342900" fontAlgn="auto">
              <a:spcBef>
                <a:spcPts val="0"/>
              </a:spcBef>
              <a:spcAft>
                <a:spcPts val="0"/>
              </a:spcAft>
              <a:buFont typeface="Arial" panose="020B0604020202020204" pitchFamily="34" charset="0"/>
              <a:buChar char="•"/>
            </a:pPr>
            <a:r>
              <a:rPr lang="en-US" dirty="0">
                <a:latin typeface="Arial  "/>
              </a:rPr>
              <a:t>Release Management</a:t>
            </a:r>
          </a:p>
          <a:p>
            <a:pPr marL="952343" lvl="1" indent="-342900" fontAlgn="auto">
              <a:spcBef>
                <a:spcPts val="0"/>
              </a:spcBef>
              <a:spcAft>
                <a:spcPts val="0"/>
              </a:spcAft>
              <a:buFont typeface="Arial" panose="020B0604020202020204" pitchFamily="34" charset="0"/>
              <a:buChar char="•"/>
            </a:pPr>
            <a:endParaRPr lang="en-US" sz="2000" dirty="0">
              <a:latin typeface="Arial  "/>
            </a:endParaRPr>
          </a:p>
          <a:p>
            <a:pPr marL="952343" lvl="1" indent="-342900" fontAlgn="auto">
              <a:spcBef>
                <a:spcPts val="0"/>
              </a:spcBef>
              <a:spcAft>
                <a:spcPts val="0"/>
              </a:spcAft>
              <a:buFont typeface="Arial" panose="020B0604020202020204" pitchFamily="34" charset="0"/>
              <a:buChar char="•"/>
            </a:pPr>
            <a:endParaRPr lang="en-US" sz="1800" dirty="0">
              <a:latin typeface="Arial  "/>
            </a:endParaRPr>
          </a:p>
          <a:p>
            <a:pPr marL="342900" indent="-342900" fontAlgn="auto">
              <a:spcBef>
                <a:spcPts val="0"/>
              </a:spcBef>
              <a:spcAft>
                <a:spcPts val="0"/>
              </a:spcAft>
              <a:buFont typeface="Arial" panose="020B0604020202020204" pitchFamily="34" charset="0"/>
              <a:buChar char="•"/>
            </a:pPr>
            <a:r>
              <a:rPr lang="en-US" sz="1800" b="1" dirty="0">
                <a:latin typeface="Arial  "/>
              </a:rPr>
              <a:t>Note</a:t>
            </a:r>
            <a:r>
              <a:rPr lang="en-US" sz="1800" dirty="0">
                <a:latin typeface="Arial  "/>
              </a:rPr>
              <a:t>:  </a:t>
            </a:r>
            <a:r>
              <a:rPr lang="en-US" sz="1800" i="1" dirty="0">
                <a:latin typeface="Arial  "/>
              </a:rPr>
              <a:t>The Sunflower Real Property module is being deployed as an “early win” for the BAS Program.  The remaining modules of the Sunflower System (personal property and fleet property) will be deployed as part of the larger BAS effort in phased deployments.  As part of that effort, a BAS Production Support Plan will be implemented for the long-term support of the BAS Solution Suite.  </a:t>
            </a:r>
            <a:r>
              <a:rPr lang="en-US" sz="1800" b="1" i="1" dirty="0">
                <a:latin typeface="Arial  "/>
              </a:rPr>
              <a:t>This document will serve to govern real property usage of BAS Sunflower until  a long-term production support plan is deployed.  This plan will be applicable for the following estimated time frame:  April 2021 through October 2022</a:t>
            </a:r>
            <a:r>
              <a:rPr lang="en-US" sz="1800" i="1" dirty="0">
                <a:latin typeface="Arial  "/>
              </a:rPr>
              <a:t>.  </a:t>
            </a:r>
          </a:p>
          <a:p>
            <a:pPr marL="342900" indent="-342900" fontAlgn="auto">
              <a:spcBef>
                <a:spcPts val="0"/>
              </a:spcBef>
              <a:spcAft>
                <a:spcPts val="0"/>
              </a:spcAft>
              <a:buFont typeface="Arial" panose="020B0604020202020204" pitchFamily="34" charset="0"/>
              <a:buChar char="•"/>
            </a:pPr>
            <a:endParaRPr lang="en-US" sz="1800" dirty="0">
              <a:latin typeface="Arial  "/>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3701" y="353159"/>
            <a:ext cx="1268310" cy="1145986"/>
          </a:xfrm>
          <a:prstGeom prst="rect">
            <a:avLst/>
          </a:prstGeom>
        </p:spPr>
      </p:pic>
    </p:spTree>
    <p:extLst>
      <p:ext uri="{BB962C8B-B14F-4D97-AF65-F5344CB8AC3E}">
        <p14:creationId xmlns:p14="http://schemas.microsoft.com/office/powerpoint/2010/main" val="1683545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9">
            <a:extLst>
              <a:ext uri="{FF2B5EF4-FFF2-40B4-BE49-F238E27FC236}">
                <a16:creationId xmlns:a16="http://schemas.microsoft.com/office/drawing/2014/main" id="{6D987E1C-4D21-EC45-A0DE-5ED38B72DEFC}"/>
              </a:ext>
            </a:extLst>
          </p:cNvPr>
          <p:cNvSpPr txBox="1">
            <a:spLocks/>
          </p:cNvSpPr>
          <p:nvPr/>
        </p:nvSpPr>
        <p:spPr>
          <a:xfrm>
            <a:off x="11489427" y="6517088"/>
            <a:ext cx="385711" cy="206246"/>
          </a:xfrm>
          <a:prstGeom prst="rect">
            <a:avLst/>
          </a:prstGeom>
        </p:spPr>
        <p:txBody>
          <a:bodyPr/>
          <a:lstStyle>
            <a:defPPr>
              <a:defRPr lang="en-US"/>
            </a:defPPr>
            <a:lvl1pPr marL="0" algn="l" defTabSz="914400" rtl="0" eaLnBrk="1" latinLnBrk="0" hangingPunct="1">
              <a:defRPr sz="700" kern="1200">
                <a:solidFill>
                  <a:schemeClr val="tx1">
                    <a:alpha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9AC08D-23A9-440E-BCB9-AA1E9877CC38}" type="slidenum">
              <a:rPr lang="en-US" sz="1100">
                <a:latin typeface="Arial" panose="020B0604020202020204" pitchFamily="34" charset="0"/>
              </a:rPr>
              <a:pPr/>
              <a:t>5</a:t>
            </a:fld>
            <a:endParaRPr lang="en-US" sz="1100" dirty="0">
              <a:latin typeface="Arial" panose="020B0604020202020204" pitchFamily="34" charset="0"/>
            </a:endParaRPr>
          </a:p>
        </p:txBody>
      </p:sp>
      <p:sp>
        <p:nvSpPr>
          <p:cNvPr id="5" name="Title 1">
            <a:extLst>
              <a:ext uri="{FF2B5EF4-FFF2-40B4-BE49-F238E27FC236}">
                <a16:creationId xmlns:a16="http://schemas.microsoft.com/office/drawing/2014/main" id="{32A66538-1A9C-4A6D-9FB9-33C507935D5F}"/>
              </a:ext>
            </a:extLst>
          </p:cNvPr>
          <p:cNvSpPr txBox="1">
            <a:spLocks/>
          </p:cNvSpPr>
          <p:nvPr/>
        </p:nvSpPr>
        <p:spPr>
          <a:xfrm>
            <a:off x="1732289" y="306988"/>
            <a:ext cx="8874539" cy="741467"/>
          </a:xfrm>
          <a:prstGeom prst="rect">
            <a:avLst/>
          </a:prstGeom>
        </p:spPr>
        <p:txBody>
          <a:bodyPr vert="horz" wrap="square" lIns="0" tIns="45702" rIns="0" bIns="0" rtlCol="0" anchor="t" anchorCtr="0">
            <a:spAutoFit/>
          </a:bodyPr>
          <a:lstStyle>
            <a:lvl1pPr marL="0" indent="0" algn="l" defTabSz="914377" rtl="0" eaLnBrk="1" latinLnBrk="0" hangingPunct="1">
              <a:lnSpc>
                <a:spcPct val="70000"/>
              </a:lnSpc>
              <a:spcBef>
                <a:spcPct val="0"/>
              </a:spcBef>
              <a:buNone/>
              <a:defRPr sz="4000" b="0" kern="1200" cap="all" spc="-150" baseline="0">
                <a:solidFill>
                  <a:schemeClr val="tx1"/>
                </a:solidFill>
                <a:latin typeface="Arial Black" panose="020B0A04020102020204" pitchFamily="34" charset="0"/>
                <a:ea typeface="+mj-ea"/>
                <a:cs typeface="Arial" panose="020B0604020202020204" pitchFamily="34" charset="0"/>
              </a:defRPr>
            </a:lvl1pPr>
          </a:lstStyle>
          <a:p>
            <a:pPr>
              <a:lnSpc>
                <a:spcPct val="80000"/>
              </a:lnSpc>
            </a:pPr>
            <a:r>
              <a:rPr lang="en-US" sz="3599" b="1" spc="-100" dirty="0">
                <a:latin typeface="Arial Black" panose="020B0604020202020204" pitchFamily="34" charset="0"/>
                <a:cs typeface="Arial Black" panose="020B0604020202020204" pitchFamily="34" charset="0"/>
              </a:rPr>
              <a:t>BAS Real Property </a:t>
            </a:r>
          </a:p>
          <a:p>
            <a:pPr>
              <a:lnSpc>
                <a:spcPct val="80000"/>
              </a:lnSpc>
            </a:pPr>
            <a:r>
              <a:rPr lang="en-US" sz="2000" b="1" spc="-100" dirty="0">
                <a:solidFill>
                  <a:schemeClr val="accent1"/>
                </a:solidFill>
                <a:latin typeface="Arial Black"/>
                <a:cs typeface="Arial Black" panose="020B0604020202020204" pitchFamily="34" charset="0"/>
              </a:rPr>
              <a:t>Governance and Production Support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3701" y="353159"/>
            <a:ext cx="1268310" cy="1145986"/>
          </a:xfrm>
          <a:prstGeom prst="rect">
            <a:avLst/>
          </a:prstGeom>
        </p:spPr>
      </p:pic>
      <p:sp>
        <p:nvSpPr>
          <p:cNvPr id="6" name="TextBox 5">
            <a:extLst>
              <a:ext uri="{FF2B5EF4-FFF2-40B4-BE49-F238E27FC236}">
                <a16:creationId xmlns:a16="http://schemas.microsoft.com/office/drawing/2014/main" id="{041834BD-DB86-40C1-A964-89C1A56A764B}"/>
              </a:ext>
            </a:extLst>
          </p:cNvPr>
          <p:cNvSpPr txBox="1"/>
          <p:nvPr/>
        </p:nvSpPr>
        <p:spPr>
          <a:xfrm>
            <a:off x="1245141" y="1764954"/>
            <a:ext cx="9075906" cy="715084"/>
          </a:xfrm>
          <a:prstGeom prst="roundRect">
            <a:avLst/>
          </a:prstGeom>
          <a:solidFill>
            <a:srgbClr val="008000"/>
          </a:solidFill>
        </p:spPr>
        <p:txBody>
          <a:bodyPr wrap="square" rtlCol="0" anchor="ctr" anchorCtr="0">
            <a:noAutofit/>
          </a:bodyPr>
          <a:lstStyle/>
          <a:p>
            <a:pPr algn="ctr"/>
            <a:r>
              <a:rPr lang="en-US" b="1" dirty="0">
                <a:solidFill>
                  <a:schemeClr val="bg1"/>
                </a:solidFill>
                <a:latin typeface="Arial Black" panose="020B0A04020102020204" pitchFamily="34" charset="0"/>
              </a:rPr>
              <a:t>BAS Real Property Governance </a:t>
            </a:r>
          </a:p>
        </p:txBody>
      </p:sp>
      <p:grpSp>
        <p:nvGrpSpPr>
          <p:cNvPr id="7" name="Group 6">
            <a:extLst>
              <a:ext uri="{FF2B5EF4-FFF2-40B4-BE49-F238E27FC236}">
                <a16:creationId xmlns:a16="http://schemas.microsoft.com/office/drawing/2014/main" id="{989D0248-C9F1-4BCE-BC33-8A40B73D8DA0}"/>
              </a:ext>
            </a:extLst>
          </p:cNvPr>
          <p:cNvGrpSpPr/>
          <p:nvPr/>
        </p:nvGrpSpPr>
        <p:grpSpPr>
          <a:xfrm>
            <a:off x="1245141" y="2834183"/>
            <a:ext cx="2558374" cy="724708"/>
            <a:chOff x="718457" y="1654629"/>
            <a:chExt cx="3135086" cy="996008"/>
          </a:xfrm>
          <a:solidFill>
            <a:srgbClr val="680000"/>
          </a:solidFill>
        </p:grpSpPr>
        <p:sp>
          <p:nvSpPr>
            <p:cNvPr id="9" name="Rectangle: Rounded Corners 8">
              <a:extLst>
                <a:ext uri="{FF2B5EF4-FFF2-40B4-BE49-F238E27FC236}">
                  <a16:creationId xmlns:a16="http://schemas.microsoft.com/office/drawing/2014/main" id="{5852FBC4-3CEF-494B-B727-744F6E9E49AC}"/>
                </a:ext>
              </a:extLst>
            </p:cNvPr>
            <p:cNvSpPr/>
            <p:nvPr/>
          </p:nvSpPr>
          <p:spPr>
            <a:xfrm>
              <a:off x="718457" y="1654629"/>
              <a:ext cx="3135086" cy="996008"/>
            </a:xfrm>
            <a:prstGeom prst="roundRect">
              <a:avLst/>
            </a:prstGeom>
            <a:grpFill/>
            <a:ln w="19050">
              <a:no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latin typeface="Graphik" panose="020B0503030202060203" pitchFamily="34" charset="77"/>
              </a:endParaRPr>
            </a:p>
          </p:txBody>
        </p:sp>
        <p:sp>
          <p:nvSpPr>
            <p:cNvPr id="10" name="TextBox 9">
              <a:extLst>
                <a:ext uri="{FF2B5EF4-FFF2-40B4-BE49-F238E27FC236}">
                  <a16:creationId xmlns:a16="http://schemas.microsoft.com/office/drawing/2014/main" id="{9C670630-A018-4CB4-9382-1A313B1809C3}"/>
                </a:ext>
              </a:extLst>
            </p:cNvPr>
            <p:cNvSpPr txBox="1"/>
            <p:nvPr/>
          </p:nvSpPr>
          <p:spPr>
            <a:xfrm>
              <a:off x="1039585" y="1895412"/>
              <a:ext cx="2492829" cy="507594"/>
            </a:xfrm>
            <a:prstGeom prst="rect">
              <a:avLst/>
            </a:prstGeom>
            <a:grpFill/>
          </p:spPr>
          <p:txBody>
            <a:bodyPr wrap="square" rtlCol="0">
              <a:spAutoFit/>
            </a:bodyPr>
            <a:lstStyle/>
            <a:p>
              <a:pPr algn="ctr"/>
              <a:r>
                <a:rPr lang="en-US" b="1" dirty="0">
                  <a:solidFill>
                    <a:schemeClr val="bg1"/>
                  </a:solidFill>
                  <a:latin typeface="Arial Black" panose="020B0A04020102020204" pitchFamily="34" charset="0"/>
                </a:rPr>
                <a:t>Help Desk</a:t>
              </a:r>
            </a:p>
          </p:txBody>
        </p:sp>
      </p:grpSp>
      <p:grpSp>
        <p:nvGrpSpPr>
          <p:cNvPr id="11" name="Group 10">
            <a:extLst>
              <a:ext uri="{FF2B5EF4-FFF2-40B4-BE49-F238E27FC236}">
                <a16:creationId xmlns:a16="http://schemas.microsoft.com/office/drawing/2014/main" id="{EE842B36-0F14-4CF4-A658-1CBDBB873544}"/>
              </a:ext>
            </a:extLst>
          </p:cNvPr>
          <p:cNvGrpSpPr/>
          <p:nvPr/>
        </p:nvGrpSpPr>
        <p:grpSpPr>
          <a:xfrm>
            <a:off x="4230778" y="2831692"/>
            <a:ext cx="2831503" cy="724708"/>
            <a:chOff x="4526076" y="1569755"/>
            <a:chExt cx="3135086" cy="724708"/>
          </a:xfrm>
          <a:solidFill>
            <a:schemeClr val="bg2">
              <a:lumMod val="25000"/>
            </a:schemeClr>
          </a:solidFill>
        </p:grpSpPr>
        <p:sp>
          <p:nvSpPr>
            <p:cNvPr id="12" name="Rectangle: Rounded Corners 11">
              <a:extLst>
                <a:ext uri="{FF2B5EF4-FFF2-40B4-BE49-F238E27FC236}">
                  <a16:creationId xmlns:a16="http://schemas.microsoft.com/office/drawing/2014/main" id="{078055A9-EE50-4CC8-BCEB-2513603C86B1}"/>
                </a:ext>
              </a:extLst>
            </p:cNvPr>
            <p:cNvSpPr/>
            <p:nvPr/>
          </p:nvSpPr>
          <p:spPr>
            <a:xfrm>
              <a:off x="4526076" y="1569755"/>
              <a:ext cx="3135086" cy="72470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Black" panose="020B0A04020102020204" pitchFamily="34" charset="0"/>
              </a:endParaRPr>
            </a:p>
          </p:txBody>
        </p:sp>
        <p:sp>
          <p:nvSpPr>
            <p:cNvPr id="13" name="TextBox 12">
              <a:extLst>
                <a:ext uri="{FF2B5EF4-FFF2-40B4-BE49-F238E27FC236}">
                  <a16:creationId xmlns:a16="http://schemas.microsoft.com/office/drawing/2014/main" id="{0B9C79CE-E837-453D-B1E6-768605291E07}"/>
                </a:ext>
              </a:extLst>
            </p:cNvPr>
            <p:cNvSpPr txBox="1"/>
            <p:nvPr/>
          </p:nvSpPr>
          <p:spPr>
            <a:xfrm>
              <a:off x="4830878" y="1761529"/>
              <a:ext cx="2492829" cy="3693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accent5"/>
                  </a:solidFill>
                  <a:latin typeface="Arial" panose="020B0604020202020204" pitchFamily="34" charset="0"/>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n-US" dirty="0">
                  <a:solidFill>
                    <a:schemeClr val="bg1"/>
                  </a:solidFill>
                  <a:latin typeface="Arial Black" panose="020B0A04020102020204" pitchFamily="34" charset="0"/>
                </a:rPr>
                <a:t>Change and Control Board </a:t>
              </a:r>
            </a:p>
          </p:txBody>
        </p:sp>
      </p:grpSp>
      <p:grpSp>
        <p:nvGrpSpPr>
          <p:cNvPr id="14" name="Group 13">
            <a:extLst>
              <a:ext uri="{FF2B5EF4-FFF2-40B4-BE49-F238E27FC236}">
                <a16:creationId xmlns:a16="http://schemas.microsoft.com/office/drawing/2014/main" id="{E284822D-956A-4216-8927-9C3FC94C3B7A}"/>
              </a:ext>
            </a:extLst>
          </p:cNvPr>
          <p:cNvGrpSpPr/>
          <p:nvPr/>
        </p:nvGrpSpPr>
        <p:grpSpPr>
          <a:xfrm>
            <a:off x="7489544" y="2831692"/>
            <a:ext cx="2831503" cy="724708"/>
            <a:chOff x="4526076" y="1569755"/>
            <a:chExt cx="3135086" cy="724708"/>
          </a:xfrm>
          <a:solidFill>
            <a:schemeClr val="tx1">
              <a:lumMod val="75000"/>
              <a:lumOff val="25000"/>
            </a:schemeClr>
          </a:solidFill>
        </p:grpSpPr>
        <p:sp>
          <p:nvSpPr>
            <p:cNvPr id="15" name="Rectangle: Rounded Corners 14">
              <a:extLst>
                <a:ext uri="{FF2B5EF4-FFF2-40B4-BE49-F238E27FC236}">
                  <a16:creationId xmlns:a16="http://schemas.microsoft.com/office/drawing/2014/main" id="{FF44049F-87AA-470D-86FB-790B06CA43CC}"/>
                </a:ext>
              </a:extLst>
            </p:cNvPr>
            <p:cNvSpPr/>
            <p:nvPr/>
          </p:nvSpPr>
          <p:spPr>
            <a:xfrm>
              <a:off x="4526076" y="1569755"/>
              <a:ext cx="3135086" cy="724708"/>
            </a:xfrm>
            <a:prstGeom prst="roundRect">
              <a:avLst/>
            </a:prstGeom>
            <a:grpFill/>
            <a:ln w="19050">
              <a:no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latin typeface="Graphik" panose="020B0503030202060203" pitchFamily="34" charset="77"/>
              </a:endParaRPr>
            </a:p>
          </p:txBody>
        </p:sp>
        <p:sp>
          <p:nvSpPr>
            <p:cNvPr id="16" name="TextBox 15">
              <a:extLst>
                <a:ext uri="{FF2B5EF4-FFF2-40B4-BE49-F238E27FC236}">
                  <a16:creationId xmlns:a16="http://schemas.microsoft.com/office/drawing/2014/main" id="{F34F1065-57B0-4A6D-869A-6D58D9D2037F}"/>
                </a:ext>
              </a:extLst>
            </p:cNvPr>
            <p:cNvSpPr txBox="1"/>
            <p:nvPr/>
          </p:nvSpPr>
          <p:spPr>
            <a:xfrm>
              <a:off x="4847204" y="1608943"/>
              <a:ext cx="2492829" cy="646331"/>
            </a:xfrm>
            <a:prstGeom prst="rect">
              <a:avLst/>
            </a:prstGeom>
            <a:grpFill/>
          </p:spPr>
          <p:txBody>
            <a:bodyPr wrap="square" rtlCol="0">
              <a:spAutoFit/>
            </a:bodyPr>
            <a:lstStyle/>
            <a:p>
              <a:pPr algn="ctr"/>
              <a:r>
                <a:rPr lang="en-US" b="1" dirty="0">
                  <a:solidFill>
                    <a:schemeClr val="bg1"/>
                  </a:solidFill>
                  <a:latin typeface="Arial Black" panose="020B0A04020102020204" pitchFamily="34" charset="0"/>
                </a:rPr>
                <a:t>Release Management</a:t>
              </a:r>
            </a:p>
          </p:txBody>
        </p:sp>
      </p:grpSp>
      <p:sp>
        <p:nvSpPr>
          <p:cNvPr id="25" name="Rectangle: Rounded Corners 24">
            <a:extLst>
              <a:ext uri="{FF2B5EF4-FFF2-40B4-BE49-F238E27FC236}">
                <a16:creationId xmlns:a16="http://schemas.microsoft.com/office/drawing/2014/main" id="{9F94CE34-943F-4954-AABF-EFA6D9D31E99}"/>
              </a:ext>
            </a:extLst>
          </p:cNvPr>
          <p:cNvSpPr/>
          <p:nvPr/>
        </p:nvSpPr>
        <p:spPr>
          <a:xfrm>
            <a:off x="1245141" y="3734088"/>
            <a:ext cx="2558374" cy="2571926"/>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marL="285750" lvl="1" indent="-285750">
              <a:buFont typeface="Arial" panose="020B0604020202020204" pitchFamily="34" charset="0"/>
              <a:buChar char="•"/>
            </a:pPr>
            <a:r>
              <a:rPr lang="en-US" sz="1400" b="1" dirty="0"/>
              <a:t>Tier 1 / 2 / 3 Help Desk</a:t>
            </a:r>
          </a:p>
          <a:p>
            <a:pPr marL="285750" lvl="1" indent="-285750">
              <a:buFont typeface="Arial" panose="020B0604020202020204" pitchFamily="34" charset="0"/>
              <a:buChar char="•"/>
            </a:pPr>
            <a:r>
              <a:rPr lang="en-US" sz="1400" b="1" dirty="0"/>
              <a:t>CARTS System for Ticket Tracking</a:t>
            </a:r>
          </a:p>
          <a:p>
            <a:pPr marL="285750" lvl="1" indent="-285750">
              <a:buFont typeface="Arial" panose="020B0604020202020204" pitchFamily="34" charset="0"/>
              <a:buChar char="•"/>
            </a:pPr>
            <a:r>
              <a:rPr lang="en-US" sz="1400" b="1" dirty="0"/>
              <a:t>User Management</a:t>
            </a:r>
          </a:p>
          <a:p>
            <a:pPr marL="285750" lvl="1" indent="-285750">
              <a:buFont typeface="Arial" panose="020B0604020202020204" pitchFamily="34" charset="0"/>
              <a:buChar char="•"/>
            </a:pPr>
            <a:r>
              <a:rPr lang="en-US" sz="1400" b="1" dirty="0"/>
              <a:t>Help Desk Service Level Agreement </a:t>
            </a:r>
          </a:p>
        </p:txBody>
      </p:sp>
      <p:sp>
        <p:nvSpPr>
          <p:cNvPr id="26" name="Rectangle: Rounded Corners 25">
            <a:extLst>
              <a:ext uri="{FF2B5EF4-FFF2-40B4-BE49-F238E27FC236}">
                <a16:creationId xmlns:a16="http://schemas.microsoft.com/office/drawing/2014/main" id="{E76B78C5-AFBA-4F2B-9667-C3FAC651975B}"/>
              </a:ext>
            </a:extLst>
          </p:cNvPr>
          <p:cNvSpPr/>
          <p:nvPr/>
        </p:nvSpPr>
        <p:spPr>
          <a:xfrm>
            <a:off x="4367342" y="3748174"/>
            <a:ext cx="2558374" cy="2571926"/>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marL="285750" lvl="1" indent="-285750">
              <a:buFont typeface="Arial" panose="020B0604020202020204" pitchFamily="34" charset="0"/>
              <a:buChar char="•"/>
            </a:pPr>
            <a:r>
              <a:rPr lang="en-US" sz="1400" b="1" dirty="0"/>
              <a:t>CCB Membership</a:t>
            </a:r>
          </a:p>
          <a:p>
            <a:pPr marL="285750" lvl="1" indent="-285750">
              <a:buFont typeface="Arial" panose="020B0604020202020204" pitchFamily="34" charset="0"/>
              <a:buChar char="•"/>
            </a:pPr>
            <a:r>
              <a:rPr lang="en-US" sz="1400" b="1" dirty="0"/>
              <a:t>CCB Roles and Responsibilities </a:t>
            </a:r>
          </a:p>
          <a:p>
            <a:pPr marL="285750" lvl="1" indent="-285750">
              <a:buFont typeface="Arial" panose="020B0604020202020204" pitchFamily="34" charset="0"/>
              <a:buChar char="•"/>
            </a:pPr>
            <a:r>
              <a:rPr lang="en-US" sz="1400" b="1" dirty="0"/>
              <a:t>Communications</a:t>
            </a:r>
          </a:p>
          <a:p>
            <a:pPr marL="285750" lvl="1" indent="-285750">
              <a:buFont typeface="Arial" panose="020B0604020202020204" pitchFamily="34" charset="0"/>
              <a:buChar char="•"/>
            </a:pPr>
            <a:r>
              <a:rPr lang="en-US" sz="1400" b="1" dirty="0"/>
              <a:t>Meeting Processes and Procedures</a:t>
            </a:r>
          </a:p>
          <a:p>
            <a:pPr marL="285750" lvl="1" indent="-285750">
              <a:buFont typeface="Arial" panose="020B0604020202020204" pitchFamily="34" charset="0"/>
              <a:buChar char="•"/>
            </a:pPr>
            <a:endParaRPr lang="en-US" sz="1600" b="1" dirty="0"/>
          </a:p>
        </p:txBody>
      </p:sp>
      <p:sp>
        <p:nvSpPr>
          <p:cNvPr id="27" name="Rectangle: Rounded Corners 26">
            <a:extLst>
              <a:ext uri="{FF2B5EF4-FFF2-40B4-BE49-F238E27FC236}">
                <a16:creationId xmlns:a16="http://schemas.microsoft.com/office/drawing/2014/main" id="{26B4DFEB-91B4-4EF8-8564-0C1FE69C26E3}"/>
              </a:ext>
            </a:extLst>
          </p:cNvPr>
          <p:cNvSpPr/>
          <p:nvPr/>
        </p:nvSpPr>
        <p:spPr>
          <a:xfrm>
            <a:off x="7626108" y="3748174"/>
            <a:ext cx="2558374" cy="2571926"/>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marL="285750" lvl="1" indent="-285750">
              <a:buFont typeface="Arial" panose="020B0604020202020204" pitchFamily="34" charset="0"/>
              <a:buChar char="•"/>
            </a:pPr>
            <a:r>
              <a:rPr lang="en-US" sz="1400" b="1" dirty="0"/>
              <a:t>SAMS Release Schedule</a:t>
            </a:r>
          </a:p>
          <a:p>
            <a:pPr marL="285750" lvl="1" indent="-285750">
              <a:buFont typeface="Arial" panose="020B0604020202020204" pitchFamily="34" charset="0"/>
              <a:buChar char="•"/>
            </a:pPr>
            <a:r>
              <a:rPr lang="en-US" sz="1400" b="1" dirty="0"/>
              <a:t>Internal BAS Real Property CCB Release Schedule</a:t>
            </a:r>
          </a:p>
          <a:p>
            <a:pPr marL="285750" lvl="1" indent="-285750">
              <a:buFont typeface="Arial" panose="020B0604020202020204" pitchFamily="34" charset="0"/>
              <a:buChar char="•"/>
            </a:pPr>
            <a:r>
              <a:rPr lang="en-US" sz="1400" b="1" dirty="0"/>
              <a:t>Ongoing Release Management Procedures</a:t>
            </a:r>
          </a:p>
          <a:p>
            <a:pPr marL="285750" lvl="1" indent="-285750">
              <a:buFont typeface="Arial" panose="020B0604020202020204" pitchFamily="34" charset="0"/>
              <a:buChar char="•"/>
            </a:pPr>
            <a:endParaRPr lang="en-US" sz="1600" b="1" dirty="0"/>
          </a:p>
        </p:txBody>
      </p:sp>
      <p:pic>
        <p:nvPicPr>
          <p:cNvPr id="1026" name="Picture 2" descr="Two Way Arrow Icons - Download Free Vector Icons | Noun Project">
            <a:extLst>
              <a:ext uri="{FF2B5EF4-FFF2-40B4-BE49-F238E27FC236}">
                <a16:creationId xmlns:a16="http://schemas.microsoft.com/office/drawing/2014/main" id="{72D1E472-11C8-4078-BCCE-31A5397DCD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8377" y="4519192"/>
            <a:ext cx="865530" cy="86553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Two Way Arrow Icons - Download Free Vector Icons | Noun Project">
            <a:extLst>
              <a:ext uri="{FF2B5EF4-FFF2-40B4-BE49-F238E27FC236}">
                <a16:creationId xmlns:a16="http://schemas.microsoft.com/office/drawing/2014/main" id="{B73269DB-B75F-4F3E-BDD9-A8A5F15CF6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7478" y="4519192"/>
            <a:ext cx="865530" cy="865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101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ounded Rectangle 4">
            <a:extLst>
              <a:ext uri="{FF2B5EF4-FFF2-40B4-BE49-F238E27FC236}">
                <a16:creationId xmlns:a16="http://schemas.microsoft.com/office/drawing/2014/main" id="{511D6AAD-1E46-455B-A7CF-090425CCD893}"/>
              </a:ext>
            </a:extLst>
          </p:cNvPr>
          <p:cNvSpPr/>
          <p:nvPr/>
        </p:nvSpPr>
        <p:spPr>
          <a:xfrm flipV="1">
            <a:off x="4584947" y="4907459"/>
            <a:ext cx="2057867" cy="45719"/>
          </a:xfrm>
          <a:prstGeom prst="roundRect">
            <a:avLst>
              <a:gd name="adj" fmla="val 50000"/>
            </a:avLst>
          </a:prstGeom>
          <a:solidFill>
            <a:srgbClr val="B3B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9" name="Rounded Rectangle 4">
            <a:extLst>
              <a:ext uri="{FF2B5EF4-FFF2-40B4-BE49-F238E27FC236}">
                <a16:creationId xmlns:a16="http://schemas.microsoft.com/office/drawing/2014/main" id="{FEBB5CB5-2C9C-48D6-86D2-436081A20713}"/>
              </a:ext>
            </a:extLst>
          </p:cNvPr>
          <p:cNvSpPr/>
          <p:nvPr/>
        </p:nvSpPr>
        <p:spPr>
          <a:xfrm>
            <a:off x="4539666" y="2850383"/>
            <a:ext cx="1783220" cy="45719"/>
          </a:xfrm>
          <a:prstGeom prst="roundRect">
            <a:avLst>
              <a:gd name="adj" fmla="val 50000"/>
            </a:avLst>
          </a:prstGeom>
          <a:solidFill>
            <a:srgbClr val="B3B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4" name="Slide Number Placeholder 9">
            <a:extLst>
              <a:ext uri="{FF2B5EF4-FFF2-40B4-BE49-F238E27FC236}">
                <a16:creationId xmlns:a16="http://schemas.microsoft.com/office/drawing/2014/main" id="{6D987E1C-4D21-EC45-A0DE-5ED38B72DEFC}"/>
              </a:ext>
            </a:extLst>
          </p:cNvPr>
          <p:cNvSpPr txBox="1">
            <a:spLocks/>
          </p:cNvSpPr>
          <p:nvPr/>
        </p:nvSpPr>
        <p:spPr>
          <a:xfrm>
            <a:off x="11489427" y="6517088"/>
            <a:ext cx="385711" cy="206246"/>
          </a:xfrm>
          <a:prstGeom prst="rect">
            <a:avLst/>
          </a:prstGeom>
        </p:spPr>
        <p:txBody>
          <a:bodyPr/>
          <a:lstStyle>
            <a:defPPr>
              <a:defRPr lang="en-US"/>
            </a:defPPr>
            <a:lvl1pPr marL="0" algn="l" defTabSz="914400" rtl="0" eaLnBrk="1" latinLnBrk="0" hangingPunct="1">
              <a:defRPr sz="700" kern="1200">
                <a:solidFill>
                  <a:schemeClr val="tx1">
                    <a:alpha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latin typeface="Arial" panose="020B0604020202020204" pitchFamily="34" charset="0"/>
            </a:endParaRPr>
          </a:p>
        </p:txBody>
      </p:sp>
      <p:sp>
        <p:nvSpPr>
          <p:cNvPr id="14" name="Title 13">
            <a:extLst>
              <a:ext uri="{FF2B5EF4-FFF2-40B4-BE49-F238E27FC236}">
                <a16:creationId xmlns:a16="http://schemas.microsoft.com/office/drawing/2014/main" id="{D2513BD5-704B-44C7-96EB-B6B91BA7052A}"/>
              </a:ext>
            </a:extLst>
          </p:cNvPr>
          <p:cNvSpPr>
            <a:spLocks noGrp="1"/>
          </p:cNvSpPr>
          <p:nvPr>
            <p:ph type="title"/>
          </p:nvPr>
        </p:nvSpPr>
        <p:spPr>
          <a:xfrm>
            <a:off x="1457146" y="370514"/>
            <a:ext cx="9591854" cy="515574"/>
          </a:xfrm>
        </p:spPr>
        <p:txBody>
          <a:bodyPr/>
          <a:lstStyle/>
          <a:p>
            <a:r>
              <a:rPr lang="en-US" sz="3600" dirty="0">
                <a:latin typeface="Arial Black"/>
              </a:rPr>
              <a:t>BAS Real Property </a:t>
            </a:r>
            <a:endParaRPr lang="en-US" sz="3600" dirty="0"/>
          </a:p>
        </p:txBody>
      </p:sp>
      <p:sp>
        <p:nvSpPr>
          <p:cNvPr id="16" name="Text Placeholder 15">
            <a:extLst>
              <a:ext uri="{FF2B5EF4-FFF2-40B4-BE49-F238E27FC236}">
                <a16:creationId xmlns:a16="http://schemas.microsoft.com/office/drawing/2014/main" id="{F0C97E13-0A8D-4361-9191-27347866630F}"/>
              </a:ext>
            </a:extLst>
          </p:cNvPr>
          <p:cNvSpPr>
            <a:spLocks noGrp="1"/>
          </p:cNvSpPr>
          <p:nvPr>
            <p:ph type="body" sz="quarter" idx="14"/>
          </p:nvPr>
        </p:nvSpPr>
        <p:spPr>
          <a:xfrm>
            <a:off x="1457146" y="872225"/>
            <a:ext cx="9134654" cy="515446"/>
          </a:xfrm>
        </p:spPr>
        <p:txBody>
          <a:bodyPr/>
          <a:lstStyle/>
          <a:p>
            <a:r>
              <a:rPr lang="en-US" dirty="0"/>
              <a:t>Help Desk – Roles and Responsibilities  </a:t>
            </a:r>
          </a:p>
        </p:txBody>
      </p:sp>
      <p:sp>
        <p:nvSpPr>
          <p:cNvPr id="15" name="Rounded Rectangle 6">
            <a:extLst>
              <a:ext uri="{FF2B5EF4-FFF2-40B4-BE49-F238E27FC236}">
                <a16:creationId xmlns:a16="http://schemas.microsoft.com/office/drawing/2014/main" id="{4994ECE0-75E8-4ACC-B052-046170C279A9}"/>
              </a:ext>
            </a:extLst>
          </p:cNvPr>
          <p:cNvSpPr/>
          <p:nvPr/>
        </p:nvSpPr>
        <p:spPr>
          <a:xfrm>
            <a:off x="6558927" y="3879108"/>
            <a:ext cx="2033200" cy="55586"/>
          </a:xfrm>
          <a:prstGeom prst="roundRect">
            <a:avLst>
              <a:gd name="adj" fmla="val 50000"/>
            </a:avLst>
          </a:prstGeom>
          <a:solidFill>
            <a:srgbClr val="B3B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8" name="Rectangle 17">
            <a:extLst>
              <a:ext uri="{FF2B5EF4-FFF2-40B4-BE49-F238E27FC236}">
                <a16:creationId xmlns:a16="http://schemas.microsoft.com/office/drawing/2014/main" id="{C42A692A-2FC8-4D6B-9D32-8022A398694E}"/>
              </a:ext>
            </a:extLst>
          </p:cNvPr>
          <p:cNvSpPr/>
          <p:nvPr/>
        </p:nvSpPr>
        <p:spPr>
          <a:xfrm rot="2700000">
            <a:off x="5316897" y="2152717"/>
            <a:ext cx="1455131" cy="1455131"/>
          </a:xfrm>
          <a:prstGeom prst="rect">
            <a:avLst/>
          </a:prstGeom>
          <a:solidFill>
            <a:srgbClr val="6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9" name="Rectangle 18">
            <a:extLst>
              <a:ext uri="{FF2B5EF4-FFF2-40B4-BE49-F238E27FC236}">
                <a16:creationId xmlns:a16="http://schemas.microsoft.com/office/drawing/2014/main" id="{04900283-DD10-4C3C-A1C3-58E95A1E6493}"/>
              </a:ext>
            </a:extLst>
          </p:cNvPr>
          <p:cNvSpPr/>
          <p:nvPr/>
        </p:nvSpPr>
        <p:spPr>
          <a:xfrm rot="2700000">
            <a:off x="6345831" y="3181649"/>
            <a:ext cx="1455131" cy="145513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latin typeface="Arial" panose="020B0604020202020204" pitchFamily="34" charset="0"/>
            </a:endParaRPr>
          </a:p>
        </p:txBody>
      </p:sp>
      <p:grpSp>
        <p:nvGrpSpPr>
          <p:cNvPr id="20" name="Group 19">
            <a:extLst>
              <a:ext uri="{FF2B5EF4-FFF2-40B4-BE49-F238E27FC236}">
                <a16:creationId xmlns:a16="http://schemas.microsoft.com/office/drawing/2014/main" id="{986CD5F3-D142-4613-94C2-8EE00126DE5D}"/>
              </a:ext>
            </a:extLst>
          </p:cNvPr>
          <p:cNvGrpSpPr/>
          <p:nvPr/>
        </p:nvGrpSpPr>
        <p:grpSpPr>
          <a:xfrm>
            <a:off x="5542193" y="2378013"/>
            <a:ext cx="1004534" cy="1004534"/>
            <a:chOff x="7160220" y="2400372"/>
            <a:chExt cx="1004927" cy="1004927"/>
          </a:xfrm>
          <a:effectLst>
            <a:outerShdw blurRad="50800" dist="76200" dir="2700000" algn="tl" rotWithShape="0">
              <a:prstClr val="black">
                <a:alpha val="40000"/>
              </a:prstClr>
            </a:outerShdw>
          </a:effectLst>
        </p:grpSpPr>
        <p:sp>
          <p:nvSpPr>
            <p:cNvPr id="21" name="Rectangle 20">
              <a:extLst>
                <a:ext uri="{FF2B5EF4-FFF2-40B4-BE49-F238E27FC236}">
                  <a16:creationId xmlns:a16="http://schemas.microsoft.com/office/drawing/2014/main" id="{F346DC03-EA15-437B-9FC3-7CCC665D3BF4}"/>
                </a:ext>
              </a:extLst>
            </p:cNvPr>
            <p:cNvSpPr/>
            <p:nvPr/>
          </p:nvSpPr>
          <p:spPr>
            <a:xfrm rot="18900000">
              <a:off x="7160220" y="2400372"/>
              <a:ext cx="1004927" cy="100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2" name="Rectangle 21" hidden="1">
              <a:extLst>
                <a:ext uri="{FF2B5EF4-FFF2-40B4-BE49-F238E27FC236}">
                  <a16:creationId xmlns:a16="http://schemas.microsoft.com/office/drawing/2014/main" id="{C6506F6C-5155-4C3E-8CAC-452AD2ED5660}"/>
                </a:ext>
              </a:extLst>
            </p:cNvPr>
            <p:cNvSpPr/>
            <p:nvPr/>
          </p:nvSpPr>
          <p:spPr>
            <a:xfrm rot="8100000">
              <a:off x="7183825" y="2423977"/>
              <a:ext cx="957716" cy="957716"/>
            </a:xfrm>
            <a:prstGeom prst="rect">
              <a:avLst/>
            </a:prstGeom>
            <a:gradFill flip="none" rotWithShape="1">
              <a:gsLst>
                <a:gs pos="1000">
                  <a:schemeClr val="bg1"/>
                </a:gs>
                <a:gs pos="100000">
                  <a:srgbClr val="CDCFD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grpSp>
      <p:grpSp>
        <p:nvGrpSpPr>
          <p:cNvPr id="23" name="Group 22">
            <a:extLst>
              <a:ext uri="{FF2B5EF4-FFF2-40B4-BE49-F238E27FC236}">
                <a16:creationId xmlns:a16="http://schemas.microsoft.com/office/drawing/2014/main" id="{261650FC-C53B-4F22-9BEF-53A19D630276}"/>
              </a:ext>
            </a:extLst>
          </p:cNvPr>
          <p:cNvGrpSpPr/>
          <p:nvPr/>
        </p:nvGrpSpPr>
        <p:grpSpPr>
          <a:xfrm>
            <a:off x="6566411" y="3389989"/>
            <a:ext cx="1004534" cy="1004534"/>
            <a:chOff x="7160220" y="2400372"/>
            <a:chExt cx="1004927" cy="1004927"/>
          </a:xfrm>
          <a:effectLst>
            <a:outerShdw blurRad="50800" dist="76200" dir="2700000" algn="tl" rotWithShape="0">
              <a:prstClr val="black">
                <a:alpha val="40000"/>
              </a:prstClr>
            </a:outerShdw>
          </a:effectLst>
        </p:grpSpPr>
        <p:sp>
          <p:nvSpPr>
            <p:cNvPr id="25" name="Rectangle 24">
              <a:extLst>
                <a:ext uri="{FF2B5EF4-FFF2-40B4-BE49-F238E27FC236}">
                  <a16:creationId xmlns:a16="http://schemas.microsoft.com/office/drawing/2014/main" id="{D8066D36-1714-4397-8656-784C762F1A8D}"/>
                </a:ext>
              </a:extLst>
            </p:cNvPr>
            <p:cNvSpPr/>
            <p:nvPr/>
          </p:nvSpPr>
          <p:spPr>
            <a:xfrm rot="18900000">
              <a:off x="7160220" y="2400372"/>
              <a:ext cx="1004927" cy="100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6" name="Rectangle 25" hidden="1">
              <a:extLst>
                <a:ext uri="{FF2B5EF4-FFF2-40B4-BE49-F238E27FC236}">
                  <a16:creationId xmlns:a16="http://schemas.microsoft.com/office/drawing/2014/main" id="{157E2C07-C640-40D1-A37E-9DF32C5978CB}"/>
                </a:ext>
              </a:extLst>
            </p:cNvPr>
            <p:cNvSpPr/>
            <p:nvPr/>
          </p:nvSpPr>
          <p:spPr>
            <a:xfrm rot="8100000">
              <a:off x="7183825" y="2423977"/>
              <a:ext cx="957716" cy="957716"/>
            </a:xfrm>
            <a:prstGeom prst="rect">
              <a:avLst/>
            </a:prstGeom>
            <a:gradFill flip="none" rotWithShape="1">
              <a:gsLst>
                <a:gs pos="1000">
                  <a:schemeClr val="bg1"/>
                </a:gs>
                <a:gs pos="100000">
                  <a:srgbClr val="CDCFD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grpSp>
      <p:sp>
        <p:nvSpPr>
          <p:cNvPr id="28" name="Rectangle 27">
            <a:extLst>
              <a:ext uri="{FF2B5EF4-FFF2-40B4-BE49-F238E27FC236}">
                <a16:creationId xmlns:a16="http://schemas.microsoft.com/office/drawing/2014/main" id="{2B3EC69B-B2B6-4CE2-8F5F-DAA7A5C036B2}"/>
              </a:ext>
            </a:extLst>
          </p:cNvPr>
          <p:cNvSpPr/>
          <p:nvPr/>
        </p:nvSpPr>
        <p:spPr>
          <a:xfrm rot="2700000">
            <a:off x="5324693" y="4212553"/>
            <a:ext cx="1455131" cy="1455131"/>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29" name="Group 28">
            <a:extLst>
              <a:ext uri="{FF2B5EF4-FFF2-40B4-BE49-F238E27FC236}">
                <a16:creationId xmlns:a16="http://schemas.microsoft.com/office/drawing/2014/main" id="{D3972AAF-FEAA-484B-9644-5DD4DF628D73}"/>
              </a:ext>
            </a:extLst>
          </p:cNvPr>
          <p:cNvGrpSpPr/>
          <p:nvPr/>
        </p:nvGrpSpPr>
        <p:grpSpPr>
          <a:xfrm>
            <a:off x="5559515" y="4409275"/>
            <a:ext cx="1004534" cy="1004534"/>
            <a:chOff x="7160220" y="2400372"/>
            <a:chExt cx="1004927" cy="1004927"/>
          </a:xfrm>
          <a:effectLst>
            <a:outerShdw blurRad="50800" dist="76200" dir="2700000" algn="tl" rotWithShape="0">
              <a:prstClr val="black">
                <a:alpha val="40000"/>
              </a:prstClr>
            </a:outerShdw>
          </a:effectLst>
        </p:grpSpPr>
        <p:sp>
          <p:nvSpPr>
            <p:cNvPr id="30" name="Rectangle 29">
              <a:extLst>
                <a:ext uri="{FF2B5EF4-FFF2-40B4-BE49-F238E27FC236}">
                  <a16:creationId xmlns:a16="http://schemas.microsoft.com/office/drawing/2014/main" id="{4ABAEA22-5099-48FE-974E-3C5BEA184ACC}"/>
                </a:ext>
              </a:extLst>
            </p:cNvPr>
            <p:cNvSpPr/>
            <p:nvPr/>
          </p:nvSpPr>
          <p:spPr>
            <a:xfrm rot="18900000">
              <a:off x="7160220" y="2400372"/>
              <a:ext cx="1004927" cy="100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1" name="Rectangle 30" hidden="1">
              <a:extLst>
                <a:ext uri="{FF2B5EF4-FFF2-40B4-BE49-F238E27FC236}">
                  <a16:creationId xmlns:a16="http://schemas.microsoft.com/office/drawing/2014/main" id="{C4769EB2-911C-4D1A-B113-42E7F5CE3458}"/>
                </a:ext>
              </a:extLst>
            </p:cNvPr>
            <p:cNvSpPr/>
            <p:nvPr/>
          </p:nvSpPr>
          <p:spPr>
            <a:xfrm rot="8100000">
              <a:off x="7183825" y="2423977"/>
              <a:ext cx="957716" cy="957716"/>
            </a:xfrm>
            <a:prstGeom prst="rect">
              <a:avLst/>
            </a:prstGeom>
            <a:gradFill flip="none" rotWithShape="1">
              <a:gsLst>
                <a:gs pos="1000">
                  <a:schemeClr val="bg1"/>
                </a:gs>
                <a:gs pos="100000">
                  <a:srgbClr val="CDCFD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en-US" dirty="0">
                <a:latin typeface="Arial" panose="020B0604020202020204" pitchFamily="34" charset="0"/>
              </a:endParaRPr>
            </a:p>
          </p:txBody>
        </p:sp>
      </p:grpSp>
      <p:pic>
        <p:nvPicPr>
          <p:cNvPr id="33" name="Graphic 32" descr="Speaker phone with solid fill">
            <a:extLst>
              <a:ext uri="{FF2B5EF4-FFF2-40B4-BE49-F238E27FC236}">
                <a16:creationId xmlns:a16="http://schemas.microsoft.com/office/drawing/2014/main" id="{6648038E-5248-46B6-9B12-8EDAFB0F458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587259" y="2435265"/>
            <a:ext cx="914400" cy="914400"/>
          </a:xfrm>
          <a:prstGeom prst="rect">
            <a:avLst/>
          </a:prstGeom>
        </p:spPr>
      </p:pic>
      <p:pic>
        <p:nvPicPr>
          <p:cNvPr id="34" name="Graphic 33" descr="Envelope with solid fill">
            <a:extLst>
              <a:ext uri="{FF2B5EF4-FFF2-40B4-BE49-F238E27FC236}">
                <a16:creationId xmlns:a16="http://schemas.microsoft.com/office/drawing/2014/main" id="{C189C866-49EA-445C-B078-889C319E9C9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605356" y="3377949"/>
            <a:ext cx="914400" cy="914400"/>
          </a:xfrm>
          <a:prstGeom prst="rect">
            <a:avLst/>
          </a:prstGeom>
        </p:spPr>
      </p:pic>
      <p:pic>
        <p:nvPicPr>
          <p:cNvPr id="35" name="Graphic 34" descr="Checklist with solid fill">
            <a:extLst>
              <a:ext uri="{FF2B5EF4-FFF2-40B4-BE49-F238E27FC236}">
                <a16:creationId xmlns:a16="http://schemas.microsoft.com/office/drawing/2014/main" id="{D665552C-9EAC-4E69-AA32-36F96C937C50}"/>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587259" y="4433748"/>
            <a:ext cx="914400" cy="914400"/>
          </a:xfrm>
          <a:prstGeom prst="rect">
            <a:avLst/>
          </a:prstGeom>
        </p:spPr>
      </p:pic>
      <p:sp>
        <p:nvSpPr>
          <p:cNvPr id="42" name="Freeform 29">
            <a:extLst>
              <a:ext uri="{FF2B5EF4-FFF2-40B4-BE49-F238E27FC236}">
                <a16:creationId xmlns:a16="http://schemas.microsoft.com/office/drawing/2014/main" id="{0EBCC256-1BB8-4C7E-9694-6D3406D5927F}"/>
              </a:ext>
            </a:extLst>
          </p:cNvPr>
          <p:cNvSpPr/>
          <p:nvPr/>
        </p:nvSpPr>
        <p:spPr>
          <a:xfrm>
            <a:off x="8562631" y="3742053"/>
            <a:ext cx="304681" cy="304681"/>
          </a:xfrm>
          <a:custGeom>
            <a:avLst/>
            <a:gdLst>
              <a:gd name="connsiteX0" fmla="*/ 533400 w 1066800"/>
              <a:gd name="connsiteY0" fmla="*/ 342900 h 1066800"/>
              <a:gd name="connsiteX1" fmla="*/ 723900 w 1066800"/>
              <a:gd name="connsiteY1" fmla="*/ 533400 h 1066800"/>
              <a:gd name="connsiteX2" fmla="*/ 533400 w 1066800"/>
              <a:gd name="connsiteY2" fmla="*/ 723900 h 1066800"/>
              <a:gd name="connsiteX3" fmla="*/ 342900 w 1066800"/>
              <a:gd name="connsiteY3" fmla="*/ 533400 h 1066800"/>
              <a:gd name="connsiteX4" fmla="*/ 533400 w 1066800"/>
              <a:gd name="connsiteY4" fmla="*/ 342900 h 1066800"/>
              <a:gd name="connsiteX5" fmla="*/ 533400 w 1066800"/>
              <a:gd name="connsiteY5" fmla="*/ 156425 h 1066800"/>
              <a:gd name="connsiteX6" fmla="*/ 156425 w 1066800"/>
              <a:gd name="connsiteY6" fmla="*/ 533400 h 1066800"/>
              <a:gd name="connsiteX7" fmla="*/ 533400 w 1066800"/>
              <a:gd name="connsiteY7" fmla="*/ 910375 h 1066800"/>
              <a:gd name="connsiteX8" fmla="*/ 910375 w 1066800"/>
              <a:gd name="connsiteY8" fmla="*/ 533400 h 1066800"/>
              <a:gd name="connsiteX9" fmla="*/ 533400 w 1066800"/>
              <a:gd name="connsiteY9" fmla="*/ 156425 h 1066800"/>
              <a:gd name="connsiteX10" fmla="*/ 533400 w 1066800"/>
              <a:gd name="connsiteY10" fmla="*/ 0 h 1066800"/>
              <a:gd name="connsiteX11" fmla="*/ 1066800 w 1066800"/>
              <a:gd name="connsiteY11" fmla="*/ 533400 h 1066800"/>
              <a:gd name="connsiteX12" fmla="*/ 533400 w 1066800"/>
              <a:gd name="connsiteY12" fmla="*/ 1066800 h 1066800"/>
              <a:gd name="connsiteX13" fmla="*/ 0 w 1066800"/>
              <a:gd name="connsiteY13" fmla="*/ 533400 h 1066800"/>
              <a:gd name="connsiteX14" fmla="*/ 533400 w 1066800"/>
              <a:gd name="connsiteY14"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6800" h="1066800">
                <a:moveTo>
                  <a:pt x="533400" y="342900"/>
                </a:moveTo>
                <a:cubicBezTo>
                  <a:pt x="638610" y="342900"/>
                  <a:pt x="723900" y="428190"/>
                  <a:pt x="723900" y="533400"/>
                </a:cubicBezTo>
                <a:cubicBezTo>
                  <a:pt x="723900" y="638610"/>
                  <a:pt x="638610" y="723900"/>
                  <a:pt x="533400" y="723900"/>
                </a:cubicBezTo>
                <a:cubicBezTo>
                  <a:pt x="428190" y="723900"/>
                  <a:pt x="342900" y="638610"/>
                  <a:pt x="342900" y="533400"/>
                </a:cubicBezTo>
                <a:cubicBezTo>
                  <a:pt x="342900" y="428190"/>
                  <a:pt x="428190" y="342900"/>
                  <a:pt x="533400" y="342900"/>
                </a:cubicBezTo>
                <a:close/>
                <a:moveTo>
                  <a:pt x="533400" y="156425"/>
                </a:moveTo>
                <a:cubicBezTo>
                  <a:pt x="325202" y="156425"/>
                  <a:pt x="156425" y="325202"/>
                  <a:pt x="156425" y="533400"/>
                </a:cubicBezTo>
                <a:cubicBezTo>
                  <a:pt x="156425" y="741598"/>
                  <a:pt x="325202" y="910375"/>
                  <a:pt x="533400" y="910375"/>
                </a:cubicBezTo>
                <a:cubicBezTo>
                  <a:pt x="741598" y="910375"/>
                  <a:pt x="910375" y="741598"/>
                  <a:pt x="910375" y="533400"/>
                </a:cubicBezTo>
                <a:cubicBezTo>
                  <a:pt x="910375" y="325202"/>
                  <a:pt x="741598" y="156425"/>
                  <a:pt x="533400" y="156425"/>
                </a:cubicBezTo>
                <a:close/>
                <a:moveTo>
                  <a:pt x="533400" y="0"/>
                </a:moveTo>
                <a:cubicBezTo>
                  <a:pt x="827989" y="0"/>
                  <a:pt x="1066800" y="238811"/>
                  <a:pt x="1066800" y="533400"/>
                </a:cubicBezTo>
                <a:cubicBezTo>
                  <a:pt x="1066800" y="827989"/>
                  <a:pt x="827989" y="1066800"/>
                  <a:pt x="533400" y="1066800"/>
                </a:cubicBezTo>
                <a:cubicBezTo>
                  <a:pt x="238811" y="1066800"/>
                  <a:pt x="0" y="827989"/>
                  <a:pt x="0" y="533400"/>
                </a:cubicBezTo>
                <a:cubicBezTo>
                  <a:pt x="0" y="238811"/>
                  <a:pt x="238811" y="0"/>
                  <a:pt x="5334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latin typeface="Arial" panose="020B0604020202020204" pitchFamily="34" charset="0"/>
            </a:endParaRPr>
          </a:p>
        </p:txBody>
      </p:sp>
      <p:sp>
        <p:nvSpPr>
          <p:cNvPr id="49" name="Rectangle: Rounded Corners 48">
            <a:extLst>
              <a:ext uri="{FF2B5EF4-FFF2-40B4-BE49-F238E27FC236}">
                <a16:creationId xmlns:a16="http://schemas.microsoft.com/office/drawing/2014/main" id="{94BEE52A-E104-43E7-8701-F49640B48BB8}"/>
              </a:ext>
            </a:extLst>
          </p:cNvPr>
          <p:cNvSpPr/>
          <p:nvPr/>
        </p:nvSpPr>
        <p:spPr>
          <a:xfrm>
            <a:off x="351111" y="1874409"/>
            <a:ext cx="3833759" cy="2004699"/>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marL="285750" lvl="1" indent="-285750">
              <a:buFont typeface="Arial" panose="020B0604020202020204" pitchFamily="34" charset="0"/>
              <a:buChar char="•"/>
            </a:pPr>
            <a:r>
              <a:rPr lang="en-US" sz="1200" b="1" dirty="0"/>
              <a:t>Ticket receipt and acknowledgement </a:t>
            </a:r>
          </a:p>
          <a:p>
            <a:pPr marL="285750" lvl="1" indent="-285750">
              <a:buFont typeface="Arial" panose="020B0604020202020204" pitchFamily="34" charset="0"/>
              <a:buChar char="•"/>
            </a:pPr>
            <a:r>
              <a:rPr lang="en-US" sz="1200" b="1" dirty="0"/>
              <a:t>Ticket tracking/communication</a:t>
            </a:r>
          </a:p>
          <a:p>
            <a:pPr marL="285750" lvl="1" indent="-285750">
              <a:buFont typeface="Arial" panose="020B0604020202020204" pitchFamily="34" charset="0"/>
              <a:buChar char="•"/>
            </a:pPr>
            <a:r>
              <a:rPr lang="en-US" sz="1200" b="1" dirty="0"/>
              <a:t>Help Desk actions consistent with system roles </a:t>
            </a:r>
          </a:p>
          <a:p>
            <a:pPr marL="285750" lvl="1" indent="-285750">
              <a:buFont typeface="Arial" panose="020B0604020202020204" pitchFamily="34" charset="0"/>
              <a:buChar char="•"/>
            </a:pPr>
            <a:r>
              <a:rPr lang="en-US" sz="1200" b="1" dirty="0"/>
              <a:t>Escalation of issues that cannot be solved by Tier 1</a:t>
            </a:r>
          </a:p>
          <a:p>
            <a:pPr marL="285750" lvl="1" indent="-285750">
              <a:buFont typeface="Arial" panose="020B0604020202020204" pitchFamily="34" charset="0"/>
              <a:buChar char="•"/>
            </a:pPr>
            <a:r>
              <a:rPr lang="en-US" sz="1200" b="1" dirty="0"/>
              <a:t>Ticket maintenance (escalation, opening, closing, status updates, reporting)</a:t>
            </a:r>
          </a:p>
          <a:p>
            <a:pPr marL="285750" lvl="1" indent="-285750">
              <a:buFont typeface="Arial" panose="020B0604020202020204" pitchFamily="34" charset="0"/>
              <a:buChar char="•"/>
            </a:pPr>
            <a:r>
              <a:rPr lang="en-US" sz="1200" b="1" dirty="0"/>
              <a:t>Use of CARTS for ticket tracking/communication </a:t>
            </a:r>
          </a:p>
        </p:txBody>
      </p:sp>
      <p:sp>
        <p:nvSpPr>
          <p:cNvPr id="48" name="Rectangle: Rounded Corners 47">
            <a:extLst>
              <a:ext uri="{FF2B5EF4-FFF2-40B4-BE49-F238E27FC236}">
                <a16:creationId xmlns:a16="http://schemas.microsoft.com/office/drawing/2014/main" id="{10A13462-EB1D-4F90-BAF7-E01903874637}"/>
              </a:ext>
            </a:extLst>
          </p:cNvPr>
          <p:cNvSpPr/>
          <p:nvPr/>
        </p:nvSpPr>
        <p:spPr>
          <a:xfrm>
            <a:off x="385847" y="1460720"/>
            <a:ext cx="3805759" cy="422551"/>
          </a:xfrm>
          <a:prstGeom prst="roundRect">
            <a:avLst/>
          </a:prstGeom>
          <a:solidFill>
            <a:srgbClr val="6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lt1"/>
                </a:solidFill>
                <a:latin typeface="Arial" panose="020B0604020202020204" pitchFamily="34" charset="0"/>
              </a:rPr>
              <a:t>Tier 1 Help Desk – BAS Acquire to Dispose (A2D) Team </a:t>
            </a:r>
          </a:p>
        </p:txBody>
      </p:sp>
      <p:sp>
        <p:nvSpPr>
          <p:cNvPr id="51" name="Rectangle: Rounded Corners 50">
            <a:extLst>
              <a:ext uri="{FF2B5EF4-FFF2-40B4-BE49-F238E27FC236}">
                <a16:creationId xmlns:a16="http://schemas.microsoft.com/office/drawing/2014/main" id="{08A024AA-B4C1-48C7-8834-73D0F05064FB}"/>
              </a:ext>
            </a:extLst>
          </p:cNvPr>
          <p:cNvSpPr/>
          <p:nvPr/>
        </p:nvSpPr>
        <p:spPr>
          <a:xfrm>
            <a:off x="8272130" y="4067053"/>
            <a:ext cx="3648258" cy="2491436"/>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marL="285750" lvl="1" indent="-285750">
              <a:buFont typeface="Arial" panose="020B0604020202020204" pitchFamily="34" charset="0"/>
              <a:buChar char="•"/>
            </a:pPr>
            <a:r>
              <a:rPr lang="en-US" sz="1300" b="1" dirty="0"/>
              <a:t>Receipt of escalated tickets from the BAS Program office/Acquire to Dispose Team T1 Help Desk</a:t>
            </a:r>
          </a:p>
          <a:p>
            <a:pPr marL="285750" lvl="1" indent="-285750">
              <a:buFont typeface="Arial" panose="020B0604020202020204" pitchFamily="34" charset="0"/>
              <a:buChar char="•"/>
            </a:pPr>
            <a:r>
              <a:rPr lang="en-US" sz="1300" b="1" dirty="0"/>
              <a:t>Resolution of escalated help desk issues</a:t>
            </a:r>
          </a:p>
          <a:p>
            <a:pPr marL="285750" lvl="1" indent="-285750">
              <a:buFont typeface="Arial" panose="020B0604020202020204" pitchFamily="34" charset="0"/>
              <a:buChar char="•"/>
            </a:pPr>
            <a:r>
              <a:rPr lang="en-US" sz="1300" b="1" dirty="0"/>
              <a:t>Escalation of issues to Tier 3 for any technical/system issue needing additional expertise</a:t>
            </a:r>
          </a:p>
          <a:p>
            <a:pPr marL="285750" lvl="1" indent="-285750">
              <a:buFont typeface="Arial" panose="020B0604020202020204" pitchFamily="34" charset="0"/>
              <a:buChar char="•"/>
            </a:pPr>
            <a:r>
              <a:rPr lang="en-US" sz="1300" b="1" dirty="0"/>
              <a:t>Ticket communication with Tier 1 (receipt, status updates, escalation, closing)</a:t>
            </a:r>
          </a:p>
        </p:txBody>
      </p:sp>
      <p:sp>
        <p:nvSpPr>
          <p:cNvPr id="53" name="Rectangle: Rounded Corners 52">
            <a:extLst>
              <a:ext uri="{FF2B5EF4-FFF2-40B4-BE49-F238E27FC236}">
                <a16:creationId xmlns:a16="http://schemas.microsoft.com/office/drawing/2014/main" id="{AE9CC166-8F31-402F-9680-7A7AE940733D}"/>
              </a:ext>
            </a:extLst>
          </p:cNvPr>
          <p:cNvSpPr/>
          <p:nvPr/>
        </p:nvSpPr>
        <p:spPr>
          <a:xfrm>
            <a:off x="8954789" y="3655134"/>
            <a:ext cx="2760108" cy="422551"/>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Arial" panose="020B0604020202020204" pitchFamily="34" charset="0"/>
              </a:rPr>
              <a:t>Tier 2 Help Desk – CGI Sunflower </a:t>
            </a:r>
          </a:p>
        </p:txBody>
      </p:sp>
      <p:sp>
        <p:nvSpPr>
          <p:cNvPr id="59" name="Rectangle: Rounded Corners 58">
            <a:extLst>
              <a:ext uri="{FF2B5EF4-FFF2-40B4-BE49-F238E27FC236}">
                <a16:creationId xmlns:a16="http://schemas.microsoft.com/office/drawing/2014/main" id="{09A7F06F-F069-4D55-A433-0268C8759F45}"/>
              </a:ext>
            </a:extLst>
          </p:cNvPr>
          <p:cNvSpPr/>
          <p:nvPr/>
        </p:nvSpPr>
        <p:spPr>
          <a:xfrm>
            <a:off x="346803" y="4488081"/>
            <a:ext cx="3844804" cy="1689436"/>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marL="285750" lvl="1" indent="-285750">
              <a:buFont typeface="Arial" panose="020B0604020202020204" pitchFamily="34" charset="0"/>
              <a:buChar char="•"/>
            </a:pPr>
            <a:r>
              <a:rPr lang="en-US" sz="1300" b="1" dirty="0"/>
              <a:t>Receipt of escalated tickets from CGI/Sunflower Tier 2 Help Desk</a:t>
            </a:r>
          </a:p>
          <a:p>
            <a:pPr marL="285750" lvl="1" indent="-285750">
              <a:buFont typeface="Arial" panose="020B0604020202020204" pitchFamily="34" charset="0"/>
              <a:buChar char="•"/>
            </a:pPr>
            <a:r>
              <a:rPr lang="en-US" sz="1300" b="1" dirty="0"/>
              <a:t>Resolution of escalated help desk issues</a:t>
            </a:r>
          </a:p>
          <a:p>
            <a:pPr marL="285750" lvl="1" indent="-285750">
              <a:buFont typeface="Arial" panose="020B0604020202020204" pitchFamily="34" charset="0"/>
              <a:buChar char="•"/>
            </a:pPr>
            <a:r>
              <a:rPr lang="en-US" sz="1300" b="1" dirty="0"/>
              <a:t>Ticket communication with Tier 2 and Tier 1 (receipt, status updates, closing)</a:t>
            </a:r>
          </a:p>
        </p:txBody>
      </p:sp>
      <p:sp>
        <p:nvSpPr>
          <p:cNvPr id="61" name="Rectangle: Rounded Corners 60">
            <a:extLst>
              <a:ext uri="{FF2B5EF4-FFF2-40B4-BE49-F238E27FC236}">
                <a16:creationId xmlns:a16="http://schemas.microsoft.com/office/drawing/2014/main" id="{C4D2D0E8-4C15-40D7-9612-7D2786C29024}"/>
              </a:ext>
            </a:extLst>
          </p:cNvPr>
          <p:cNvSpPr/>
          <p:nvPr/>
        </p:nvSpPr>
        <p:spPr>
          <a:xfrm>
            <a:off x="398127" y="4065529"/>
            <a:ext cx="3740839" cy="422551"/>
          </a:xfrm>
          <a:prstGeom prst="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rPr>
              <a:t>Tier 3 Help Desk – CGI Sunflower Development</a:t>
            </a:r>
          </a:p>
        </p:txBody>
      </p:sp>
      <p:sp>
        <p:nvSpPr>
          <p:cNvPr id="71" name="Freeform 29">
            <a:extLst>
              <a:ext uri="{FF2B5EF4-FFF2-40B4-BE49-F238E27FC236}">
                <a16:creationId xmlns:a16="http://schemas.microsoft.com/office/drawing/2014/main" id="{F2532A34-5A17-4B30-A5E1-74C95134B1F6}"/>
              </a:ext>
            </a:extLst>
          </p:cNvPr>
          <p:cNvSpPr/>
          <p:nvPr/>
        </p:nvSpPr>
        <p:spPr>
          <a:xfrm>
            <a:off x="4291768" y="2702006"/>
            <a:ext cx="304681" cy="304681"/>
          </a:xfrm>
          <a:custGeom>
            <a:avLst/>
            <a:gdLst>
              <a:gd name="connsiteX0" fmla="*/ 533400 w 1066800"/>
              <a:gd name="connsiteY0" fmla="*/ 342900 h 1066800"/>
              <a:gd name="connsiteX1" fmla="*/ 723900 w 1066800"/>
              <a:gd name="connsiteY1" fmla="*/ 533400 h 1066800"/>
              <a:gd name="connsiteX2" fmla="*/ 533400 w 1066800"/>
              <a:gd name="connsiteY2" fmla="*/ 723900 h 1066800"/>
              <a:gd name="connsiteX3" fmla="*/ 342900 w 1066800"/>
              <a:gd name="connsiteY3" fmla="*/ 533400 h 1066800"/>
              <a:gd name="connsiteX4" fmla="*/ 533400 w 1066800"/>
              <a:gd name="connsiteY4" fmla="*/ 342900 h 1066800"/>
              <a:gd name="connsiteX5" fmla="*/ 533400 w 1066800"/>
              <a:gd name="connsiteY5" fmla="*/ 156425 h 1066800"/>
              <a:gd name="connsiteX6" fmla="*/ 156425 w 1066800"/>
              <a:gd name="connsiteY6" fmla="*/ 533400 h 1066800"/>
              <a:gd name="connsiteX7" fmla="*/ 533400 w 1066800"/>
              <a:gd name="connsiteY7" fmla="*/ 910375 h 1066800"/>
              <a:gd name="connsiteX8" fmla="*/ 910375 w 1066800"/>
              <a:gd name="connsiteY8" fmla="*/ 533400 h 1066800"/>
              <a:gd name="connsiteX9" fmla="*/ 533400 w 1066800"/>
              <a:gd name="connsiteY9" fmla="*/ 156425 h 1066800"/>
              <a:gd name="connsiteX10" fmla="*/ 533400 w 1066800"/>
              <a:gd name="connsiteY10" fmla="*/ 0 h 1066800"/>
              <a:gd name="connsiteX11" fmla="*/ 1066800 w 1066800"/>
              <a:gd name="connsiteY11" fmla="*/ 533400 h 1066800"/>
              <a:gd name="connsiteX12" fmla="*/ 533400 w 1066800"/>
              <a:gd name="connsiteY12" fmla="*/ 1066800 h 1066800"/>
              <a:gd name="connsiteX13" fmla="*/ 0 w 1066800"/>
              <a:gd name="connsiteY13" fmla="*/ 533400 h 1066800"/>
              <a:gd name="connsiteX14" fmla="*/ 533400 w 1066800"/>
              <a:gd name="connsiteY14"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6800" h="1066800">
                <a:moveTo>
                  <a:pt x="533400" y="342900"/>
                </a:moveTo>
                <a:cubicBezTo>
                  <a:pt x="638610" y="342900"/>
                  <a:pt x="723900" y="428190"/>
                  <a:pt x="723900" y="533400"/>
                </a:cubicBezTo>
                <a:cubicBezTo>
                  <a:pt x="723900" y="638610"/>
                  <a:pt x="638610" y="723900"/>
                  <a:pt x="533400" y="723900"/>
                </a:cubicBezTo>
                <a:cubicBezTo>
                  <a:pt x="428190" y="723900"/>
                  <a:pt x="342900" y="638610"/>
                  <a:pt x="342900" y="533400"/>
                </a:cubicBezTo>
                <a:cubicBezTo>
                  <a:pt x="342900" y="428190"/>
                  <a:pt x="428190" y="342900"/>
                  <a:pt x="533400" y="342900"/>
                </a:cubicBezTo>
                <a:close/>
                <a:moveTo>
                  <a:pt x="533400" y="156425"/>
                </a:moveTo>
                <a:cubicBezTo>
                  <a:pt x="325202" y="156425"/>
                  <a:pt x="156425" y="325202"/>
                  <a:pt x="156425" y="533400"/>
                </a:cubicBezTo>
                <a:cubicBezTo>
                  <a:pt x="156425" y="741598"/>
                  <a:pt x="325202" y="910375"/>
                  <a:pt x="533400" y="910375"/>
                </a:cubicBezTo>
                <a:cubicBezTo>
                  <a:pt x="741598" y="910375"/>
                  <a:pt x="910375" y="741598"/>
                  <a:pt x="910375" y="533400"/>
                </a:cubicBezTo>
                <a:cubicBezTo>
                  <a:pt x="910375" y="325202"/>
                  <a:pt x="741598" y="156425"/>
                  <a:pt x="533400" y="156425"/>
                </a:cubicBezTo>
                <a:close/>
                <a:moveTo>
                  <a:pt x="533400" y="0"/>
                </a:moveTo>
                <a:cubicBezTo>
                  <a:pt x="827989" y="0"/>
                  <a:pt x="1066800" y="238811"/>
                  <a:pt x="1066800" y="533400"/>
                </a:cubicBezTo>
                <a:cubicBezTo>
                  <a:pt x="1066800" y="827989"/>
                  <a:pt x="827989" y="1066800"/>
                  <a:pt x="533400" y="1066800"/>
                </a:cubicBezTo>
                <a:cubicBezTo>
                  <a:pt x="238811" y="1066800"/>
                  <a:pt x="0" y="827989"/>
                  <a:pt x="0" y="533400"/>
                </a:cubicBezTo>
                <a:cubicBezTo>
                  <a:pt x="0" y="238811"/>
                  <a:pt x="238811" y="0"/>
                  <a:pt x="5334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latin typeface="Arial" panose="020B0604020202020204" pitchFamily="34" charset="0"/>
            </a:endParaRPr>
          </a:p>
        </p:txBody>
      </p:sp>
      <p:sp>
        <p:nvSpPr>
          <p:cNvPr id="73" name="Freeform 29">
            <a:extLst>
              <a:ext uri="{FF2B5EF4-FFF2-40B4-BE49-F238E27FC236}">
                <a16:creationId xmlns:a16="http://schemas.microsoft.com/office/drawing/2014/main" id="{2EB7D948-58A2-43A0-855B-F310B5AD134D}"/>
              </a:ext>
            </a:extLst>
          </p:cNvPr>
          <p:cNvSpPr/>
          <p:nvPr/>
        </p:nvSpPr>
        <p:spPr>
          <a:xfrm>
            <a:off x="4302689" y="4774168"/>
            <a:ext cx="304681" cy="304681"/>
          </a:xfrm>
          <a:custGeom>
            <a:avLst/>
            <a:gdLst>
              <a:gd name="connsiteX0" fmla="*/ 533400 w 1066800"/>
              <a:gd name="connsiteY0" fmla="*/ 342900 h 1066800"/>
              <a:gd name="connsiteX1" fmla="*/ 723900 w 1066800"/>
              <a:gd name="connsiteY1" fmla="*/ 533400 h 1066800"/>
              <a:gd name="connsiteX2" fmla="*/ 533400 w 1066800"/>
              <a:gd name="connsiteY2" fmla="*/ 723900 h 1066800"/>
              <a:gd name="connsiteX3" fmla="*/ 342900 w 1066800"/>
              <a:gd name="connsiteY3" fmla="*/ 533400 h 1066800"/>
              <a:gd name="connsiteX4" fmla="*/ 533400 w 1066800"/>
              <a:gd name="connsiteY4" fmla="*/ 342900 h 1066800"/>
              <a:gd name="connsiteX5" fmla="*/ 533400 w 1066800"/>
              <a:gd name="connsiteY5" fmla="*/ 156425 h 1066800"/>
              <a:gd name="connsiteX6" fmla="*/ 156425 w 1066800"/>
              <a:gd name="connsiteY6" fmla="*/ 533400 h 1066800"/>
              <a:gd name="connsiteX7" fmla="*/ 533400 w 1066800"/>
              <a:gd name="connsiteY7" fmla="*/ 910375 h 1066800"/>
              <a:gd name="connsiteX8" fmla="*/ 910375 w 1066800"/>
              <a:gd name="connsiteY8" fmla="*/ 533400 h 1066800"/>
              <a:gd name="connsiteX9" fmla="*/ 533400 w 1066800"/>
              <a:gd name="connsiteY9" fmla="*/ 156425 h 1066800"/>
              <a:gd name="connsiteX10" fmla="*/ 533400 w 1066800"/>
              <a:gd name="connsiteY10" fmla="*/ 0 h 1066800"/>
              <a:gd name="connsiteX11" fmla="*/ 1066800 w 1066800"/>
              <a:gd name="connsiteY11" fmla="*/ 533400 h 1066800"/>
              <a:gd name="connsiteX12" fmla="*/ 533400 w 1066800"/>
              <a:gd name="connsiteY12" fmla="*/ 1066800 h 1066800"/>
              <a:gd name="connsiteX13" fmla="*/ 0 w 1066800"/>
              <a:gd name="connsiteY13" fmla="*/ 533400 h 1066800"/>
              <a:gd name="connsiteX14" fmla="*/ 533400 w 1066800"/>
              <a:gd name="connsiteY14"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6800" h="1066800">
                <a:moveTo>
                  <a:pt x="533400" y="342900"/>
                </a:moveTo>
                <a:cubicBezTo>
                  <a:pt x="638610" y="342900"/>
                  <a:pt x="723900" y="428190"/>
                  <a:pt x="723900" y="533400"/>
                </a:cubicBezTo>
                <a:cubicBezTo>
                  <a:pt x="723900" y="638610"/>
                  <a:pt x="638610" y="723900"/>
                  <a:pt x="533400" y="723900"/>
                </a:cubicBezTo>
                <a:cubicBezTo>
                  <a:pt x="428190" y="723900"/>
                  <a:pt x="342900" y="638610"/>
                  <a:pt x="342900" y="533400"/>
                </a:cubicBezTo>
                <a:cubicBezTo>
                  <a:pt x="342900" y="428190"/>
                  <a:pt x="428190" y="342900"/>
                  <a:pt x="533400" y="342900"/>
                </a:cubicBezTo>
                <a:close/>
                <a:moveTo>
                  <a:pt x="533400" y="156425"/>
                </a:moveTo>
                <a:cubicBezTo>
                  <a:pt x="325202" y="156425"/>
                  <a:pt x="156425" y="325202"/>
                  <a:pt x="156425" y="533400"/>
                </a:cubicBezTo>
                <a:cubicBezTo>
                  <a:pt x="156425" y="741598"/>
                  <a:pt x="325202" y="910375"/>
                  <a:pt x="533400" y="910375"/>
                </a:cubicBezTo>
                <a:cubicBezTo>
                  <a:pt x="741598" y="910375"/>
                  <a:pt x="910375" y="741598"/>
                  <a:pt x="910375" y="533400"/>
                </a:cubicBezTo>
                <a:cubicBezTo>
                  <a:pt x="910375" y="325202"/>
                  <a:pt x="741598" y="156425"/>
                  <a:pt x="533400" y="156425"/>
                </a:cubicBezTo>
                <a:close/>
                <a:moveTo>
                  <a:pt x="533400" y="0"/>
                </a:moveTo>
                <a:cubicBezTo>
                  <a:pt x="827989" y="0"/>
                  <a:pt x="1066800" y="238811"/>
                  <a:pt x="1066800" y="533400"/>
                </a:cubicBezTo>
                <a:cubicBezTo>
                  <a:pt x="1066800" y="827989"/>
                  <a:pt x="827989" y="1066800"/>
                  <a:pt x="533400" y="1066800"/>
                </a:cubicBezTo>
                <a:cubicBezTo>
                  <a:pt x="238811" y="1066800"/>
                  <a:pt x="0" y="827989"/>
                  <a:pt x="0" y="533400"/>
                </a:cubicBezTo>
                <a:cubicBezTo>
                  <a:pt x="0" y="238811"/>
                  <a:pt x="238811" y="0"/>
                  <a:pt x="5334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latin typeface="Arial" panose="020B0604020202020204" pitchFamily="34" charset="0"/>
            </a:endParaRPr>
          </a:p>
        </p:txBody>
      </p:sp>
    </p:spTree>
    <p:extLst>
      <p:ext uri="{BB962C8B-B14F-4D97-AF65-F5344CB8AC3E}">
        <p14:creationId xmlns:p14="http://schemas.microsoft.com/office/powerpoint/2010/main" val="3897068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D2513BD5-704B-44C7-96EB-B6B91BA7052A}"/>
              </a:ext>
            </a:extLst>
          </p:cNvPr>
          <p:cNvSpPr>
            <a:spLocks noGrp="1"/>
          </p:cNvSpPr>
          <p:nvPr>
            <p:ph type="title"/>
          </p:nvPr>
        </p:nvSpPr>
        <p:spPr>
          <a:xfrm>
            <a:off x="1457146" y="370514"/>
            <a:ext cx="9591854" cy="515574"/>
          </a:xfrm>
        </p:spPr>
        <p:txBody>
          <a:bodyPr/>
          <a:lstStyle/>
          <a:p>
            <a:r>
              <a:rPr lang="en-US" sz="3600" dirty="0">
                <a:latin typeface="Arial Black"/>
              </a:rPr>
              <a:t>BAS Real Property </a:t>
            </a:r>
            <a:endParaRPr lang="en-US" sz="3600" dirty="0"/>
          </a:p>
        </p:txBody>
      </p:sp>
      <p:sp>
        <p:nvSpPr>
          <p:cNvPr id="16" name="Text Placeholder 15">
            <a:extLst>
              <a:ext uri="{FF2B5EF4-FFF2-40B4-BE49-F238E27FC236}">
                <a16:creationId xmlns:a16="http://schemas.microsoft.com/office/drawing/2014/main" id="{F0C97E13-0A8D-4361-9191-27347866630F}"/>
              </a:ext>
            </a:extLst>
          </p:cNvPr>
          <p:cNvSpPr>
            <a:spLocks noGrp="1"/>
          </p:cNvSpPr>
          <p:nvPr>
            <p:ph type="body" sz="quarter" idx="14"/>
          </p:nvPr>
        </p:nvSpPr>
        <p:spPr>
          <a:xfrm>
            <a:off x="1457145" y="872225"/>
            <a:ext cx="9506227" cy="515446"/>
          </a:xfrm>
        </p:spPr>
        <p:txBody>
          <a:bodyPr/>
          <a:lstStyle/>
          <a:p>
            <a:r>
              <a:rPr lang="en-US" dirty="0"/>
              <a:t>Help Desk – CBS Application Request Ticketing System (CARTS)</a:t>
            </a:r>
          </a:p>
        </p:txBody>
      </p:sp>
      <p:grpSp>
        <p:nvGrpSpPr>
          <p:cNvPr id="39" name="Group 38">
            <a:extLst>
              <a:ext uri="{FF2B5EF4-FFF2-40B4-BE49-F238E27FC236}">
                <a16:creationId xmlns:a16="http://schemas.microsoft.com/office/drawing/2014/main" id="{DB475030-FABD-420B-B1FB-2DE0A9626449}"/>
              </a:ext>
            </a:extLst>
          </p:cNvPr>
          <p:cNvGrpSpPr/>
          <p:nvPr/>
        </p:nvGrpSpPr>
        <p:grpSpPr>
          <a:xfrm>
            <a:off x="822869" y="1387433"/>
            <a:ext cx="3135086" cy="724708"/>
            <a:chOff x="823317" y="1651205"/>
            <a:chExt cx="3135086" cy="996008"/>
          </a:xfrm>
          <a:solidFill>
            <a:schemeClr val="bg2">
              <a:lumMod val="50000"/>
            </a:schemeClr>
          </a:solidFill>
        </p:grpSpPr>
        <p:sp>
          <p:nvSpPr>
            <p:cNvPr id="40" name="Rectangle: Rounded Corners 39">
              <a:extLst>
                <a:ext uri="{FF2B5EF4-FFF2-40B4-BE49-F238E27FC236}">
                  <a16:creationId xmlns:a16="http://schemas.microsoft.com/office/drawing/2014/main" id="{A107E994-E687-4307-A10C-0630E740FEF0}"/>
                </a:ext>
              </a:extLst>
            </p:cNvPr>
            <p:cNvSpPr/>
            <p:nvPr/>
          </p:nvSpPr>
          <p:spPr>
            <a:xfrm>
              <a:off x="823317" y="1651205"/>
              <a:ext cx="3135086" cy="996008"/>
            </a:xfrm>
            <a:prstGeom prst="roundRect">
              <a:avLst/>
            </a:prstGeom>
            <a:solidFill>
              <a:srgbClr val="00B050"/>
            </a:solidFill>
            <a:ln w="19050">
              <a:no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latin typeface="Graphik" panose="020B0503030202060203" pitchFamily="34" charset="77"/>
              </a:endParaRPr>
            </a:p>
          </p:txBody>
        </p:sp>
        <p:sp>
          <p:nvSpPr>
            <p:cNvPr id="41" name="TextBox 40">
              <a:extLst>
                <a:ext uri="{FF2B5EF4-FFF2-40B4-BE49-F238E27FC236}">
                  <a16:creationId xmlns:a16="http://schemas.microsoft.com/office/drawing/2014/main" id="{6B358E00-4E72-42C7-91BA-21227EE6D0BA}"/>
                </a:ext>
              </a:extLst>
            </p:cNvPr>
            <p:cNvSpPr txBox="1"/>
            <p:nvPr/>
          </p:nvSpPr>
          <p:spPr>
            <a:xfrm>
              <a:off x="1144446" y="1895412"/>
              <a:ext cx="2492829" cy="507594"/>
            </a:xfrm>
            <a:prstGeom prst="rect">
              <a:avLst/>
            </a:prstGeom>
            <a:solidFill>
              <a:srgbClr val="00B050"/>
            </a:solidFill>
          </p:spPr>
          <p:txBody>
            <a:bodyPr wrap="square" rtlCol="0">
              <a:spAutoFit/>
            </a:bodyPr>
            <a:lstStyle/>
            <a:p>
              <a:pPr algn="ctr"/>
              <a:r>
                <a:rPr lang="en-US" b="1" dirty="0">
                  <a:solidFill>
                    <a:schemeClr val="bg1"/>
                  </a:solidFill>
                  <a:latin typeface="Arial Black" panose="020B0A04020102020204" pitchFamily="34" charset="0"/>
                </a:rPr>
                <a:t>End Users</a:t>
              </a:r>
            </a:p>
          </p:txBody>
        </p:sp>
      </p:grpSp>
      <p:sp>
        <p:nvSpPr>
          <p:cNvPr id="43" name="TextBox 42">
            <a:extLst>
              <a:ext uri="{FF2B5EF4-FFF2-40B4-BE49-F238E27FC236}">
                <a16:creationId xmlns:a16="http://schemas.microsoft.com/office/drawing/2014/main" id="{1A7CD839-8362-4FBF-8FD3-F857AF667A94}"/>
              </a:ext>
            </a:extLst>
          </p:cNvPr>
          <p:cNvSpPr txBox="1"/>
          <p:nvPr/>
        </p:nvSpPr>
        <p:spPr>
          <a:xfrm>
            <a:off x="4703938" y="1395145"/>
            <a:ext cx="3079172" cy="715089"/>
          </a:xfrm>
          <a:prstGeom prst="roundRect">
            <a:avLst/>
          </a:prstGeom>
          <a:solidFill>
            <a:schemeClr val="bg2">
              <a:lumMod val="50000"/>
            </a:schemeClr>
          </a:solidFill>
        </p:spPr>
        <p:txBody>
          <a:bodyPr wrap="square" rtlCol="0">
            <a:spAutoFit/>
          </a:bodyPr>
          <a:lstStyle/>
          <a:p>
            <a:pPr algn="ctr"/>
            <a:r>
              <a:rPr lang="en-US" b="1" dirty="0">
                <a:solidFill>
                  <a:schemeClr val="bg1"/>
                </a:solidFill>
                <a:latin typeface="Arial Black" panose="020B0A04020102020204" pitchFamily="34" charset="0"/>
              </a:rPr>
              <a:t>Help Desk Team Members</a:t>
            </a:r>
          </a:p>
        </p:txBody>
      </p:sp>
      <p:sp>
        <p:nvSpPr>
          <p:cNvPr id="63" name="Rectangle: Top Corners Snipped 62">
            <a:extLst>
              <a:ext uri="{FF2B5EF4-FFF2-40B4-BE49-F238E27FC236}">
                <a16:creationId xmlns:a16="http://schemas.microsoft.com/office/drawing/2014/main" id="{2F4F8E1E-65A0-40B8-B2F1-AA308419F1E6}"/>
              </a:ext>
            </a:extLst>
          </p:cNvPr>
          <p:cNvSpPr/>
          <p:nvPr/>
        </p:nvSpPr>
        <p:spPr>
          <a:xfrm rot="16200000">
            <a:off x="1687123" y="1960048"/>
            <a:ext cx="1279936" cy="2856706"/>
          </a:xfrm>
          <a:prstGeom prst="snip2SameRect">
            <a:avLst/>
          </a:prstGeom>
          <a:solidFill>
            <a:srgbClr val="00B050"/>
          </a:solidFill>
          <a:ln w="19050">
            <a:no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latin typeface="Graphik" panose="020B0503030202060203" pitchFamily="34" charset="77"/>
            </a:endParaRPr>
          </a:p>
        </p:txBody>
      </p:sp>
      <p:sp>
        <p:nvSpPr>
          <p:cNvPr id="64" name="Rectangle: Top Corners Snipped 63">
            <a:extLst>
              <a:ext uri="{FF2B5EF4-FFF2-40B4-BE49-F238E27FC236}">
                <a16:creationId xmlns:a16="http://schemas.microsoft.com/office/drawing/2014/main" id="{2654F337-B67A-43DB-9A80-BF10AD6E0E2E}"/>
              </a:ext>
            </a:extLst>
          </p:cNvPr>
          <p:cNvSpPr/>
          <p:nvPr/>
        </p:nvSpPr>
        <p:spPr>
          <a:xfrm rot="5400000">
            <a:off x="1843248" y="1929143"/>
            <a:ext cx="1350562" cy="2856706"/>
          </a:xfrm>
          <a:prstGeom prst="snip2SameRect">
            <a:avLst/>
          </a:prstGeom>
          <a:solidFill>
            <a:srgbClr val="00B050"/>
          </a:solidFill>
          <a:ln w="19050">
            <a:no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err="1">
                <a:solidFill>
                  <a:schemeClr val="bg1"/>
                </a:solidFill>
                <a:latin typeface="Graphik" panose="020B0503030202060203" pitchFamily="34" charset="77"/>
              </a:rPr>
              <a:t>qqqqqqq</a:t>
            </a:r>
            <a:endParaRPr lang="en-US" b="1" dirty="0">
              <a:solidFill>
                <a:schemeClr val="bg1"/>
              </a:solidFill>
              <a:latin typeface="Graphik" panose="020B0503030202060203" pitchFamily="34" charset="77"/>
            </a:endParaRPr>
          </a:p>
        </p:txBody>
      </p:sp>
      <p:sp>
        <p:nvSpPr>
          <p:cNvPr id="65" name="Rectangle 64">
            <a:extLst>
              <a:ext uri="{FF2B5EF4-FFF2-40B4-BE49-F238E27FC236}">
                <a16:creationId xmlns:a16="http://schemas.microsoft.com/office/drawing/2014/main" id="{AD36BB15-CACB-4FB1-92B5-B62BB3294661}"/>
              </a:ext>
            </a:extLst>
          </p:cNvPr>
          <p:cNvSpPr/>
          <p:nvPr/>
        </p:nvSpPr>
        <p:spPr>
          <a:xfrm>
            <a:off x="1136907" y="2289591"/>
            <a:ext cx="2564136" cy="4220252"/>
          </a:xfrm>
          <a:prstGeom prst="rect">
            <a:avLst/>
          </a:prstGeom>
          <a:solidFill>
            <a:schemeClr val="bg1"/>
          </a:solidFill>
          <a:ln w="3175">
            <a:solidFill>
              <a:srgbClr val="0E58C4"/>
            </a:solidFill>
            <a:prstDash val="solid"/>
            <a:headEnd type="none" w="med" len="med"/>
            <a:tailEnd type="none" w="med" len="med"/>
          </a:ln>
          <a:effectLst>
            <a:outerShdw blurRad="165100" dist="635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latin typeface="Graphik" panose="020B0503030202060203" pitchFamily="34" charset="77"/>
            </a:endParaRPr>
          </a:p>
        </p:txBody>
      </p:sp>
      <p:sp>
        <p:nvSpPr>
          <p:cNvPr id="66" name="Isosceles Triangle 65">
            <a:extLst>
              <a:ext uri="{FF2B5EF4-FFF2-40B4-BE49-F238E27FC236}">
                <a16:creationId xmlns:a16="http://schemas.microsoft.com/office/drawing/2014/main" id="{F61F96CA-29D1-4789-B2E1-BEF37D6FBD80}"/>
              </a:ext>
            </a:extLst>
          </p:cNvPr>
          <p:cNvSpPr/>
          <p:nvPr/>
        </p:nvSpPr>
        <p:spPr>
          <a:xfrm rot="16200000">
            <a:off x="2999754" y="2908544"/>
            <a:ext cx="909777" cy="940021"/>
          </a:xfrm>
          <a:prstGeom prst="triangle">
            <a:avLst>
              <a:gd name="adj" fmla="val 50785"/>
            </a:avLst>
          </a:prstGeom>
          <a:solidFill>
            <a:srgbClr val="00B050"/>
          </a:solidFill>
          <a:ln w="19050">
            <a:noFill/>
            <a:prstDash val="sysDot"/>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latin typeface="Graphik" panose="020B0503030202060203" pitchFamily="34" charset="77"/>
            </a:endParaRPr>
          </a:p>
        </p:txBody>
      </p:sp>
      <p:sp>
        <p:nvSpPr>
          <p:cNvPr id="68" name="TextBox 67">
            <a:extLst>
              <a:ext uri="{FF2B5EF4-FFF2-40B4-BE49-F238E27FC236}">
                <a16:creationId xmlns:a16="http://schemas.microsoft.com/office/drawing/2014/main" id="{FCA2681C-B817-4D1E-A0A0-ECCDBF1D634C}"/>
              </a:ext>
            </a:extLst>
          </p:cNvPr>
          <p:cNvSpPr txBox="1"/>
          <p:nvPr/>
        </p:nvSpPr>
        <p:spPr>
          <a:xfrm>
            <a:off x="1135178" y="2495279"/>
            <a:ext cx="2829652" cy="369332"/>
          </a:xfrm>
          <a:prstGeom prst="rect">
            <a:avLst/>
          </a:prstGeom>
          <a:noFill/>
        </p:spPr>
        <p:txBody>
          <a:bodyPr wrap="square" rtlCol="0">
            <a:spAutoFit/>
          </a:bodyPr>
          <a:lstStyle/>
          <a:p>
            <a:r>
              <a:rPr lang="en-US" b="1" dirty="0">
                <a:solidFill>
                  <a:schemeClr val="bg2">
                    <a:lumMod val="50000"/>
                  </a:schemeClr>
                </a:solidFill>
                <a:latin typeface="Calibri" panose="020F0502020204030204" pitchFamily="34" charset="0"/>
                <a:cs typeface="Calibri" panose="020F0502020204030204" pitchFamily="34" charset="0"/>
              </a:rPr>
              <a:t>End Users </a:t>
            </a:r>
          </a:p>
        </p:txBody>
      </p:sp>
      <p:sp>
        <p:nvSpPr>
          <p:cNvPr id="70" name="TextBox 69">
            <a:extLst>
              <a:ext uri="{FF2B5EF4-FFF2-40B4-BE49-F238E27FC236}">
                <a16:creationId xmlns:a16="http://schemas.microsoft.com/office/drawing/2014/main" id="{DB065C08-1080-496E-8CFE-19D1FC810E72}"/>
              </a:ext>
            </a:extLst>
          </p:cNvPr>
          <p:cNvSpPr txBox="1"/>
          <p:nvPr/>
        </p:nvSpPr>
        <p:spPr>
          <a:xfrm>
            <a:off x="1145221" y="3046602"/>
            <a:ext cx="2563218" cy="2800767"/>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lang="en-US" sz="1600" dirty="0">
                <a:latin typeface="Arial"/>
                <a:cs typeface="Arial"/>
              </a:rPr>
              <a:t>Log into CARTS </a:t>
            </a:r>
          </a:p>
          <a:p>
            <a:pPr marL="285750" indent="-285750">
              <a:buFont typeface="Wingdings" panose="05000000000000000000" pitchFamily="2" charset="2"/>
              <a:buChar char="Ø"/>
            </a:pPr>
            <a:r>
              <a:rPr lang="en-US" sz="1600" dirty="0">
                <a:latin typeface="Arial"/>
                <a:cs typeface="Arial"/>
              </a:rPr>
              <a:t>Open Ticket</a:t>
            </a:r>
          </a:p>
          <a:p>
            <a:pPr marL="285750" indent="-285750">
              <a:buFont typeface="Wingdings" panose="05000000000000000000" pitchFamily="2" charset="2"/>
              <a:buChar char="Ø"/>
            </a:pPr>
            <a:r>
              <a:rPr lang="en-US" sz="1600" dirty="0">
                <a:latin typeface="Arial"/>
                <a:cs typeface="Arial"/>
              </a:rPr>
              <a:t>Communicate via CARTS on ticket info, screen captures, details</a:t>
            </a:r>
          </a:p>
          <a:p>
            <a:pPr marL="285750" indent="-285750">
              <a:buFont typeface="Wingdings" panose="05000000000000000000" pitchFamily="2" charset="2"/>
              <a:buChar char="Ø"/>
            </a:pPr>
            <a:r>
              <a:rPr lang="en-US" sz="1600" dirty="0">
                <a:latin typeface="Arial"/>
                <a:cs typeface="Arial"/>
              </a:rPr>
              <a:t>Monitor CARTS for status change, information request, or customer confirmation of closure </a:t>
            </a:r>
          </a:p>
        </p:txBody>
      </p:sp>
      <p:pic>
        <p:nvPicPr>
          <p:cNvPr id="72" name="Graphic 71" descr="Man with solid fill">
            <a:extLst>
              <a:ext uri="{FF2B5EF4-FFF2-40B4-BE49-F238E27FC236}">
                <a16:creationId xmlns:a16="http://schemas.microsoft.com/office/drawing/2014/main" id="{970B2BC4-7E84-4E64-8673-4FB29AFD1A5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387633" y="3135052"/>
            <a:ext cx="463530" cy="463530"/>
          </a:xfrm>
          <a:prstGeom prst="rect">
            <a:avLst/>
          </a:prstGeom>
        </p:spPr>
      </p:pic>
      <p:sp>
        <p:nvSpPr>
          <p:cNvPr id="74" name="Rectangle: Top Corners Snipped 73">
            <a:extLst>
              <a:ext uri="{FF2B5EF4-FFF2-40B4-BE49-F238E27FC236}">
                <a16:creationId xmlns:a16="http://schemas.microsoft.com/office/drawing/2014/main" id="{0EE09C76-FB6D-4BE7-9079-5287B4A7918D}"/>
              </a:ext>
            </a:extLst>
          </p:cNvPr>
          <p:cNvSpPr/>
          <p:nvPr/>
        </p:nvSpPr>
        <p:spPr>
          <a:xfrm rot="16200000">
            <a:off x="5538454" y="2004019"/>
            <a:ext cx="1279936" cy="2856706"/>
          </a:xfrm>
          <a:prstGeom prst="snip2SameRect">
            <a:avLst/>
          </a:prstGeom>
          <a:solidFill>
            <a:srgbClr val="0E58C4"/>
          </a:solidFill>
          <a:ln w="19050">
            <a:no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latin typeface="Graphik" panose="020B0503030202060203" pitchFamily="34" charset="77"/>
            </a:endParaRPr>
          </a:p>
        </p:txBody>
      </p:sp>
      <p:sp>
        <p:nvSpPr>
          <p:cNvPr id="75" name="Rectangle: Top Corners Snipped 74">
            <a:extLst>
              <a:ext uri="{FF2B5EF4-FFF2-40B4-BE49-F238E27FC236}">
                <a16:creationId xmlns:a16="http://schemas.microsoft.com/office/drawing/2014/main" id="{D3176335-7EE4-4B25-97A7-50FFBBF2AA8F}"/>
              </a:ext>
            </a:extLst>
          </p:cNvPr>
          <p:cNvSpPr/>
          <p:nvPr/>
        </p:nvSpPr>
        <p:spPr>
          <a:xfrm rot="5400000">
            <a:off x="5723981" y="1962098"/>
            <a:ext cx="1350562" cy="2856706"/>
          </a:xfrm>
          <a:prstGeom prst="snip2SameRect">
            <a:avLst/>
          </a:prstGeom>
          <a:solidFill>
            <a:srgbClr val="0E58C4"/>
          </a:solidFill>
          <a:ln w="19050">
            <a:no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latin typeface="Graphik" panose="020B0503030202060203" pitchFamily="34" charset="77"/>
            </a:endParaRPr>
          </a:p>
        </p:txBody>
      </p:sp>
      <p:sp>
        <p:nvSpPr>
          <p:cNvPr id="76" name="Rectangle 75">
            <a:extLst>
              <a:ext uri="{FF2B5EF4-FFF2-40B4-BE49-F238E27FC236}">
                <a16:creationId xmlns:a16="http://schemas.microsoft.com/office/drawing/2014/main" id="{20D210B0-526A-411E-9607-63E035BF74AE}"/>
              </a:ext>
            </a:extLst>
          </p:cNvPr>
          <p:cNvSpPr/>
          <p:nvPr/>
        </p:nvSpPr>
        <p:spPr>
          <a:xfrm>
            <a:off x="4970908" y="2333563"/>
            <a:ext cx="2603500" cy="4220252"/>
          </a:xfrm>
          <a:prstGeom prst="rect">
            <a:avLst/>
          </a:prstGeom>
          <a:solidFill>
            <a:schemeClr val="bg1"/>
          </a:solidFill>
          <a:ln w="3175">
            <a:solidFill>
              <a:srgbClr val="0E58C4"/>
            </a:solidFill>
            <a:prstDash val="solid"/>
            <a:headEnd type="none" w="med" len="med"/>
            <a:tailEnd type="none" w="med" len="med"/>
          </a:ln>
          <a:effectLst>
            <a:outerShdw blurRad="165100" dist="635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latin typeface="Graphik" panose="020B0503030202060203" pitchFamily="34" charset="77"/>
            </a:endParaRPr>
          </a:p>
        </p:txBody>
      </p:sp>
      <p:sp>
        <p:nvSpPr>
          <p:cNvPr id="77" name="Isosceles Triangle 76">
            <a:extLst>
              <a:ext uri="{FF2B5EF4-FFF2-40B4-BE49-F238E27FC236}">
                <a16:creationId xmlns:a16="http://schemas.microsoft.com/office/drawing/2014/main" id="{FD59C391-8B46-4114-8E46-264956C06866}"/>
              </a:ext>
            </a:extLst>
          </p:cNvPr>
          <p:cNvSpPr/>
          <p:nvPr/>
        </p:nvSpPr>
        <p:spPr>
          <a:xfrm rot="16200000">
            <a:off x="6873119" y="2974550"/>
            <a:ext cx="909777" cy="940021"/>
          </a:xfrm>
          <a:prstGeom prst="triangle">
            <a:avLst>
              <a:gd name="adj" fmla="val 50785"/>
            </a:avLst>
          </a:prstGeom>
          <a:solidFill>
            <a:srgbClr val="0E58C4"/>
          </a:solidFill>
          <a:ln w="19050">
            <a:noFill/>
            <a:prstDash val="sysDot"/>
            <a:headEnd type="non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latin typeface="Graphik" panose="020B0503030202060203" pitchFamily="34" charset="77"/>
            </a:endParaRPr>
          </a:p>
        </p:txBody>
      </p:sp>
      <p:sp>
        <p:nvSpPr>
          <p:cNvPr id="78" name="TextBox 77">
            <a:extLst>
              <a:ext uri="{FF2B5EF4-FFF2-40B4-BE49-F238E27FC236}">
                <a16:creationId xmlns:a16="http://schemas.microsoft.com/office/drawing/2014/main" id="{EEB8FF42-A9DF-410B-B0A0-6693AD6501F9}"/>
              </a:ext>
            </a:extLst>
          </p:cNvPr>
          <p:cNvSpPr txBox="1"/>
          <p:nvPr/>
        </p:nvSpPr>
        <p:spPr>
          <a:xfrm>
            <a:off x="4953458" y="2397010"/>
            <a:ext cx="2829652" cy="369332"/>
          </a:xfrm>
          <a:prstGeom prst="rect">
            <a:avLst/>
          </a:prstGeom>
          <a:noFill/>
        </p:spPr>
        <p:txBody>
          <a:bodyPr wrap="square" rtlCol="0">
            <a:spAutoFit/>
          </a:bodyPr>
          <a:lstStyle/>
          <a:p>
            <a:r>
              <a:rPr lang="en-US" b="1" dirty="0">
                <a:solidFill>
                  <a:schemeClr val="bg2">
                    <a:lumMod val="50000"/>
                  </a:schemeClr>
                </a:solidFill>
                <a:latin typeface="Calibri" panose="020F0502020204030204" pitchFamily="34" charset="0"/>
                <a:cs typeface="Calibri" panose="020F0502020204030204" pitchFamily="34" charset="0"/>
              </a:rPr>
              <a:t>Help Desk Team – All Tiers</a:t>
            </a:r>
          </a:p>
        </p:txBody>
      </p:sp>
      <p:pic>
        <p:nvPicPr>
          <p:cNvPr id="79" name="Graphic 78" descr="Blueprint">
            <a:extLst>
              <a:ext uri="{FF2B5EF4-FFF2-40B4-BE49-F238E27FC236}">
                <a16:creationId xmlns:a16="http://schemas.microsoft.com/office/drawing/2014/main" id="{AB1DBCA8-593F-4A9C-81BC-EA3D390BE76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47651" y="3219242"/>
            <a:ext cx="514274" cy="472074"/>
          </a:xfrm>
          <a:prstGeom prst="rect">
            <a:avLst/>
          </a:prstGeom>
        </p:spPr>
      </p:pic>
      <p:sp>
        <p:nvSpPr>
          <p:cNvPr id="80" name="TextBox 79">
            <a:extLst>
              <a:ext uri="{FF2B5EF4-FFF2-40B4-BE49-F238E27FC236}">
                <a16:creationId xmlns:a16="http://schemas.microsoft.com/office/drawing/2014/main" id="{4A35D10D-AA59-4A04-BE86-A2F6CE003E9D}"/>
              </a:ext>
            </a:extLst>
          </p:cNvPr>
          <p:cNvSpPr txBox="1"/>
          <p:nvPr/>
        </p:nvSpPr>
        <p:spPr>
          <a:xfrm>
            <a:off x="4970907" y="3135052"/>
            <a:ext cx="2662794" cy="3508653"/>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lang="en-US" sz="1600" dirty="0"/>
              <a:t>Log into CARTS</a:t>
            </a:r>
          </a:p>
          <a:p>
            <a:pPr marL="285750" indent="-285750">
              <a:buFont typeface="Wingdings" panose="05000000000000000000" pitchFamily="2" charset="2"/>
              <a:buChar char="Ø"/>
            </a:pPr>
            <a:r>
              <a:rPr lang="en-US" sz="1600" dirty="0"/>
              <a:t>Receive ticket</a:t>
            </a:r>
          </a:p>
          <a:p>
            <a:pPr marL="285750" indent="-285750">
              <a:buFont typeface="Wingdings" panose="05000000000000000000" pitchFamily="2" charset="2"/>
              <a:buChar char="Ø"/>
            </a:pPr>
            <a:r>
              <a:rPr lang="en-US" sz="1600" dirty="0"/>
              <a:t>Validate ticket category and priority </a:t>
            </a:r>
          </a:p>
          <a:p>
            <a:pPr marL="285750" indent="-285750">
              <a:buFont typeface="Wingdings" panose="05000000000000000000" pitchFamily="2" charset="2"/>
              <a:buChar char="Ø"/>
            </a:pPr>
            <a:r>
              <a:rPr lang="en-US" sz="1600" dirty="0"/>
              <a:t>Resolve or Escalate ticket depending on need</a:t>
            </a:r>
          </a:p>
          <a:p>
            <a:pPr marL="285750" indent="-285750">
              <a:buFont typeface="Wingdings" panose="05000000000000000000" pitchFamily="2" charset="2"/>
              <a:buChar char="Ø"/>
            </a:pPr>
            <a:r>
              <a:rPr lang="en-US" sz="1600" dirty="0"/>
              <a:t>Refer ticket to CCB depending on resolution</a:t>
            </a:r>
          </a:p>
          <a:p>
            <a:pPr marL="285750" indent="-285750">
              <a:buFont typeface="Wingdings" panose="05000000000000000000" pitchFamily="2" charset="2"/>
              <a:buChar char="Ø"/>
            </a:pPr>
            <a:r>
              <a:rPr lang="en-US" sz="1600" dirty="0"/>
              <a:t>Communicate to end user via CARTS regarding closure </a:t>
            </a:r>
          </a:p>
          <a:p>
            <a:endParaRPr lang="en-US" sz="1600" dirty="0"/>
          </a:p>
          <a:p>
            <a:endParaRPr lang="en-US" sz="1400" dirty="0"/>
          </a:p>
        </p:txBody>
      </p:sp>
      <p:cxnSp>
        <p:nvCxnSpPr>
          <p:cNvPr id="3" name="Straight Connector 2">
            <a:extLst>
              <a:ext uri="{FF2B5EF4-FFF2-40B4-BE49-F238E27FC236}">
                <a16:creationId xmlns:a16="http://schemas.microsoft.com/office/drawing/2014/main" id="{7CCAE64A-601A-41E6-9E92-94C06B62D817}"/>
              </a:ext>
            </a:extLst>
          </p:cNvPr>
          <p:cNvCxnSpPr/>
          <p:nvPr/>
        </p:nvCxnSpPr>
        <p:spPr>
          <a:xfrm>
            <a:off x="8295588" y="1565121"/>
            <a:ext cx="0" cy="4988694"/>
          </a:xfrm>
          <a:prstGeom prst="line">
            <a:avLst/>
          </a:prstGeom>
          <a:ln w="19050">
            <a:solidFill>
              <a:schemeClr val="tx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81" name="Group 80">
            <a:extLst>
              <a:ext uri="{FF2B5EF4-FFF2-40B4-BE49-F238E27FC236}">
                <a16:creationId xmlns:a16="http://schemas.microsoft.com/office/drawing/2014/main" id="{97B0CCF2-B9F8-405E-B6F0-519305A3E21B}"/>
              </a:ext>
            </a:extLst>
          </p:cNvPr>
          <p:cNvGrpSpPr/>
          <p:nvPr/>
        </p:nvGrpSpPr>
        <p:grpSpPr>
          <a:xfrm>
            <a:off x="9441817" y="2422466"/>
            <a:ext cx="1600200" cy="2706773"/>
            <a:chOff x="10528159" y="1938874"/>
            <a:chExt cx="1600200" cy="2706773"/>
          </a:xfrm>
        </p:grpSpPr>
        <p:pic>
          <p:nvPicPr>
            <p:cNvPr id="82" name="Graphic 81" descr="Inbox Check with solid fill">
              <a:extLst>
                <a:ext uri="{FF2B5EF4-FFF2-40B4-BE49-F238E27FC236}">
                  <a16:creationId xmlns:a16="http://schemas.microsoft.com/office/drawing/2014/main" id="{90CE9390-EBA5-4CF0-9E4E-044CD5117DAE}"/>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0871059" y="1938874"/>
              <a:ext cx="914400" cy="914400"/>
            </a:xfrm>
            <a:prstGeom prst="rect">
              <a:avLst/>
            </a:prstGeom>
          </p:spPr>
        </p:pic>
        <p:sp>
          <p:nvSpPr>
            <p:cNvPr id="83" name="Rectangle 82">
              <a:extLst>
                <a:ext uri="{FF2B5EF4-FFF2-40B4-BE49-F238E27FC236}">
                  <a16:creationId xmlns:a16="http://schemas.microsoft.com/office/drawing/2014/main" id="{7AE82AED-1090-4EFE-B98E-6BFF0E8162F4}"/>
                </a:ext>
              </a:extLst>
            </p:cNvPr>
            <p:cNvSpPr/>
            <p:nvPr/>
          </p:nvSpPr>
          <p:spPr>
            <a:xfrm>
              <a:off x="10528159" y="4462767"/>
              <a:ext cx="1600200" cy="182880"/>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5400000" scaled="1"/>
              <a:tileRect/>
            </a:gradFill>
            <a:ln w="12700">
              <a:solidFill>
                <a:schemeClr val="accent6">
                  <a:lumMod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latin typeface="Graphik" panose="020B0503030202060203" pitchFamily="34" charset="77"/>
              </a:endParaRPr>
            </a:p>
          </p:txBody>
        </p:sp>
        <p:sp>
          <p:nvSpPr>
            <p:cNvPr id="84" name="TextBox 83">
              <a:extLst>
                <a:ext uri="{FF2B5EF4-FFF2-40B4-BE49-F238E27FC236}">
                  <a16:creationId xmlns:a16="http://schemas.microsoft.com/office/drawing/2014/main" id="{81BC57EB-FAAA-405B-AF1F-B36EB9873023}"/>
                </a:ext>
              </a:extLst>
            </p:cNvPr>
            <p:cNvSpPr txBox="1"/>
            <p:nvPr/>
          </p:nvSpPr>
          <p:spPr>
            <a:xfrm>
              <a:off x="10528159" y="2838995"/>
              <a:ext cx="1600200" cy="1600438"/>
            </a:xfrm>
            <a:prstGeom prst="rect">
              <a:avLst/>
            </a:prstGeom>
            <a:noFill/>
            <a:ln>
              <a:solidFill>
                <a:schemeClr val="accent6">
                  <a:lumMod val="50000"/>
                </a:schemeClr>
              </a:solidFill>
            </a:ln>
          </p:spPr>
          <p:txBody>
            <a:bodyPr wrap="square" rtlCol="0" anchor="ctr">
              <a:spAutoFit/>
            </a:bodyPr>
            <a:lstStyle/>
            <a:p>
              <a:pPr algn="ctr"/>
              <a:endParaRPr lang="en-US" sz="800" dirty="0">
                <a:solidFill>
                  <a:srgbClr val="595959"/>
                </a:solidFill>
                <a:latin typeface="+mn-lt"/>
                <a:ea typeface="+mn-ea"/>
              </a:endParaRPr>
            </a:p>
            <a:p>
              <a:pPr algn="ctr"/>
              <a:r>
                <a:rPr lang="en-US" sz="1600" dirty="0">
                  <a:solidFill>
                    <a:srgbClr val="595959"/>
                  </a:solidFill>
                  <a:latin typeface="+mn-lt"/>
                  <a:ea typeface="+mn-ea"/>
                </a:rPr>
                <a:t>Finalized list of CARTS Users determined as primary ticket POCs</a:t>
              </a:r>
              <a:endParaRPr lang="en-US" sz="800" dirty="0">
                <a:solidFill>
                  <a:srgbClr val="595959"/>
                </a:solidFill>
                <a:latin typeface="+mn-lt"/>
                <a:ea typeface="+mn-ea"/>
              </a:endParaRPr>
            </a:p>
            <a:p>
              <a:pPr algn="ctr"/>
              <a:endParaRPr lang="en-US" sz="1000" dirty="0">
                <a:solidFill>
                  <a:srgbClr val="595959"/>
                </a:solidFill>
                <a:latin typeface="+mn-lt"/>
                <a:ea typeface="+mn-ea"/>
              </a:endParaRPr>
            </a:p>
          </p:txBody>
        </p:sp>
      </p:grpSp>
      <p:sp>
        <p:nvSpPr>
          <p:cNvPr id="85" name="TextBox 84">
            <a:extLst>
              <a:ext uri="{FF2B5EF4-FFF2-40B4-BE49-F238E27FC236}">
                <a16:creationId xmlns:a16="http://schemas.microsoft.com/office/drawing/2014/main" id="{97454896-DCF2-47C4-BD02-E4E4A48AC897}"/>
              </a:ext>
            </a:extLst>
          </p:cNvPr>
          <p:cNvSpPr txBox="1"/>
          <p:nvPr/>
        </p:nvSpPr>
        <p:spPr>
          <a:xfrm>
            <a:off x="9278576" y="2027678"/>
            <a:ext cx="1926681" cy="369332"/>
          </a:xfrm>
          <a:prstGeom prst="rect">
            <a:avLst/>
          </a:prstGeom>
          <a:noFill/>
        </p:spPr>
        <p:txBody>
          <a:bodyPr wrap="none" lIns="91440" tIns="45720" rIns="91440" bIns="45720" rtlCol="0" anchor="t">
            <a:spAutoFit/>
          </a:bodyPr>
          <a:lstStyle/>
          <a:p>
            <a:r>
              <a:rPr lang="en-US" cap="all" spc="-100" dirty="0">
                <a:solidFill>
                  <a:schemeClr val="accent1"/>
                </a:solidFill>
                <a:latin typeface="Arial Black"/>
                <a:cs typeface="Arial"/>
              </a:rPr>
              <a:t>CARTS Users</a:t>
            </a:r>
          </a:p>
        </p:txBody>
      </p:sp>
    </p:spTree>
    <p:extLst>
      <p:ext uri="{BB962C8B-B14F-4D97-AF65-F5344CB8AC3E}">
        <p14:creationId xmlns:p14="http://schemas.microsoft.com/office/powerpoint/2010/main" val="4241945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9">
            <a:extLst>
              <a:ext uri="{FF2B5EF4-FFF2-40B4-BE49-F238E27FC236}">
                <a16:creationId xmlns:a16="http://schemas.microsoft.com/office/drawing/2014/main" id="{6D987E1C-4D21-EC45-A0DE-5ED38B72DEFC}"/>
              </a:ext>
            </a:extLst>
          </p:cNvPr>
          <p:cNvSpPr txBox="1">
            <a:spLocks/>
          </p:cNvSpPr>
          <p:nvPr/>
        </p:nvSpPr>
        <p:spPr>
          <a:xfrm>
            <a:off x="11489427" y="6517088"/>
            <a:ext cx="385711" cy="206246"/>
          </a:xfrm>
          <a:prstGeom prst="rect">
            <a:avLst/>
          </a:prstGeom>
        </p:spPr>
        <p:txBody>
          <a:bodyPr/>
          <a:lstStyle>
            <a:defPPr>
              <a:defRPr lang="en-US"/>
            </a:defPPr>
            <a:lvl1pPr marL="0" algn="l" defTabSz="914400" rtl="0" eaLnBrk="1" latinLnBrk="0" hangingPunct="1">
              <a:defRPr sz="700" kern="1200">
                <a:solidFill>
                  <a:schemeClr val="tx1">
                    <a:alpha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9AC08D-23A9-440E-BCB9-AA1E9877CC38}" type="slidenum">
              <a:rPr lang="en-US" sz="1100">
                <a:latin typeface="Arial" panose="020B0604020202020204" pitchFamily="34" charset="0"/>
              </a:rPr>
              <a:pPr/>
              <a:t>8</a:t>
            </a:fld>
            <a:endParaRPr lang="en-US" sz="1100" dirty="0">
              <a:latin typeface="Arial" panose="020B0604020202020204" pitchFamily="34" charset="0"/>
            </a:endParaRPr>
          </a:p>
        </p:txBody>
      </p:sp>
      <p:sp>
        <p:nvSpPr>
          <p:cNvPr id="5" name="Title 1">
            <a:extLst>
              <a:ext uri="{FF2B5EF4-FFF2-40B4-BE49-F238E27FC236}">
                <a16:creationId xmlns:a16="http://schemas.microsoft.com/office/drawing/2014/main" id="{32A66538-1A9C-4A6D-9FB9-33C507935D5F}"/>
              </a:ext>
            </a:extLst>
          </p:cNvPr>
          <p:cNvSpPr txBox="1">
            <a:spLocks/>
          </p:cNvSpPr>
          <p:nvPr/>
        </p:nvSpPr>
        <p:spPr>
          <a:xfrm>
            <a:off x="1732289" y="306988"/>
            <a:ext cx="8874539" cy="741467"/>
          </a:xfrm>
          <a:prstGeom prst="rect">
            <a:avLst/>
          </a:prstGeom>
        </p:spPr>
        <p:txBody>
          <a:bodyPr vert="horz" wrap="square" lIns="0" tIns="45702" rIns="0" bIns="0" rtlCol="0" anchor="t" anchorCtr="0">
            <a:spAutoFit/>
          </a:bodyPr>
          <a:lstStyle>
            <a:lvl1pPr marL="0" indent="0" algn="l" defTabSz="914377" rtl="0" eaLnBrk="1" latinLnBrk="0" hangingPunct="1">
              <a:lnSpc>
                <a:spcPct val="70000"/>
              </a:lnSpc>
              <a:spcBef>
                <a:spcPct val="0"/>
              </a:spcBef>
              <a:buNone/>
              <a:defRPr sz="4000" b="0" kern="1200" cap="all" spc="-150" baseline="0">
                <a:solidFill>
                  <a:schemeClr val="tx1"/>
                </a:solidFill>
                <a:latin typeface="Arial Black" panose="020B0A04020102020204" pitchFamily="34" charset="0"/>
                <a:ea typeface="+mj-ea"/>
                <a:cs typeface="Arial" panose="020B0604020202020204" pitchFamily="34" charset="0"/>
              </a:defRPr>
            </a:lvl1pPr>
          </a:lstStyle>
          <a:p>
            <a:pPr>
              <a:lnSpc>
                <a:spcPct val="80000"/>
              </a:lnSpc>
            </a:pPr>
            <a:r>
              <a:rPr lang="en-US" sz="3599" b="1" spc="-100" dirty="0">
                <a:latin typeface="Arial Black" panose="020B0604020202020204" pitchFamily="34" charset="0"/>
                <a:cs typeface="Arial Black" panose="020B0604020202020204" pitchFamily="34" charset="0"/>
              </a:rPr>
              <a:t>BAS Real Property </a:t>
            </a:r>
          </a:p>
          <a:p>
            <a:pPr>
              <a:lnSpc>
                <a:spcPct val="80000"/>
              </a:lnSpc>
            </a:pPr>
            <a:r>
              <a:rPr lang="en-US" sz="2000" b="1" spc="-100" dirty="0">
                <a:solidFill>
                  <a:schemeClr val="accent1"/>
                </a:solidFill>
                <a:latin typeface="Arial Black"/>
                <a:cs typeface="Arial Black" panose="020B0604020202020204" pitchFamily="34" charset="0"/>
              </a:rPr>
              <a:t>Change and Control Board</a:t>
            </a:r>
          </a:p>
        </p:txBody>
      </p:sp>
      <p:sp>
        <p:nvSpPr>
          <p:cNvPr id="8" name="Text Placeholder 2">
            <a:extLst>
              <a:ext uri="{FF2B5EF4-FFF2-40B4-BE49-F238E27FC236}">
                <a16:creationId xmlns:a16="http://schemas.microsoft.com/office/drawing/2014/main" id="{BE6DC4AD-1756-4FE1-9B26-012BDB3E7D13}"/>
              </a:ext>
            </a:extLst>
          </p:cNvPr>
          <p:cNvSpPr txBox="1">
            <a:spLocks/>
          </p:cNvSpPr>
          <p:nvPr/>
        </p:nvSpPr>
        <p:spPr>
          <a:xfrm>
            <a:off x="434758" y="1390034"/>
            <a:ext cx="11469600" cy="5007284"/>
          </a:xfrm>
          <a:prstGeom prst="rect">
            <a:avLst/>
          </a:prstGeom>
        </p:spPr>
        <p:txBody>
          <a:bodyPr vert="horz" lIns="0" tIns="0" rIns="0" bIns="0" rtlCol="0">
            <a:noAutofit/>
          </a:bodyPr>
          <a:lstStyle>
            <a:defPPr>
              <a:defRPr lang="en-US"/>
            </a:defPPr>
            <a:lvl1pPr marL="0" algn="l" defTabSz="1218885" rtl="0" eaLnBrk="1" latinLnBrk="0" hangingPunct="1">
              <a:defRPr sz="2400" kern="1200">
                <a:solidFill>
                  <a:schemeClr val="tx1"/>
                </a:solidFill>
                <a:latin typeface="+mn-lt"/>
                <a:ea typeface="+mn-ea"/>
                <a:cs typeface="+mn-cs"/>
              </a:defRPr>
            </a:lvl1pPr>
            <a:lvl2pPr marL="609443" algn="l" defTabSz="1218885" rtl="0" eaLnBrk="1" latinLnBrk="0" hangingPunct="1">
              <a:defRPr sz="2400" kern="1200">
                <a:solidFill>
                  <a:schemeClr val="tx1"/>
                </a:solidFill>
                <a:latin typeface="+mn-lt"/>
                <a:ea typeface="+mn-ea"/>
                <a:cs typeface="+mn-cs"/>
              </a:defRPr>
            </a:lvl2pPr>
            <a:lvl3pPr marL="1218885" algn="l" defTabSz="1218885" rtl="0" eaLnBrk="1" latinLnBrk="0" hangingPunct="1">
              <a:defRPr sz="2400" kern="1200">
                <a:solidFill>
                  <a:schemeClr val="tx1"/>
                </a:solidFill>
                <a:latin typeface="+mn-lt"/>
                <a:ea typeface="+mn-ea"/>
                <a:cs typeface="+mn-cs"/>
              </a:defRPr>
            </a:lvl3pPr>
            <a:lvl4pPr marL="1828328" algn="l" defTabSz="1218885" rtl="0" eaLnBrk="1" latinLnBrk="0" hangingPunct="1">
              <a:defRPr sz="2400" kern="1200">
                <a:solidFill>
                  <a:schemeClr val="tx1"/>
                </a:solidFill>
                <a:latin typeface="+mn-lt"/>
                <a:ea typeface="+mn-ea"/>
                <a:cs typeface="+mn-cs"/>
              </a:defRPr>
            </a:lvl4pPr>
            <a:lvl5pPr marL="2437771" algn="l" defTabSz="1218885" rtl="0" eaLnBrk="1" latinLnBrk="0" hangingPunct="1">
              <a:defRPr sz="2400" kern="1200">
                <a:solidFill>
                  <a:schemeClr val="tx1"/>
                </a:solidFill>
                <a:latin typeface="+mn-lt"/>
                <a:ea typeface="+mn-ea"/>
                <a:cs typeface="+mn-cs"/>
              </a:defRPr>
            </a:lvl5pPr>
            <a:lvl6pPr marL="3047213" algn="l" defTabSz="1218885" rtl="0" eaLnBrk="1" latinLnBrk="0" hangingPunct="1">
              <a:defRPr sz="2400" kern="1200">
                <a:solidFill>
                  <a:schemeClr val="tx1"/>
                </a:solidFill>
                <a:latin typeface="+mn-lt"/>
                <a:ea typeface="+mn-ea"/>
                <a:cs typeface="+mn-cs"/>
              </a:defRPr>
            </a:lvl6pPr>
            <a:lvl7pPr marL="3656656" algn="l" defTabSz="1218885" rtl="0" eaLnBrk="1" latinLnBrk="0" hangingPunct="1">
              <a:defRPr sz="2400" kern="1200">
                <a:solidFill>
                  <a:schemeClr val="tx1"/>
                </a:solidFill>
                <a:latin typeface="+mn-lt"/>
                <a:ea typeface="+mn-ea"/>
                <a:cs typeface="+mn-cs"/>
              </a:defRPr>
            </a:lvl7pPr>
            <a:lvl8pPr marL="4266097" algn="l" defTabSz="1218885" rtl="0" eaLnBrk="1" latinLnBrk="0" hangingPunct="1">
              <a:defRPr sz="2400" kern="1200">
                <a:solidFill>
                  <a:schemeClr val="tx1"/>
                </a:solidFill>
                <a:latin typeface="+mn-lt"/>
                <a:ea typeface="+mn-ea"/>
                <a:cs typeface="+mn-cs"/>
              </a:defRPr>
            </a:lvl8pPr>
            <a:lvl9pPr marL="4875541" algn="l" defTabSz="1218885" rtl="0" eaLnBrk="1" latinLnBrk="0" hangingPunct="1">
              <a:defRPr sz="2400" kern="1200">
                <a:solidFill>
                  <a:schemeClr val="tx1"/>
                </a:solidFill>
                <a:latin typeface="+mn-lt"/>
                <a:ea typeface="+mn-ea"/>
                <a:cs typeface="+mn-cs"/>
              </a:defRPr>
            </a:lvl9pPr>
          </a:lstStyle>
          <a:p>
            <a:pPr fontAlgn="auto">
              <a:spcBef>
                <a:spcPts val="0"/>
              </a:spcBef>
              <a:spcAft>
                <a:spcPts val="0"/>
              </a:spcAft>
            </a:pPr>
            <a:r>
              <a:rPr lang="en-US" dirty="0">
                <a:latin typeface="Arial Black" panose="020B0A04020102020204" pitchFamily="34" charset="0"/>
              </a:rPr>
              <a:t>BAS Real Property Change and Control Board (BRPCCB) </a:t>
            </a:r>
          </a:p>
          <a:p>
            <a:pPr marL="342900" indent="-342900" fontAlgn="auto">
              <a:spcBef>
                <a:spcPts val="0"/>
              </a:spcBef>
              <a:spcAft>
                <a:spcPts val="0"/>
              </a:spcAft>
              <a:buFont typeface="Arial" panose="020B0604020202020204" pitchFamily="34" charset="0"/>
              <a:buChar char="•"/>
            </a:pPr>
            <a:r>
              <a:rPr lang="en-US" u="sng" dirty="0">
                <a:latin typeface="Arial  "/>
              </a:rPr>
              <a:t>Purpose</a:t>
            </a:r>
            <a:r>
              <a:rPr lang="en-US" dirty="0">
                <a:latin typeface="Arial  "/>
              </a:rPr>
              <a:t>:</a:t>
            </a:r>
          </a:p>
          <a:p>
            <a:pPr marL="952343" lvl="1" indent="-342900" fontAlgn="auto">
              <a:spcBef>
                <a:spcPts val="0"/>
              </a:spcBef>
              <a:spcAft>
                <a:spcPts val="0"/>
              </a:spcAft>
              <a:buFont typeface="Arial" panose="020B0604020202020204" pitchFamily="34" charset="0"/>
              <a:buChar char="•"/>
            </a:pPr>
            <a:r>
              <a:rPr lang="en-US" dirty="0">
                <a:latin typeface="Arial  "/>
              </a:rPr>
              <a:t>Create and maintain an ongoing forum to discuss and facilitate the steady state configuration and functionality of the BAS Sunflower Real Property module </a:t>
            </a:r>
          </a:p>
          <a:p>
            <a:pPr marL="342900" indent="-342900" fontAlgn="auto">
              <a:spcBef>
                <a:spcPts val="0"/>
              </a:spcBef>
              <a:spcAft>
                <a:spcPts val="0"/>
              </a:spcAft>
              <a:buFont typeface="Arial" panose="020B0604020202020204" pitchFamily="34" charset="0"/>
              <a:buChar char="•"/>
            </a:pPr>
            <a:r>
              <a:rPr lang="en-US" u="sng" dirty="0">
                <a:latin typeface="Arial  "/>
              </a:rPr>
              <a:t>Goals</a:t>
            </a:r>
            <a:r>
              <a:rPr lang="en-US" dirty="0">
                <a:latin typeface="Arial  "/>
              </a:rPr>
              <a:t>:</a:t>
            </a:r>
          </a:p>
          <a:p>
            <a:pPr marL="952343" lvl="1" indent="-342900" fontAlgn="auto">
              <a:spcBef>
                <a:spcPts val="0"/>
              </a:spcBef>
              <a:spcAft>
                <a:spcPts val="0"/>
              </a:spcAft>
              <a:buFont typeface="Arial" panose="020B0604020202020204" pitchFamily="34" charset="0"/>
              <a:buChar char="•"/>
            </a:pPr>
            <a:r>
              <a:rPr lang="en-US" dirty="0">
                <a:latin typeface="Arial  "/>
              </a:rPr>
              <a:t>Establish processes and procedures to ensure maintenance of single configuration of Real Property within SAMS</a:t>
            </a:r>
          </a:p>
          <a:p>
            <a:pPr marL="952343" lvl="1" indent="-342900" fontAlgn="auto">
              <a:spcBef>
                <a:spcPts val="0"/>
              </a:spcBef>
              <a:spcAft>
                <a:spcPts val="0"/>
              </a:spcAft>
              <a:buFont typeface="Arial" panose="020B0604020202020204" pitchFamily="34" charset="0"/>
              <a:buChar char="•"/>
            </a:pPr>
            <a:r>
              <a:rPr lang="en-US" dirty="0">
                <a:latin typeface="Arial  "/>
              </a:rPr>
              <a:t>Establish release management procedures for new functionality deployment</a:t>
            </a:r>
          </a:p>
          <a:p>
            <a:pPr marL="952343" lvl="1" indent="-342900" fontAlgn="auto">
              <a:spcBef>
                <a:spcPts val="0"/>
              </a:spcBef>
              <a:spcAft>
                <a:spcPts val="0"/>
              </a:spcAft>
              <a:buFont typeface="Arial" panose="020B0604020202020204" pitchFamily="34" charset="0"/>
              <a:buChar char="•"/>
            </a:pPr>
            <a:r>
              <a:rPr lang="en-US" dirty="0">
                <a:latin typeface="Arial  "/>
              </a:rPr>
              <a:t>Establish long term communications processes for meetings, releases, or emergency fixes within SAMS</a:t>
            </a:r>
          </a:p>
          <a:p>
            <a:pPr marL="952343" lvl="1" indent="-342900" fontAlgn="auto">
              <a:spcBef>
                <a:spcPts val="0"/>
              </a:spcBef>
              <a:spcAft>
                <a:spcPts val="0"/>
              </a:spcAft>
              <a:buFont typeface="Arial" panose="020B0604020202020204" pitchFamily="34" charset="0"/>
              <a:buChar char="•"/>
            </a:pPr>
            <a:r>
              <a:rPr lang="en-US" dirty="0">
                <a:latin typeface="Arial  "/>
              </a:rPr>
              <a:t>Establish customer community for knowledge sharing and best practices to support successful long term O&amp;M for Real Property SAMS</a:t>
            </a:r>
          </a:p>
          <a:p>
            <a:pPr marL="952343" lvl="1" indent="-342900" fontAlgn="auto">
              <a:spcBef>
                <a:spcPts val="0"/>
              </a:spcBef>
              <a:spcAft>
                <a:spcPts val="0"/>
              </a:spcAft>
              <a:buFont typeface="Arial" panose="020B0604020202020204" pitchFamily="34" charset="0"/>
              <a:buChar char="•"/>
            </a:pPr>
            <a:endParaRPr lang="en-US" dirty="0">
              <a:latin typeface="Arial  "/>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3701" y="353159"/>
            <a:ext cx="1268310" cy="1145986"/>
          </a:xfrm>
          <a:prstGeom prst="rect">
            <a:avLst/>
          </a:prstGeom>
        </p:spPr>
      </p:pic>
    </p:spTree>
    <p:extLst>
      <p:ext uri="{BB962C8B-B14F-4D97-AF65-F5344CB8AC3E}">
        <p14:creationId xmlns:p14="http://schemas.microsoft.com/office/powerpoint/2010/main" val="4159876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DD7D00-1DC0-4CB3-8C94-AD117A778058}"/>
              </a:ext>
            </a:extLst>
          </p:cNvPr>
          <p:cNvSpPr>
            <a:spLocks noGrp="1"/>
          </p:cNvSpPr>
          <p:nvPr>
            <p:ph type="title"/>
          </p:nvPr>
        </p:nvSpPr>
        <p:spPr>
          <a:xfrm>
            <a:off x="1457146" y="370514"/>
            <a:ext cx="9366567" cy="515574"/>
          </a:xfrm>
        </p:spPr>
        <p:txBody>
          <a:bodyPr/>
          <a:lstStyle/>
          <a:p>
            <a:r>
              <a:rPr lang="en-US" sz="3600" dirty="0">
                <a:latin typeface="Arial Black"/>
              </a:rPr>
              <a:t>BAS Real Property </a:t>
            </a:r>
            <a:endParaRPr lang="en-US" sz="3600" dirty="0"/>
          </a:p>
        </p:txBody>
      </p:sp>
      <p:sp>
        <p:nvSpPr>
          <p:cNvPr id="4" name="Text Placeholder 3">
            <a:extLst>
              <a:ext uri="{FF2B5EF4-FFF2-40B4-BE49-F238E27FC236}">
                <a16:creationId xmlns:a16="http://schemas.microsoft.com/office/drawing/2014/main" id="{0E4E7B3D-63CB-445C-A4C6-090DB4534CCE}"/>
              </a:ext>
            </a:extLst>
          </p:cNvPr>
          <p:cNvSpPr>
            <a:spLocks noGrp="1"/>
          </p:cNvSpPr>
          <p:nvPr>
            <p:ph type="body" sz="quarter" idx="14"/>
          </p:nvPr>
        </p:nvSpPr>
        <p:spPr/>
        <p:txBody>
          <a:bodyPr/>
          <a:lstStyle/>
          <a:p>
            <a:r>
              <a:rPr lang="en-US" dirty="0"/>
              <a:t>Change and Control Board – General </a:t>
            </a:r>
          </a:p>
        </p:txBody>
      </p:sp>
      <p:cxnSp>
        <p:nvCxnSpPr>
          <p:cNvPr id="28" name="Straight Connector 27">
            <a:extLst>
              <a:ext uri="{FF2B5EF4-FFF2-40B4-BE49-F238E27FC236}">
                <a16:creationId xmlns:a16="http://schemas.microsoft.com/office/drawing/2014/main" id="{2F5AEC55-4E36-4FAF-9BC3-BAD9CA610A79}"/>
              </a:ext>
            </a:extLst>
          </p:cNvPr>
          <p:cNvCxnSpPr>
            <a:cxnSpLocks/>
          </p:cNvCxnSpPr>
          <p:nvPr/>
        </p:nvCxnSpPr>
        <p:spPr>
          <a:xfrm>
            <a:off x="3277368" y="4031650"/>
            <a:ext cx="8545922" cy="0"/>
          </a:xfrm>
          <a:prstGeom prst="line">
            <a:avLst/>
          </a:prstGeom>
          <a:ln w="28575">
            <a:solidFill>
              <a:srgbClr val="7F8FA9"/>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9" name="TextBox 28">
            <a:extLst>
              <a:ext uri="{FF2B5EF4-FFF2-40B4-BE49-F238E27FC236}">
                <a16:creationId xmlns:a16="http://schemas.microsoft.com/office/drawing/2014/main" id="{C6486CD9-96D6-43EC-8D49-3DA176B66F70}"/>
              </a:ext>
            </a:extLst>
          </p:cNvPr>
          <p:cNvSpPr txBox="1"/>
          <p:nvPr/>
        </p:nvSpPr>
        <p:spPr>
          <a:xfrm>
            <a:off x="357011" y="1766594"/>
            <a:ext cx="2449509" cy="1261884"/>
          </a:xfrm>
          <a:prstGeom prst="rect">
            <a:avLst/>
          </a:prstGeom>
          <a:noFill/>
        </p:spPr>
        <p:txBody>
          <a:bodyPr wrap="square" rtlCol="0" anchor="ctr" anchorCtr="1">
            <a:spAutoFit/>
          </a:bodyPr>
          <a:lstStyle/>
          <a:p>
            <a:pPr algn="ctr"/>
            <a:r>
              <a:rPr lang="en-US" sz="2000" b="1" dirty="0"/>
              <a:t>BAS Real Property CCB (BRPCCB)</a:t>
            </a:r>
          </a:p>
          <a:p>
            <a:pPr algn="ctr"/>
            <a:endParaRPr lang="en-US" b="1" dirty="0"/>
          </a:p>
          <a:p>
            <a:pPr algn="ctr"/>
            <a:r>
              <a:rPr lang="en-US" u="sng" dirty="0"/>
              <a:t>Meeting Details</a:t>
            </a:r>
          </a:p>
        </p:txBody>
      </p:sp>
      <p:sp>
        <p:nvSpPr>
          <p:cNvPr id="34" name="TextBox 33">
            <a:extLst>
              <a:ext uri="{FF2B5EF4-FFF2-40B4-BE49-F238E27FC236}">
                <a16:creationId xmlns:a16="http://schemas.microsoft.com/office/drawing/2014/main" id="{86768B84-6A76-42F1-92A2-FD2CD8CD45A6}"/>
              </a:ext>
            </a:extLst>
          </p:cNvPr>
          <p:cNvSpPr txBox="1"/>
          <p:nvPr/>
        </p:nvSpPr>
        <p:spPr>
          <a:xfrm>
            <a:off x="3225219" y="4171755"/>
            <a:ext cx="2939909" cy="2462213"/>
          </a:xfrm>
          <a:prstGeom prst="rect">
            <a:avLst/>
          </a:prstGeom>
          <a:noFill/>
        </p:spPr>
        <p:txBody>
          <a:bodyPr wrap="square" rtlCol="0">
            <a:spAutoFit/>
          </a:bodyPr>
          <a:lstStyle/>
          <a:p>
            <a:pPr marL="285750" lvl="0" indent="-285750">
              <a:buFont typeface="Arial" panose="020B0604020202020204" pitchFamily="34" charset="0"/>
              <a:buChar char="•"/>
            </a:pPr>
            <a:r>
              <a:rPr lang="en-US" sz="1400" dirty="0"/>
              <a:t>Functional SAMS Expertise</a:t>
            </a:r>
          </a:p>
          <a:p>
            <a:pPr marL="285750" lvl="0" indent="-285750">
              <a:buFont typeface="Arial" panose="020B0604020202020204" pitchFamily="34" charset="0"/>
              <a:buChar char="•"/>
            </a:pPr>
            <a:r>
              <a:rPr lang="en-US" sz="1400" dirty="0"/>
              <a:t>Functional Implementation expertise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b="1" dirty="0"/>
              <a:t>Responsible For:</a:t>
            </a:r>
          </a:p>
          <a:p>
            <a:pPr marL="895193" lvl="1" indent="-285750">
              <a:buFont typeface="Arial" panose="020B0604020202020204" pitchFamily="34" charset="0"/>
              <a:buChar char="•"/>
            </a:pPr>
            <a:r>
              <a:rPr lang="en-US" sz="1400" dirty="0"/>
              <a:t>Meeting documentation, materials, and minutes</a:t>
            </a:r>
          </a:p>
          <a:p>
            <a:pPr marL="895193" lvl="1" indent="-285750">
              <a:buFont typeface="Arial" panose="020B0604020202020204" pitchFamily="34" charset="0"/>
              <a:buChar char="•"/>
            </a:pPr>
            <a:r>
              <a:rPr lang="en-US" sz="1400" dirty="0"/>
              <a:t>Coordinating with CGI on defects, issues, enhancements</a:t>
            </a:r>
          </a:p>
        </p:txBody>
      </p:sp>
      <p:sp>
        <p:nvSpPr>
          <p:cNvPr id="35" name="TextBox 34">
            <a:extLst>
              <a:ext uri="{FF2B5EF4-FFF2-40B4-BE49-F238E27FC236}">
                <a16:creationId xmlns:a16="http://schemas.microsoft.com/office/drawing/2014/main" id="{2D25BEB6-20F1-4A68-8A37-935194B6B494}"/>
              </a:ext>
            </a:extLst>
          </p:cNvPr>
          <p:cNvSpPr txBox="1"/>
          <p:nvPr/>
        </p:nvSpPr>
        <p:spPr>
          <a:xfrm>
            <a:off x="3269692" y="2374747"/>
            <a:ext cx="2661064" cy="369332"/>
          </a:xfrm>
          <a:prstGeom prst="rect">
            <a:avLst/>
          </a:prstGeom>
          <a:noFill/>
        </p:spPr>
        <p:txBody>
          <a:bodyPr wrap="square" rtlCol="0" anchor="ctr"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ysClr val="windowText" lastClr="000000"/>
                </a:solidFill>
              </a:rPr>
              <a:t>BAS PMO</a:t>
            </a:r>
            <a:endParaRPr kumimoji="0" lang="en-US" b="1" i="0" u="none" strike="noStrike" kern="0" cap="none" spc="0" normalizeH="0" baseline="0" noProof="0" dirty="0">
              <a:ln>
                <a:noFill/>
              </a:ln>
              <a:solidFill>
                <a:sysClr val="windowText" lastClr="000000"/>
              </a:solidFill>
              <a:effectLst/>
              <a:uLnTx/>
              <a:uFillTx/>
            </a:endParaRPr>
          </a:p>
        </p:txBody>
      </p:sp>
      <p:sp>
        <p:nvSpPr>
          <p:cNvPr id="37" name="TextBox 36">
            <a:extLst>
              <a:ext uri="{FF2B5EF4-FFF2-40B4-BE49-F238E27FC236}">
                <a16:creationId xmlns:a16="http://schemas.microsoft.com/office/drawing/2014/main" id="{E1858ABC-EF23-4306-B727-0B80CC04482D}"/>
              </a:ext>
            </a:extLst>
          </p:cNvPr>
          <p:cNvSpPr txBox="1"/>
          <p:nvPr/>
        </p:nvSpPr>
        <p:spPr>
          <a:xfrm>
            <a:off x="6256484" y="2213010"/>
            <a:ext cx="2661064"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ysClr val="windowText" lastClr="000000"/>
                </a:solidFill>
              </a:rPr>
              <a:t>SAMS Customers and Bureau Support Staff </a:t>
            </a:r>
            <a:endParaRPr kumimoji="0" lang="en-US" b="1" i="0" u="none" strike="noStrike" kern="0" cap="none" spc="0" normalizeH="0" baseline="0" noProof="0" dirty="0">
              <a:ln>
                <a:noFill/>
              </a:ln>
              <a:solidFill>
                <a:sysClr val="windowText" lastClr="000000"/>
              </a:solidFill>
              <a:effectLst/>
              <a:uLnTx/>
              <a:uFillTx/>
            </a:endParaRPr>
          </a:p>
        </p:txBody>
      </p:sp>
      <p:sp>
        <p:nvSpPr>
          <p:cNvPr id="39" name="TextBox 38">
            <a:extLst>
              <a:ext uri="{FF2B5EF4-FFF2-40B4-BE49-F238E27FC236}">
                <a16:creationId xmlns:a16="http://schemas.microsoft.com/office/drawing/2014/main" id="{13A20ACE-2CA0-4D13-A67D-11FB3ECD751D}"/>
              </a:ext>
            </a:extLst>
          </p:cNvPr>
          <p:cNvSpPr txBox="1"/>
          <p:nvPr/>
        </p:nvSpPr>
        <p:spPr>
          <a:xfrm>
            <a:off x="9116254" y="2411867"/>
            <a:ext cx="2871086"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ysClr val="windowText" lastClr="000000"/>
                </a:solidFill>
              </a:rPr>
              <a:t>CO/COR</a:t>
            </a:r>
          </a:p>
        </p:txBody>
      </p:sp>
      <p:pic>
        <p:nvPicPr>
          <p:cNvPr id="42" name="Graphic 41" descr="Call center with solid fill">
            <a:extLst>
              <a:ext uri="{FF2B5EF4-FFF2-40B4-BE49-F238E27FC236}">
                <a16:creationId xmlns:a16="http://schemas.microsoft.com/office/drawing/2014/main" id="{EDC8F720-29B2-426D-95B7-D674DEAAD50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163402" y="2836617"/>
            <a:ext cx="962391" cy="962391"/>
          </a:xfrm>
          <a:prstGeom prst="rect">
            <a:avLst/>
          </a:prstGeom>
          <a:effectLst/>
        </p:spPr>
      </p:pic>
      <p:sp>
        <p:nvSpPr>
          <p:cNvPr id="50" name="TextBox 49">
            <a:extLst>
              <a:ext uri="{FF2B5EF4-FFF2-40B4-BE49-F238E27FC236}">
                <a16:creationId xmlns:a16="http://schemas.microsoft.com/office/drawing/2014/main" id="{9C3F2D20-F884-41EC-B85F-925A413A9C7B}"/>
              </a:ext>
            </a:extLst>
          </p:cNvPr>
          <p:cNvSpPr txBox="1"/>
          <p:nvPr/>
        </p:nvSpPr>
        <p:spPr>
          <a:xfrm>
            <a:off x="6209418" y="4180042"/>
            <a:ext cx="3120081" cy="2677656"/>
          </a:xfrm>
          <a:prstGeom prst="rect">
            <a:avLst/>
          </a:prstGeom>
          <a:noFill/>
        </p:spPr>
        <p:txBody>
          <a:bodyPr wrap="square" rtlCol="0">
            <a:spAutoFit/>
          </a:bodyPr>
          <a:lstStyle/>
          <a:p>
            <a:pPr marL="285750" lvl="0" indent="-285750">
              <a:buFont typeface="Arial" panose="020B0604020202020204" pitchFamily="34" charset="0"/>
              <a:buChar char="•"/>
            </a:pPr>
            <a:r>
              <a:rPr lang="en-US" sz="1400" dirty="0"/>
              <a:t>System users in SAMS</a:t>
            </a:r>
          </a:p>
          <a:p>
            <a:pPr marL="285750" lvl="0" indent="-285750">
              <a:buFont typeface="Arial" panose="020B0604020202020204" pitchFamily="34" charset="0"/>
              <a:buChar char="•"/>
            </a:pPr>
            <a:r>
              <a:rPr lang="en-US" sz="1400" dirty="0"/>
              <a:t>Functional SAMS Expertise</a:t>
            </a:r>
          </a:p>
          <a:p>
            <a:pPr marL="285750" lvl="0" indent="-285750">
              <a:buFont typeface="Arial" panose="020B0604020202020204" pitchFamily="34" charset="0"/>
              <a:buChar char="•"/>
            </a:pPr>
            <a:endParaRPr lang="en-US" sz="1400" dirty="0"/>
          </a:p>
          <a:p>
            <a:pPr marL="285750" lvl="0" indent="-285750">
              <a:buFont typeface="Arial" panose="020B0604020202020204" pitchFamily="34" charset="0"/>
              <a:buChar char="•"/>
            </a:pPr>
            <a:endParaRPr lang="en-US" sz="1400" dirty="0"/>
          </a:p>
          <a:p>
            <a:pPr marL="285750" lvl="0" indent="-285750">
              <a:buFont typeface="Arial" panose="020B0604020202020204" pitchFamily="34" charset="0"/>
              <a:buChar char="•"/>
            </a:pPr>
            <a:r>
              <a:rPr lang="en-US" sz="1400" b="1" dirty="0"/>
              <a:t>Responsible For:</a:t>
            </a:r>
          </a:p>
          <a:p>
            <a:pPr marL="895193" lvl="1" indent="-285750">
              <a:buFont typeface="Arial" panose="020B0604020202020204" pitchFamily="34" charset="0"/>
              <a:buChar char="•"/>
            </a:pPr>
            <a:r>
              <a:rPr lang="en-US" sz="1400" dirty="0"/>
              <a:t>Attending all CCB meetings</a:t>
            </a:r>
          </a:p>
          <a:p>
            <a:pPr marL="895193" lvl="1" indent="-285750">
              <a:buFont typeface="Arial" panose="020B0604020202020204" pitchFamily="34" charset="0"/>
              <a:buChar char="•"/>
            </a:pPr>
            <a:r>
              <a:rPr lang="en-US" sz="1400" dirty="0"/>
              <a:t>Representing bureau RP users and interests</a:t>
            </a:r>
          </a:p>
          <a:p>
            <a:pPr marL="895193" lvl="1" indent="-285750">
              <a:buFont typeface="Arial" panose="020B0604020202020204" pitchFamily="34" charset="0"/>
              <a:buChar char="•"/>
            </a:pPr>
            <a:r>
              <a:rPr lang="en-US" sz="1400" dirty="0"/>
              <a:t>Participate in UAT </a:t>
            </a:r>
          </a:p>
          <a:p>
            <a:pPr marL="895193" lvl="1" indent="-285750">
              <a:buFont typeface="Arial" panose="020B0604020202020204" pitchFamily="34" charset="0"/>
              <a:buChar char="•"/>
            </a:pPr>
            <a:r>
              <a:rPr lang="en-US" sz="1400" dirty="0"/>
              <a:t>Communication Dissemination at Bureau</a:t>
            </a:r>
          </a:p>
        </p:txBody>
      </p:sp>
      <p:sp>
        <p:nvSpPr>
          <p:cNvPr id="52" name="TextBox 51">
            <a:extLst>
              <a:ext uri="{FF2B5EF4-FFF2-40B4-BE49-F238E27FC236}">
                <a16:creationId xmlns:a16="http://schemas.microsoft.com/office/drawing/2014/main" id="{7C8305DA-470E-4F05-9443-CAAA0A3E14BE}"/>
              </a:ext>
            </a:extLst>
          </p:cNvPr>
          <p:cNvSpPr txBox="1"/>
          <p:nvPr/>
        </p:nvSpPr>
        <p:spPr>
          <a:xfrm>
            <a:off x="9268147" y="4236772"/>
            <a:ext cx="2627034" cy="1934376"/>
          </a:xfrm>
          <a:prstGeom prst="rect">
            <a:avLst/>
          </a:prstGeom>
          <a:noFill/>
        </p:spPr>
        <p:txBody>
          <a:bodyPr wrap="square" rtlCol="0">
            <a:spAutoFit/>
          </a:bodyPr>
          <a:lstStyle/>
          <a:p>
            <a:pPr marL="171450" lvl="0" indent="-171450" algn="l" defTabSz="711200">
              <a:lnSpc>
                <a:spcPct val="90000"/>
              </a:lnSpc>
              <a:spcBef>
                <a:spcPct val="0"/>
              </a:spcBef>
              <a:spcAft>
                <a:spcPct val="15000"/>
              </a:spcAft>
              <a:buChar char="•"/>
            </a:pPr>
            <a:r>
              <a:rPr lang="en-US" sz="1400" kern="1200" dirty="0">
                <a:solidFill>
                  <a:prstClr val="black">
                    <a:hueOff val="0"/>
                    <a:satOff val="0"/>
                    <a:lumOff val="0"/>
                    <a:alphaOff val="0"/>
                  </a:prstClr>
                </a:solidFill>
                <a:latin typeface="Arial" panose="020B0604020202020204"/>
                <a:ea typeface="+mn-ea"/>
                <a:cs typeface="+mn-cs"/>
              </a:rPr>
              <a:t>COR for BAS Contract (includes SAMS contract component)</a:t>
            </a:r>
          </a:p>
          <a:p>
            <a:pPr marL="171450" lvl="0" indent="-171450" algn="l" defTabSz="711200">
              <a:lnSpc>
                <a:spcPct val="90000"/>
              </a:lnSpc>
              <a:spcBef>
                <a:spcPct val="0"/>
              </a:spcBef>
              <a:spcAft>
                <a:spcPct val="15000"/>
              </a:spcAft>
              <a:buChar char="•"/>
            </a:pPr>
            <a:endParaRPr lang="en-US" sz="1400" dirty="0">
              <a:solidFill>
                <a:prstClr val="black">
                  <a:hueOff val="0"/>
                  <a:satOff val="0"/>
                  <a:lumOff val="0"/>
                  <a:alphaOff val="0"/>
                </a:prstClr>
              </a:solidFill>
              <a:latin typeface="Arial" panose="020B0604020202020204"/>
              <a:cs typeface="+mn-cs"/>
            </a:endParaRPr>
          </a:p>
          <a:p>
            <a:pPr marL="171450" lvl="0" indent="-171450" algn="l" defTabSz="711200">
              <a:lnSpc>
                <a:spcPct val="90000"/>
              </a:lnSpc>
              <a:spcBef>
                <a:spcPct val="0"/>
              </a:spcBef>
              <a:spcAft>
                <a:spcPct val="15000"/>
              </a:spcAft>
              <a:buChar char="•"/>
            </a:pPr>
            <a:r>
              <a:rPr lang="en-US" sz="1400" b="1" kern="1200" dirty="0">
                <a:solidFill>
                  <a:prstClr val="black">
                    <a:hueOff val="0"/>
                    <a:satOff val="0"/>
                    <a:lumOff val="0"/>
                    <a:alphaOff val="0"/>
                  </a:prstClr>
                </a:solidFill>
                <a:latin typeface="Arial" panose="020B0604020202020204"/>
                <a:ea typeface="+mn-ea"/>
                <a:cs typeface="+mn-cs"/>
              </a:rPr>
              <a:t>Responsible</a:t>
            </a:r>
            <a:r>
              <a:rPr lang="en-US" sz="1400" b="1" dirty="0">
                <a:solidFill>
                  <a:prstClr val="black">
                    <a:hueOff val="0"/>
                    <a:satOff val="0"/>
                    <a:lumOff val="0"/>
                    <a:alphaOff val="0"/>
                  </a:prstClr>
                </a:solidFill>
                <a:latin typeface="Arial" panose="020B0604020202020204"/>
                <a:cs typeface="+mn-cs"/>
              </a:rPr>
              <a:t> For:</a:t>
            </a:r>
          </a:p>
          <a:p>
            <a:pPr marL="780893" lvl="1" indent="-171450" defTabSz="711200">
              <a:lnSpc>
                <a:spcPct val="90000"/>
              </a:lnSpc>
              <a:spcAft>
                <a:spcPct val="15000"/>
              </a:spcAft>
              <a:buChar char="•"/>
            </a:pPr>
            <a:r>
              <a:rPr lang="en-US" sz="1400" kern="1200" dirty="0">
                <a:solidFill>
                  <a:prstClr val="black">
                    <a:hueOff val="0"/>
                    <a:satOff val="0"/>
                    <a:lumOff val="0"/>
                    <a:alphaOff val="0"/>
                  </a:prstClr>
                </a:solidFill>
                <a:latin typeface="Arial" panose="020B0604020202020204"/>
                <a:ea typeface="+mn-ea"/>
                <a:cs typeface="+mn-cs"/>
              </a:rPr>
              <a:t>Contract oversight and actions as an outcome of CCB decisions</a:t>
            </a:r>
          </a:p>
        </p:txBody>
      </p:sp>
      <p:pic>
        <p:nvPicPr>
          <p:cNvPr id="56" name="Graphic 55" descr="Group of people with solid fill">
            <a:extLst>
              <a:ext uri="{FF2B5EF4-FFF2-40B4-BE49-F238E27FC236}">
                <a16:creationId xmlns:a16="http://schemas.microsoft.com/office/drawing/2014/main" id="{C8154F77-28F1-4058-8B2A-5DE4A4C92F9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037387" y="2950461"/>
            <a:ext cx="935917" cy="935917"/>
          </a:xfrm>
          <a:prstGeom prst="rect">
            <a:avLst/>
          </a:prstGeom>
        </p:spPr>
      </p:pic>
      <p:pic>
        <p:nvPicPr>
          <p:cNvPr id="60" name="Graphic 59" descr="Boardroom with solid fill">
            <a:extLst>
              <a:ext uri="{FF2B5EF4-FFF2-40B4-BE49-F238E27FC236}">
                <a16:creationId xmlns:a16="http://schemas.microsoft.com/office/drawing/2014/main" id="{5FF61CBB-B8BE-489C-AA10-45AF946D8DD9}"/>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0108539" y="2945295"/>
            <a:ext cx="946251" cy="946251"/>
          </a:xfrm>
          <a:prstGeom prst="rect">
            <a:avLst/>
          </a:prstGeom>
        </p:spPr>
      </p:pic>
      <p:pic>
        <p:nvPicPr>
          <p:cNvPr id="31" name="Graphic 30" descr="Monthly calendar outline">
            <a:extLst>
              <a:ext uri="{FF2B5EF4-FFF2-40B4-BE49-F238E27FC236}">
                <a16:creationId xmlns:a16="http://schemas.microsoft.com/office/drawing/2014/main" id="{BFBD4754-6286-46A3-95F3-DBAF27E87F72}"/>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100569" y="3178916"/>
            <a:ext cx="962391" cy="962391"/>
          </a:xfrm>
          <a:prstGeom prst="rect">
            <a:avLst/>
          </a:prstGeom>
          <a:effectLst/>
        </p:spPr>
      </p:pic>
      <p:sp>
        <p:nvSpPr>
          <p:cNvPr id="36" name="TextBox 35">
            <a:extLst>
              <a:ext uri="{FF2B5EF4-FFF2-40B4-BE49-F238E27FC236}">
                <a16:creationId xmlns:a16="http://schemas.microsoft.com/office/drawing/2014/main" id="{C1D2BE70-7096-4615-941C-C43FC6608FBF}"/>
              </a:ext>
            </a:extLst>
          </p:cNvPr>
          <p:cNvSpPr txBox="1"/>
          <p:nvPr/>
        </p:nvSpPr>
        <p:spPr>
          <a:xfrm>
            <a:off x="272106" y="4279926"/>
            <a:ext cx="2711939" cy="2308324"/>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t>&lt; 6 months post deployment:  Bi Weekly </a:t>
            </a:r>
          </a:p>
          <a:p>
            <a:pPr marL="285750" lvl="0" indent="-285750">
              <a:buFont typeface="Arial" panose="020B0604020202020204" pitchFamily="34" charset="0"/>
              <a:buChar char="•"/>
            </a:pPr>
            <a:r>
              <a:rPr lang="en-US" sz="1600" dirty="0"/>
              <a:t>&gt; 6 months post deployment:  Monthly</a:t>
            </a:r>
          </a:p>
          <a:p>
            <a:pPr marL="285750" lvl="0" indent="-285750">
              <a:buFont typeface="Arial" panose="020B0604020202020204" pitchFamily="34" charset="0"/>
              <a:buChar char="•"/>
            </a:pPr>
            <a:r>
              <a:rPr lang="en-US" sz="1600" dirty="0"/>
              <a:t>Time: 1 hour </a:t>
            </a:r>
          </a:p>
          <a:p>
            <a:pPr marL="285750" lvl="0" indent="-285750">
              <a:buFont typeface="Arial" panose="020B0604020202020204" pitchFamily="34" charset="0"/>
              <a:buChar char="•"/>
            </a:pPr>
            <a:r>
              <a:rPr lang="en-US" sz="1600" i="1" dirty="0"/>
              <a:t>All CCB Members are expected to attend or send an alternate representative</a:t>
            </a:r>
          </a:p>
        </p:txBody>
      </p:sp>
      <p:cxnSp>
        <p:nvCxnSpPr>
          <p:cNvPr id="17" name="Straight Connector 16">
            <a:extLst>
              <a:ext uri="{FF2B5EF4-FFF2-40B4-BE49-F238E27FC236}">
                <a16:creationId xmlns:a16="http://schemas.microsoft.com/office/drawing/2014/main" id="{E48A9012-2DFE-44C6-BD05-53DA624BB2F2}"/>
              </a:ext>
            </a:extLst>
          </p:cNvPr>
          <p:cNvCxnSpPr>
            <a:cxnSpLocks/>
          </p:cNvCxnSpPr>
          <p:nvPr/>
        </p:nvCxnSpPr>
        <p:spPr>
          <a:xfrm flipV="1">
            <a:off x="3047694" y="1430519"/>
            <a:ext cx="0" cy="5233678"/>
          </a:xfrm>
          <a:prstGeom prst="line">
            <a:avLst/>
          </a:prstGeom>
          <a:ln w="28575">
            <a:solidFill>
              <a:srgbClr val="7F8FA9"/>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7" name="Rectangle 6">
            <a:extLst>
              <a:ext uri="{FF2B5EF4-FFF2-40B4-BE49-F238E27FC236}">
                <a16:creationId xmlns:a16="http://schemas.microsoft.com/office/drawing/2014/main" id="{319C64ED-BEC9-4EA7-89B7-2CDD3D5457CF}"/>
              </a:ext>
            </a:extLst>
          </p:cNvPr>
          <p:cNvSpPr/>
          <p:nvPr/>
        </p:nvSpPr>
        <p:spPr>
          <a:xfrm>
            <a:off x="5823283" y="3526710"/>
            <a:ext cx="260846" cy="261519"/>
          </a:xfrm>
          <a:prstGeom prst="rect">
            <a:avLst/>
          </a:prstGeom>
          <a:solidFill>
            <a:schemeClr val="bg1"/>
          </a:solidFill>
          <a:ln w="19050">
            <a:no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latin typeface="Graphik" panose="020B0503030202060203" pitchFamily="34" charset="77"/>
            </a:endParaRPr>
          </a:p>
        </p:txBody>
      </p:sp>
      <p:sp>
        <p:nvSpPr>
          <p:cNvPr id="22" name="Rectangle 21">
            <a:extLst>
              <a:ext uri="{FF2B5EF4-FFF2-40B4-BE49-F238E27FC236}">
                <a16:creationId xmlns:a16="http://schemas.microsoft.com/office/drawing/2014/main" id="{9E906C11-7C12-42D2-A2F2-99669D160693}"/>
              </a:ext>
            </a:extLst>
          </p:cNvPr>
          <p:cNvSpPr/>
          <p:nvPr/>
        </p:nvSpPr>
        <p:spPr>
          <a:xfrm>
            <a:off x="8977434" y="3587892"/>
            <a:ext cx="260846" cy="261519"/>
          </a:xfrm>
          <a:prstGeom prst="rect">
            <a:avLst/>
          </a:prstGeom>
          <a:solidFill>
            <a:schemeClr val="bg1"/>
          </a:solidFill>
          <a:ln w="19050">
            <a:no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latin typeface="Graphik" panose="020B0503030202060203" pitchFamily="34" charset="77"/>
            </a:endParaRPr>
          </a:p>
        </p:txBody>
      </p:sp>
      <p:sp>
        <p:nvSpPr>
          <p:cNvPr id="24" name="TextBox 23">
            <a:extLst>
              <a:ext uri="{FF2B5EF4-FFF2-40B4-BE49-F238E27FC236}">
                <a16:creationId xmlns:a16="http://schemas.microsoft.com/office/drawing/2014/main" id="{B67A3A58-7645-42DF-8F68-95355768886C}"/>
              </a:ext>
            </a:extLst>
          </p:cNvPr>
          <p:cNvSpPr txBox="1"/>
          <p:nvPr/>
        </p:nvSpPr>
        <p:spPr>
          <a:xfrm>
            <a:off x="3632841" y="1320600"/>
            <a:ext cx="7965638" cy="715089"/>
          </a:xfrm>
          <a:prstGeom prst="roundRect">
            <a:avLst/>
          </a:prstGeom>
          <a:solidFill>
            <a:schemeClr val="bg2">
              <a:lumMod val="50000"/>
            </a:schemeClr>
          </a:solidFill>
        </p:spPr>
        <p:txBody>
          <a:bodyPr wrap="square" rtlCol="0">
            <a:spAutoFit/>
          </a:bodyPr>
          <a:lstStyle/>
          <a:p>
            <a:pPr algn="ctr"/>
            <a:r>
              <a:rPr lang="en-US" b="1" dirty="0">
                <a:solidFill>
                  <a:schemeClr val="bg1"/>
                </a:solidFill>
                <a:latin typeface="Arial Black" panose="020B0A04020102020204" pitchFamily="34" charset="0"/>
              </a:rPr>
              <a:t>BRPCCB Membership</a:t>
            </a:r>
          </a:p>
          <a:p>
            <a:pPr algn="ctr"/>
            <a:r>
              <a:rPr lang="en-US" b="1" u="sng" dirty="0">
                <a:solidFill>
                  <a:schemeClr val="bg1"/>
                </a:solidFill>
                <a:latin typeface="Arial Black" panose="020B0A04020102020204" pitchFamily="34" charset="0"/>
              </a:rPr>
              <a:t>CCB Chair</a:t>
            </a:r>
            <a:r>
              <a:rPr lang="en-US" b="1" dirty="0">
                <a:solidFill>
                  <a:schemeClr val="bg1"/>
                </a:solidFill>
                <a:latin typeface="Arial Black" panose="020B0A04020102020204" pitchFamily="34" charset="0"/>
              </a:rPr>
              <a:t>:  BAS Acquire to Dispose Manager </a:t>
            </a:r>
          </a:p>
        </p:txBody>
      </p:sp>
    </p:spTree>
    <p:extLst>
      <p:ext uri="{BB962C8B-B14F-4D97-AF65-F5344CB8AC3E}">
        <p14:creationId xmlns:p14="http://schemas.microsoft.com/office/powerpoint/2010/main" val="28400062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1_AD Master">
  <a:themeElements>
    <a:clrScheme name="BAS">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F7E952"/>
      </a:accent6>
      <a:hlink>
        <a:srgbClr val="4A66AC"/>
      </a:hlink>
      <a:folHlink>
        <a:srgbClr val="24285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19050">
          <a:noFill/>
          <a:prstDash val="sysDot"/>
          <a:headEnd type="none" w="med" len="med"/>
          <a:tailEnd type="none" w="med" len="med"/>
        </a:ln>
      </a:spPr>
      <a:bodyPr rtlCol="0" anchor="ctr"/>
      <a:lstStyle>
        <a:defPPr algn="ctr">
          <a:defRPr b="1" dirty="0" smtClean="0">
            <a:solidFill>
              <a:schemeClr val="bg1"/>
            </a:solidFill>
            <a:latin typeface="Graphik" panose="020B0503030202060203" pitchFamily="34" charset="77"/>
          </a:defRPr>
        </a:defPPr>
      </a:lstStyle>
      <a:style>
        <a:lnRef idx="1">
          <a:schemeClr val="accent1"/>
        </a:lnRef>
        <a:fillRef idx="0">
          <a:schemeClr val="accent1"/>
        </a:fillRef>
        <a:effectRef idx="0">
          <a:schemeClr val="accent1"/>
        </a:effectRef>
        <a:fontRef idx="minor">
          <a:schemeClr val="tx1"/>
        </a:fontRef>
      </a:style>
    </a:spDef>
    <a:lnDef>
      <a:spPr>
        <a:ln w="19050">
          <a:solidFill>
            <a:schemeClr val="tx1"/>
          </a:solidFill>
          <a:prstDash val="soli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6a57a69-7a78-4e97-aad9-1dcc5d200f2c">
      <UserInfo>
        <DisplayName>Li, Andy A.</DisplayName>
        <AccountId>455</AccountId>
        <AccountType/>
      </UserInfo>
      <UserInfo>
        <DisplayName>Khan, Arman B.</DisplayName>
        <AccountId>3557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E732867DDB7D849A9221C32BA7FE98A" ma:contentTypeVersion="4" ma:contentTypeDescription="Create a new document." ma:contentTypeScope="" ma:versionID="1c9e5d5c63ba06464f055d49da9503ed">
  <xsd:schema xmlns:xsd="http://www.w3.org/2001/XMLSchema" xmlns:xs="http://www.w3.org/2001/XMLSchema" xmlns:p="http://schemas.microsoft.com/office/2006/metadata/properties" xmlns:ns2="dedf154d-d580-4af3-874c-83293f47d5d5" xmlns:ns3="06a57a69-7a78-4e97-aad9-1dcc5d200f2c" targetNamespace="http://schemas.microsoft.com/office/2006/metadata/properties" ma:root="true" ma:fieldsID="a7cdef993dd829195a3b3f171e68d045" ns2:_="" ns3:_="">
    <xsd:import namespace="dedf154d-d580-4af3-874c-83293f47d5d5"/>
    <xsd:import namespace="06a57a69-7a78-4e97-aad9-1dcc5d200f2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df154d-d580-4af3-874c-83293f47d5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6a57a69-7a78-4e97-aad9-1dcc5d200f2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FC5E37-A562-4E11-8B41-A1DFA5F21F21}">
  <ds:schemaRefs>
    <ds:schemaRef ds:uri="http://schemas.microsoft.com/sharepoint/v3/contenttype/forms"/>
  </ds:schemaRefs>
</ds:datastoreItem>
</file>

<file path=customXml/itemProps2.xml><?xml version="1.0" encoding="utf-8"?>
<ds:datastoreItem xmlns:ds="http://schemas.openxmlformats.org/officeDocument/2006/customXml" ds:itemID="{D3B2EB67-139F-4DFC-8CC8-2954088E62DD}">
  <ds:schemaRefs>
    <ds:schemaRef ds:uri="http://purl.org/dc/elements/1.1/"/>
    <ds:schemaRef ds:uri="http://schemas.microsoft.com/office/2006/metadata/properties"/>
    <ds:schemaRef ds:uri="http://purl.org/dc/terms/"/>
    <ds:schemaRef ds:uri="dedf154d-d580-4af3-874c-83293f47d5d5"/>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06a57a69-7a78-4e97-aad9-1dcc5d200f2c"/>
    <ds:schemaRef ds:uri="http://purl.org/dc/dcmitype/"/>
  </ds:schemaRefs>
</ds:datastoreItem>
</file>

<file path=customXml/itemProps3.xml><?xml version="1.0" encoding="utf-8"?>
<ds:datastoreItem xmlns:ds="http://schemas.openxmlformats.org/officeDocument/2006/customXml" ds:itemID="{ADC21034-FEE8-4439-84C7-BF44FDC3DE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df154d-d580-4af3-874c-83293f47d5d5"/>
    <ds:schemaRef ds:uri="06a57a69-7a78-4e97-aad9-1dcc5d200f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1813</Words>
  <Application>Microsoft Office PowerPoint</Application>
  <PresentationFormat>Custom</PresentationFormat>
  <Paragraphs>271</Paragraphs>
  <Slides>19</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vt:lpstr>
      <vt:lpstr>Arial Black</vt:lpstr>
      <vt:lpstr>Calibri</vt:lpstr>
      <vt:lpstr>Graphik</vt:lpstr>
      <vt:lpstr>Poppins</vt:lpstr>
      <vt:lpstr>Wingdings</vt:lpstr>
      <vt:lpstr>1_AD Master</vt:lpstr>
      <vt:lpstr>PowerPoint Presentation</vt:lpstr>
      <vt:lpstr>PowerPoint Presentation</vt:lpstr>
      <vt:lpstr>PowerPoint Presentation</vt:lpstr>
      <vt:lpstr>PowerPoint Presentation</vt:lpstr>
      <vt:lpstr>PowerPoint Presentation</vt:lpstr>
      <vt:lpstr>BAS Real Property </vt:lpstr>
      <vt:lpstr>BAS Real Property </vt:lpstr>
      <vt:lpstr>PowerPoint Presentation</vt:lpstr>
      <vt:lpstr>BAS Real Property </vt:lpstr>
      <vt:lpstr>PowerPoint Presentation</vt:lpstr>
      <vt:lpstr>BAS Real Property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SLIDE DESIGN PACK</dc:title>
  <dc:creator/>
  <cp:lastModifiedBy/>
  <cp:revision>1</cp:revision>
  <dcterms:created xsi:type="dcterms:W3CDTF">2018-09-05T16:39:45Z</dcterms:created>
  <dcterms:modified xsi:type="dcterms:W3CDTF">2021-04-15T12:44:31Z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0x010100AE732867DDB7D849A9221C32BA7FE98A</vt:lpwstr>
  </property>
</Properties>
</file>