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6" r:id="rId1"/>
    <p:sldMasterId id="2147484068" r:id="rId2"/>
  </p:sldMasterIdLst>
  <p:notesMasterIdLst>
    <p:notesMasterId r:id="rId11"/>
  </p:notesMasterIdLst>
  <p:handoutMasterIdLst>
    <p:handoutMasterId r:id="rId12"/>
  </p:handoutMasterIdLst>
  <p:sldIdLst>
    <p:sldId id="346" r:id="rId3"/>
    <p:sldId id="657" r:id="rId4"/>
    <p:sldId id="683" r:id="rId5"/>
    <p:sldId id="658" r:id="rId6"/>
    <p:sldId id="689" r:id="rId7"/>
    <p:sldId id="685" r:id="rId8"/>
    <p:sldId id="686" r:id="rId9"/>
    <p:sldId id="690" r:id="rId10"/>
  </p:sldIdLst>
  <p:sldSz cx="9144000" cy="6858000" type="screen4x3"/>
  <p:notesSz cx="7010400" cy="9296400"/>
  <p:defaultTextStyle>
    <a:defPPr>
      <a:defRPr lang="en-US"/>
    </a:defPPr>
    <a:lvl1pPr algn="ctr" rtl="0" fontAlgn="base">
      <a:spcBef>
        <a:spcPct val="0"/>
      </a:spcBef>
      <a:spcAft>
        <a:spcPct val="0"/>
      </a:spcAft>
      <a:defRPr sz="3600" b="1" i="1" kern="1200">
        <a:solidFill>
          <a:schemeClr val="tx1"/>
        </a:solidFill>
        <a:latin typeface="Arial Rounded MT Bold" pitchFamily="34" charset="0"/>
        <a:ea typeface="+mn-ea"/>
        <a:cs typeface="+mn-cs"/>
      </a:defRPr>
    </a:lvl1pPr>
    <a:lvl2pPr marL="457200" algn="ctr" rtl="0" fontAlgn="base">
      <a:spcBef>
        <a:spcPct val="0"/>
      </a:spcBef>
      <a:spcAft>
        <a:spcPct val="0"/>
      </a:spcAft>
      <a:defRPr sz="3600" b="1" i="1" kern="1200">
        <a:solidFill>
          <a:schemeClr val="tx1"/>
        </a:solidFill>
        <a:latin typeface="Arial Rounded MT Bold" pitchFamily="34" charset="0"/>
        <a:ea typeface="+mn-ea"/>
        <a:cs typeface="+mn-cs"/>
      </a:defRPr>
    </a:lvl2pPr>
    <a:lvl3pPr marL="914400" algn="ctr" rtl="0" fontAlgn="base">
      <a:spcBef>
        <a:spcPct val="0"/>
      </a:spcBef>
      <a:spcAft>
        <a:spcPct val="0"/>
      </a:spcAft>
      <a:defRPr sz="3600" b="1" i="1" kern="1200">
        <a:solidFill>
          <a:schemeClr val="tx1"/>
        </a:solidFill>
        <a:latin typeface="Arial Rounded MT Bold" pitchFamily="34" charset="0"/>
        <a:ea typeface="+mn-ea"/>
        <a:cs typeface="+mn-cs"/>
      </a:defRPr>
    </a:lvl3pPr>
    <a:lvl4pPr marL="1371600" algn="ctr" rtl="0" fontAlgn="base">
      <a:spcBef>
        <a:spcPct val="0"/>
      </a:spcBef>
      <a:spcAft>
        <a:spcPct val="0"/>
      </a:spcAft>
      <a:defRPr sz="3600" b="1" i="1" kern="1200">
        <a:solidFill>
          <a:schemeClr val="tx1"/>
        </a:solidFill>
        <a:latin typeface="Arial Rounded MT Bold" pitchFamily="34" charset="0"/>
        <a:ea typeface="+mn-ea"/>
        <a:cs typeface="+mn-cs"/>
      </a:defRPr>
    </a:lvl4pPr>
    <a:lvl5pPr marL="1828800" algn="ctr" rtl="0" fontAlgn="base">
      <a:spcBef>
        <a:spcPct val="0"/>
      </a:spcBef>
      <a:spcAft>
        <a:spcPct val="0"/>
      </a:spcAft>
      <a:defRPr sz="3600" b="1" i="1" kern="1200">
        <a:solidFill>
          <a:schemeClr val="tx1"/>
        </a:solidFill>
        <a:latin typeface="Arial Rounded MT Bold" pitchFamily="34" charset="0"/>
        <a:ea typeface="+mn-ea"/>
        <a:cs typeface="+mn-cs"/>
      </a:defRPr>
    </a:lvl5pPr>
    <a:lvl6pPr marL="2286000" algn="l" defTabSz="914400" rtl="0" eaLnBrk="1" latinLnBrk="0" hangingPunct="1">
      <a:defRPr sz="3600" b="1" i="1" kern="1200">
        <a:solidFill>
          <a:schemeClr val="tx1"/>
        </a:solidFill>
        <a:latin typeface="Arial Rounded MT Bold" pitchFamily="34" charset="0"/>
        <a:ea typeface="+mn-ea"/>
        <a:cs typeface="+mn-cs"/>
      </a:defRPr>
    </a:lvl6pPr>
    <a:lvl7pPr marL="2743200" algn="l" defTabSz="914400" rtl="0" eaLnBrk="1" latinLnBrk="0" hangingPunct="1">
      <a:defRPr sz="3600" b="1" i="1" kern="1200">
        <a:solidFill>
          <a:schemeClr val="tx1"/>
        </a:solidFill>
        <a:latin typeface="Arial Rounded MT Bold" pitchFamily="34" charset="0"/>
        <a:ea typeface="+mn-ea"/>
        <a:cs typeface="+mn-cs"/>
      </a:defRPr>
    </a:lvl7pPr>
    <a:lvl8pPr marL="3200400" algn="l" defTabSz="914400" rtl="0" eaLnBrk="1" latinLnBrk="0" hangingPunct="1">
      <a:defRPr sz="3600" b="1" i="1" kern="1200">
        <a:solidFill>
          <a:schemeClr val="tx1"/>
        </a:solidFill>
        <a:latin typeface="Arial Rounded MT Bold" pitchFamily="34" charset="0"/>
        <a:ea typeface="+mn-ea"/>
        <a:cs typeface="+mn-cs"/>
      </a:defRPr>
    </a:lvl8pPr>
    <a:lvl9pPr marL="3657600" algn="l" defTabSz="914400" rtl="0" eaLnBrk="1" latinLnBrk="0" hangingPunct="1">
      <a:defRPr sz="3600" b="1" i="1" kern="1200">
        <a:solidFill>
          <a:schemeClr val="tx1"/>
        </a:solidFill>
        <a:latin typeface="Arial Rounded MT Bold"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73"/>
    <a:srgbClr val="FF7B21"/>
    <a:srgbClr val="C9A6E4"/>
    <a:srgbClr val="D1E0FF"/>
    <a:srgbClr val="EBEBF1"/>
    <a:srgbClr val="99D359"/>
    <a:srgbClr val="FF944B"/>
    <a:srgbClr val="F8FDCB"/>
    <a:srgbClr val="D5E3FF"/>
    <a:srgbClr val="F4FC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8" autoAdjust="0"/>
    <p:restoredTop sz="95366" autoAdjust="0"/>
  </p:normalViewPr>
  <p:slideViewPr>
    <p:cSldViewPr>
      <p:cViewPr varScale="1">
        <p:scale>
          <a:sx n="88" d="100"/>
          <a:sy n="88" d="100"/>
        </p:scale>
        <p:origin x="1109" y="53"/>
      </p:cViewPr>
      <p:guideLst>
        <p:guide orient="horz" pos="2160"/>
        <p:guide pos="2880"/>
      </p:guideLst>
    </p:cSldViewPr>
  </p:slideViewPr>
  <p:outlineViewPr>
    <p:cViewPr>
      <p:scale>
        <a:sx n="33" d="100"/>
        <a:sy n="33" d="100"/>
      </p:scale>
      <p:origin x="0" y="357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2442" y="-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431" tIns="45716" rIns="91431" bIns="45716" numCol="1" anchor="t" anchorCtr="0" compatLnSpc="1">
            <a:prstTxWarp prst="textNoShape">
              <a:avLst/>
            </a:prstTxWarp>
          </a:bodyPr>
          <a:lstStyle>
            <a:lvl1pPr algn="l">
              <a:defRPr sz="1200" b="0" i="0">
                <a:latin typeface="Arial" charset="0"/>
              </a:defRPr>
            </a:lvl1pPr>
          </a:lstStyle>
          <a:p>
            <a:pPr>
              <a:defRPr/>
            </a:pPr>
            <a:endParaRPr lang="en-US" dirty="0"/>
          </a:p>
        </p:txBody>
      </p:sp>
      <p:sp>
        <p:nvSpPr>
          <p:cNvPr id="10445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31" tIns="45716" rIns="91431" bIns="45716" numCol="1" anchor="t" anchorCtr="0" compatLnSpc="1">
            <a:prstTxWarp prst="textNoShape">
              <a:avLst/>
            </a:prstTxWarp>
          </a:bodyPr>
          <a:lstStyle>
            <a:lvl1pPr algn="r">
              <a:defRPr sz="1200" b="0" i="0">
                <a:latin typeface="Arial" charset="0"/>
              </a:defRPr>
            </a:lvl1pPr>
          </a:lstStyle>
          <a:p>
            <a:pPr>
              <a:defRPr/>
            </a:pPr>
            <a:endParaRPr lang="en-US" dirty="0"/>
          </a:p>
        </p:txBody>
      </p:sp>
      <p:sp>
        <p:nvSpPr>
          <p:cNvPr id="104452"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algn="l">
              <a:defRPr sz="1200" b="0" i="0">
                <a:latin typeface="Arial" charset="0"/>
              </a:defRPr>
            </a:lvl1pPr>
          </a:lstStyle>
          <a:p>
            <a:pPr>
              <a:defRPr/>
            </a:pPr>
            <a:endParaRPr lang="en-US" dirty="0"/>
          </a:p>
        </p:txBody>
      </p:sp>
      <p:sp>
        <p:nvSpPr>
          <p:cNvPr id="10445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algn="r">
              <a:defRPr sz="1200" b="0" i="0">
                <a:latin typeface="Arial" charset="0"/>
              </a:defRPr>
            </a:lvl1pPr>
          </a:lstStyle>
          <a:p>
            <a:pPr>
              <a:defRPr/>
            </a:pPr>
            <a:fld id="{190C1A8F-D639-44FD-B4FB-5BD5DF0D8266}" type="slidenum">
              <a:rPr lang="en-US"/>
              <a:pPr>
                <a:defRPr/>
              </a:pPr>
              <a:t>‹#›</a:t>
            </a:fld>
            <a:endParaRPr lang="en-US" dirty="0"/>
          </a:p>
        </p:txBody>
      </p:sp>
    </p:spTree>
    <p:extLst>
      <p:ext uri="{BB962C8B-B14F-4D97-AF65-F5344CB8AC3E}">
        <p14:creationId xmlns:p14="http://schemas.microsoft.com/office/powerpoint/2010/main" val="3772153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3168" tIns="46585" rIns="93168" bIns="46585" numCol="1" anchor="t" anchorCtr="0" compatLnSpc="1">
            <a:prstTxWarp prst="textNoShape">
              <a:avLst/>
            </a:prstTxWarp>
          </a:bodyPr>
          <a:lstStyle>
            <a:lvl1pPr algn="l" defTabSz="931776">
              <a:defRPr sz="1200" b="0" i="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68" tIns="46585" rIns="93168" bIns="46585" numCol="1" anchor="t" anchorCtr="0" compatLnSpc="1">
            <a:prstTxWarp prst="textNoShape">
              <a:avLst/>
            </a:prstTxWarp>
          </a:bodyPr>
          <a:lstStyle>
            <a:lvl1pPr algn="r" defTabSz="931776">
              <a:defRPr sz="1200" b="0" i="0">
                <a:latin typeface="Arial" charset="0"/>
              </a:defRPr>
            </a:lvl1pPr>
          </a:lstStyle>
          <a:p>
            <a:pPr>
              <a:defRPr/>
            </a:pPr>
            <a:endParaRPr lang="en-US" dirty="0"/>
          </a:p>
        </p:txBody>
      </p:sp>
      <p:sp>
        <p:nvSpPr>
          <p:cNvPr id="12292"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675" y="4416426"/>
            <a:ext cx="5607050" cy="4183063"/>
          </a:xfrm>
          <a:prstGeom prst="rect">
            <a:avLst/>
          </a:prstGeom>
          <a:noFill/>
          <a:ln w="9525">
            <a:noFill/>
            <a:miter lim="800000"/>
            <a:headEnd/>
            <a:tailEnd/>
          </a:ln>
          <a:effectLst/>
        </p:spPr>
        <p:txBody>
          <a:bodyPr vert="horz" wrap="square" lIns="93168" tIns="46585" rIns="93168"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3168" tIns="46585" rIns="93168" bIns="46585" numCol="1" anchor="b" anchorCtr="0" compatLnSpc="1">
            <a:prstTxWarp prst="textNoShape">
              <a:avLst/>
            </a:prstTxWarp>
          </a:bodyPr>
          <a:lstStyle>
            <a:lvl1pPr algn="l" defTabSz="931776">
              <a:defRPr sz="1200" b="0" i="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68" tIns="46585" rIns="93168" bIns="46585" numCol="1" anchor="b" anchorCtr="0" compatLnSpc="1">
            <a:prstTxWarp prst="textNoShape">
              <a:avLst/>
            </a:prstTxWarp>
          </a:bodyPr>
          <a:lstStyle>
            <a:lvl1pPr algn="r" defTabSz="931776">
              <a:defRPr sz="1200" b="0" i="0">
                <a:latin typeface="Arial" charset="0"/>
              </a:defRPr>
            </a:lvl1pPr>
          </a:lstStyle>
          <a:p>
            <a:pPr>
              <a:defRPr/>
            </a:pPr>
            <a:fld id="{061D38C9-DEB2-4DD4-926F-9ECF2147CA53}" type="slidenum">
              <a:rPr lang="en-US"/>
              <a:pPr>
                <a:defRPr/>
              </a:pPr>
              <a:t>‹#›</a:t>
            </a:fld>
            <a:endParaRPr lang="en-US" dirty="0"/>
          </a:p>
        </p:txBody>
      </p:sp>
    </p:spTree>
    <p:extLst>
      <p:ext uri="{BB962C8B-B14F-4D97-AF65-F5344CB8AC3E}">
        <p14:creationId xmlns:p14="http://schemas.microsoft.com/office/powerpoint/2010/main" val="1862742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38C9-DEB2-4DD4-926F-9ECF2147CA53}" type="slidenum">
              <a:rPr lang="en-US" smtClean="0"/>
              <a:pPr>
                <a:defRPr/>
              </a:pPr>
              <a:t>1</a:t>
            </a:fld>
            <a:endParaRPr lang="en-US" dirty="0"/>
          </a:p>
        </p:txBody>
      </p:sp>
    </p:spTree>
    <p:extLst>
      <p:ext uri="{BB962C8B-B14F-4D97-AF65-F5344CB8AC3E}">
        <p14:creationId xmlns:p14="http://schemas.microsoft.com/office/powerpoint/2010/main" val="2394608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1776" rtl="0" eaLnBrk="1" fontAlgn="base" latinLnBrk="0" hangingPunct="1">
              <a:lnSpc>
                <a:spcPct val="100000"/>
              </a:lnSpc>
              <a:spcBef>
                <a:spcPct val="0"/>
              </a:spcBef>
              <a:spcAft>
                <a:spcPct val="0"/>
              </a:spcAft>
              <a:buClrTx/>
              <a:buSzTx/>
              <a:buFontTx/>
              <a:buNone/>
              <a:tabLst/>
              <a:defRPr/>
            </a:pPr>
            <a:fld id="{061D38C9-DEB2-4DD4-926F-9ECF2147CA5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776"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7660532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TMP PPT Title Illustration (b)"/>
          <p:cNvPicPr>
            <a:picLocks noChangeAspect="1" noChangeArrowheads="1"/>
          </p:cNvPicPr>
          <p:nvPr userDrawn="1"/>
        </p:nvPicPr>
        <p:blipFill>
          <a:blip r:embed="rId2" cstate="print"/>
          <a:srcRect/>
          <a:stretch>
            <a:fillRect/>
          </a:stretch>
        </p:blipFill>
        <p:spPr bwMode="auto">
          <a:xfrm>
            <a:off x="1588" y="0"/>
            <a:ext cx="9140825" cy="6858000"/>
          </a:xfrm>
          <a:prstGeom prst="rect">
            <a:avLst/>
          </a:prstGeom>
          <a:noFill/>
          <a:ln w="9525">
            <a:noFill/>
            <a:miter lim="800000"/>
            <a:headEnd/>
            <a:tailEnd/>
          </a:ln>
        </p:spPr>
      </p:pic>
      <p:sp>
        <p:nvSpPr>
          <p:cNvPr id="5" name="Text Box 5"/>
          <p:cNvSpPr txBox="1">
            <a:spLocks noChangeArrowheads="1"/>
          </p:cNvSpPr>
          <p:nvPr userDrawn="1"/>
        </p:nvSpPr>
        <p:spPr bwMode="auto">
          <a:xfrm>
            <a:off x="1676400" y="501650"/>
            <a:ext cx="7239000" cy="64135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tab pos="3657600" algn="l"/>
              </a:tabLst>
              <a:defRPr/>
            </a:pPr>
            <a:r>
              <a:rPr kumimoji="0" lang="en-US" sz="3600" b="1" i="0" u="none" strike="noStrike" kern="1200" cap="none" spc="0" normalizeH="0" baseline="0" noProof="0" dirty="0">
                <a:ln>
                  <a:noFill/>
                </a:ln>
                <a:solidFill>
                  <a:srgbClr val="262673"/>
                </a:solidFill>
                <a:effectLst/>
                <a:uLnTx/>
                <a:uFillTx/>
                <a:latin typeface="Garamond" pitchFamily="18" charset="0"/>
                <a:ea typeface="+mn-ea"/>
                <a:cs typeface="+mn-cs"/>
              </a:rPr>
              <a:t>Defense Travel Management Office</a:t>
            </a:r>
          </a:p>
        </p:txBody>
      </p:sp>
      <p:sp>
        <p:nvSpPr>
          <p:cNvPr id="6" name="Text Box 6"/>
          <p:cNvSpPr txBox="1">
            <a:spLocks noChangeArrowheads="1"/>
          </p:cNvSpPr>
          <p:nvPr userDrawn="1"/>
        </p:nvSpPr>
        <p:spPr bwMode="auto">
          <a:xfrm>
            <a:off x="6470318" y="6557963"/>
            <a:ext cx="2673682" cy="307777"/>
          </a:xfrm>
          <a:prstGeom prst="rect">
            <a:avLst/>
          </a:prstGeom>
          <a:noFill/>
          <a:ln w="9525">
            <a:noFill/>
            <a:miter lim="800000"/>
            <a:headEnd/>
            <a:tailEnd/>
          </a:ln>
          <a:effectLst/>
        </p:spPr>
        <p:txBody>
          <a:bodyPr wrap="none">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262673"/>
                </a:solidFill>
                <a:effectLst/>
                <a:uLnTx/>
                <a:uFillTx/>
                <a:latin typeface="Garamond" pitchFamily="18" charset="0"/>
                <a:ea typeface="+mn-ea"/>
                <a:cs typeface="+mn-cs"/>
              </a:rPr>
              <a:t>Defense Human Resources Activity</a:t>
            </a:r>
          </a:p>
        </p:txBody>
      </p:sp>
      <p:sp>
        <p:nvSpPr>
          <p:cNvPr id="7" name="Text Box 7"/>
          <p:cNvSpPr txBox="1">
            <a:spLocks noChangeArrowheads="1"/>
          </p:cNvSpPr>
          <p:nvPr userDrawn="1"/>
        </p:nvSpPr>
        <p:spPr bwMode="auto">
          <a:xfrm>
            <a:off x="0" y="6559550"/>
            <a:ext cx="1879600" cy="307975"/>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262673"/>
                </a:solidFill>
                <a:effectLst/>
                <a:uLnTx/>
                <a:uFillTx/>
                <a:latin typeface="Garamond" pitchFamily="18" charset="0"/>
                <a:ea typeface="+mn-ea"/>
                <a:cs typeface="+mn-cs"/>
              </a:rPr>
              <a:t>Department of Defense</a:t>
            </a:r>
          </a:p>
        </p:txBody>
      </p:sp>
      <p:sp>
        <p:nvSpPr>
          <p:cNvPr id="8" name="Text Box 8"/>
          <p:cNvSpPr txBox="1">
            <a:spLocks noChangeArrowheads="1"/>
          </p:cNvSpPr>
          <p:nvPr userDrawn="1"/>
        </p:nvSpPr>
        <p:spPr bwMode="auto">
          <a:xfrm>
            <a:off x="1447800" y="4800600"/>
            <a:ext cx="6324600" cy="641350"/>
          </a:xfrm>
          <a:prstGeom prst="rect">
            <a:avLst/>
          </a:prstGeom>
          <a:noFill/>
          <a:ln w="9525" algn="ctr">
            <a:noFill/>
            <a:miter lim="800000"/>
            <a:headEnd/>
            <a:tailEnd/>
          </a:ln>
          <a:effec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0" lang="en-US" sz="3600" b="1" i="1" u="none" strike="noStrike" kern="1200" cap="none" spc="0" normalizeH="0" baseline="0" noProof="0" dirty="0">
              <a:ln>
                <a:noFill/>
              </a:ln>
              <a:solidFill>
                <a:srgbClr val="C0504D">
                  <a:lumMod val="75000"/>
                </a:srgbClr>
              </a:solidFill>
              <a:effectLst/>
              <a:uLnTx/>
              <a:uFillTx/>
              <a:latin typeface="Arial Rounded MT Bold" pitchFamily="34" charset="0"/>
              <a:ea typeface="+mn-ea"/>
              <a:cs typeface="+mn-cs"/>
            </a:endParaRPr>
          </a:p>
        </p:txBody>
      </p:sp>
      <p:sp>
        <p:nvSpPr>
          <p:cNvPr id="191491" name="Rectangle 3"/>
          <p:cNvSpPr>
            <a:spLocks noGrp="1" noChangeArrowheads="1"/>
          </p:cNvSpPr>
          <p:nvPr>
            <p:ph type="ctrTitle"/>
          </p:nvPr>
        </p:nvSpPr>
        <p:spPr>
          <a:xfrm>
            <a:off x="1371600" y="3810000"/>
            <a:ext cx="7772400" cy="685800"/>
          </a:xfrm>
        </p:spPr>
        <p:txBody>
          <a:bodyPr/>
          <a:lstStyle>
            <a:lvl1pPr>
              <a:defRPr>
                <a:solidFill>
                  <a:srgbClr val="262673"/>
                </a:solidFill>
              </a:defRPr>
            </a:lvl1pPr>
          </a:lstStyle>
          <a:p>
            <a:r>
              <a:rPr lang="en-US" dirty="0"/>
              <a:t>Click to edit Master title style</a:t>
            </a:r>
          </a:p>
        </p:txBody>
      </p:sp>
      <p:sp>
        <p:nvSpPr>
          <p:cNvPr id="191492" name="Rectangle 4"/>
          <p:cNvSpPr>
            <a:spLocks noGrp="1" noChangeArrowheads="1"/>
          </p:cNvSpPr>
          <p:nvPr>
            <p:ph type="subTitle" idx="1"/>
          </p:nvPr>
        </p:nvSpPr>
        <p:spPr>
          <a:xfrm>
            <a:off x="1371600" y="5410200"/>
            <a:ext cx="6400800" cy="533400"/>
          </a:xfrm>
        </p:spPr>
        <p:txBody>
          <a:bodyPr/>
          <a:lstStyle>
            <a:lvl1pPr marL="0" indent="0">
              <a:buFontTx/>
              <a:buNone/>
              <a:defRPr sz="1800">
                <a:solidFill>
                  <a:srgbClr val="262673"/>
                </a:solidFill>
              </a:defRPr>
            </a:lvl1pPr>
          </a:lstStyle>
          <a:p>
            <a:r>
              <a:rPr lang="en-US" dirty="0"/>
              <a:t>Click to edit Master subtitle style</a:t>
            </a:r>
          </a:p>
        </p:txBody>
      </p:sp>
      <p:sp>
        <p:nvSpPr>
          <p:cNvPr id="9" name="Footer Placeholder 8"/>
          <p:cNvSpPr>
            <a:spLocks noGrp="1" noChangeArrowheads="1"/>
          </p:cNvSpPr>
          <p:nvPr>
            <p:ph type="ftr" sz="quarter" idx="10"/>
          </p:nvPr>
        </p:nvSpPr>
        <p:spPr bwMode="auto">
          <a:xfrm>
            <a:off x="1371600" y="4724400"/>
            <a:ext cx="75438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2000" b="0" i="0">
                <a:solidFill>
                  <a:srgbClr val="262673"/>
                </a:solidFill>
                <a:latin typeface="+mn-lt"/>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262673"/>
                </a:solidFill>
                <a:effectLst/>
                <a:uLnTx/>
                <a:uFillTx/>
                <a:latin typeface="Arial"/>
                <a:ea typeface="+mn-ea"/>
                <a:cs typeface="+mn-cs"/>
              </a:rPr>
              <a:t>Presenter</a:t>
            </a:r>
          </a:p>
        </p:txBody>
      </p:sp>
    </p:spTree>
    <p:extLst>
      <p:ext uri="{BB962C8B-B14F-4D97-AF65-F5344CB8AC3E}">
        <p14:creationId xmlns:p14="http://schemas.microsoft.com/office/powerpoint/2010/main" val="99745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AFEEF3C0-B1FA-46F7-AE42-67BF694BF4CC}"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2660353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04800"/>
            <a:ext cx="20383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304800"/>
            <a:ext cx="59626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0BB704BA-FBF5-4783-979B-1BD8FB52BC21}"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3797339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8" name="Picture 2" descr="DTMP PPT Title Illustration (b)"/>
          <p:cNvPicPr>
            <a:picLocks noChangeAspect="1" noChangeArrowheads="1"/>
          </p:cNvPicPr>
          <p:nvPr/>
        </p:nvPicPr>
        <p:blipFill>
          <a:blip r:embed="rId2" cstate="print"/>
          <a:srcRect/>
          <a:stretch>
            <a:fillRect/>
          </a:stretch>
        </p:blipFill>
        <p:spPr bwMode="auto">
          <a:xfrm>
            <a:off x="2" y="0"/>
            <a:ext cx="9140825" cy="6858000"/>
          </a:xfrm>
          <a:prstGeom prst="rect">
            <a:avLst/>
          </a:prstGeom>
          <a:noFill/>
          <a:ln w="9525">
            <a:noFill/>
            <a:miter lim="800000"/>
            <a:headEnd/>
            <a:tailEnd/>
          </a:ln>
        </p:spPr>
      </p:pic>
      <p:sp>
        <p:nvSpPr>
          <p:cNvPr id="3081" name="Text Box 9"/>
          <p:cNvSpPr txBox="1">
            <a:spLocks noChangeArrowheads="1"/>
          </p:cNvSpPr>
          <p:nvPr/>
        </p:nvSpPr>
        <p:spPr bwMode="auto">
          <a:xfrm>
            <a:off x="4843593" y="6553202"/>
            <a:ext cx="4300408" cy="276999"/>
          </a:xfrm>
          <a:prstGeom prst="rect">
            <a:avLst/>
          </a:prstGeom>
          <a:noFill/>
          <a:ln w="9525">
            <a:noFill/>
            <a:miter lim="800000"/>
            <a:headEnd/>
            <a:tailEnd/>
          </a:ln>
          <a:effectLst/>
        </p:spPr>
        <p:txBody>
          <a:bodyPr wrap="none">
            <a:spAutoFit/>
          </a:bodyPr>
          <a:lstStyle/>
          <a:p>
            <a:pPr algn="r"/>
            <a:r>
              <a:rPr lang="en-US" sz="1200" dirty="0">
                <a:solidFill>
                  <a:schemeClr val="bg1"/>
                </a:solidFill>
                <a:latin typeface="Garamond" pitchFamily="18" charset="0"/>
              </a:rPr>
              <a:t>Office of the Under Secretary of Defense (Personnel and Readiness)</a:t>
            </a:r>
          </a:p>
        </p:txBody>
      </p:sp>
      <p:sp>
        <p:nvSpPr>
          <p:cNvPr id="3083" name="Text Box 11"/>
          <p:cNvSpPr txBox="1">
            <a:spLocks noChangeArrowheads="1"/>
          </p:cNvSpPr>
          <p:nvPr/>
        </p:nvSpPr>
        <p:spPr bwMode="auto">
          <a:xfrm>
            <a:off x="0" y="6554791"/>
            <a:ext cx="1636410" cy="276999"/>
          </a:xfrm>
          <a:prstGeom prst="rect">
            <a:avLst/>
          </a:prstGeom>
          <a:noFill/>
          <a:ln w="9525">
            <a:noFill/>
            <a:miter lim="800000"/>
            <a:headEnd/>
            <a:tailEnd/>
          </a:ln>
          <a:effectLst/>
        </p:spPr>
        <p:txBody>
          <a:bodyPr wrap="none">
            <a:spAutoFit/>
          </a:bodyPr>
          <a:lstStyle/>
          <a:p>
            <a:r>
              <a:rPr lang="en-US" sz="1200" dirty="0">
                <a:solidFill>
                  <a:schemeClr val="bg1"/>
                </a:solidFill>
                <a:latin typeface="Garamond" pitchFamily="18" charset="0"/>
              </a:rPr>
              <a:t>Department of Defense</a:t>
            </a:r>
          </a:p>
        </p:txBody>
      </p:sp>
      <p:sp>
        <p:nvSpPr>
          <p:cNvPr id="9" name="Text Box 5"/>
          <p:cNvSpPr txBox="1">
            <a:spLocks noChangeArrowheads="1"/>
          </p:cNvSpPr>
          <p:nvPr/>
        </p:nvSpPr>
        <p:spPr bwMode="auto">
          <a:xfrm>
            <a:off x="1676400" y="501650"/>
            <a:ext cx="7239000" cy="369332"/>
          </a:xfrm>
          <a:prstGeom prst="rect">
            <a:avLst/>
          </a:prstGeom>
          <a:noFill/>
          <a:ln w="9525">
            <a:noFill/>
            <a:miter lim="800000"/>
            <a:headEnd/>
            <a:tailEnd/>
          </a:ln>
          <a:effectLst/>
        </p:spPr>
        <p:txBody>
          <a:bodyPr>
            <a:spAutoFit/>
          </a:bodyPr>
          <a:lstStyle/>
          <a:p>
            <a:pPr>
              <a:tabLst>
                <a:tab pos="3657509" algn="l"/>
              </a:tabLst>
              <a:defRPr/>
            </a:pPr>
            <a:r>
              <a:rPr lang="en-US" sz="1800" i="0" dirty="0">
                <a:solidFill>
                  <a:schemeClr val="bg1"/>
                </a:solidFill>
                <a:latin typeface="Garamond" pitchFamily="18" charset="0"/>
              </a:rPr>
              <a:t>Defense Travel Management Office</a:t>
            </a:r>
          </a:p>
        </p:txBody>
      </p:sp>
      <p:sp>
        <p:nvSpPr>
          <p:cNvPr id="10" name="Text Box 6"/>
          <p:cNvSpPr txBox="1">
            <a:spLocks noChangeArrowheads="1"/>
          </p:cNvSpPr>
          <p:nvPr/>
        </p:nvSpPr>
        <p:spPr bwMode="auto">
          <a:xfrm>
            <a:off x="4843593" y="6553203"/>
            <a:ext cx="4300408" cy="276999"/>
          </a:xfrm>
          <a:prstGeom prst="rect">
            <a:avLst/>
          </a:prstGeom>
          <a:noFill/>
          <a:ln w="9525">
            <a:noFill/>
            <a:miter lim="800000"/>
            <a:headEnd/>
            <a:tailEnd/>
          </a:ln>
          <a:effectLst/>
        </p:spPr>
        <p:txBody>
          <a:bodyPr wrap="none">
            <a:spAutoFit/>
          </a:bodyPr>
          <a:lstStyle/>
          <a:p>
            <a:pPr algn="r"/>
            <a:r>
              <a:rPr lang="en-US" sz="1200" b="0" i="0" dirty="0">
                <a:solidFill>
                  <a:schemeClr val="bg1"/>
                </a:solidFill>
                <a:latin typeface="Garamond" pitchFamily="18" charset="0"/>
              </a:rPr>
              <a:t>Office of the Under Secretary of Defense (Personnel and Readiness)</a:t>
            </a:r>
          </a:p>
        </p:txBody>
      </p:sp>
      <p:sp>
        <p:nvSpPr>
          <p:cNvPr id="11" name="Text Box 7"/>
          <p:cNvSpPr txBox="1">
            <a:spLocks noChangeArrowheads="1"/>
          </p:cNvSpPr>
          <p:nvPr/>
        </p:nvSpPr>
        <p:spPr bwMode="auto">
          <a:xfrm>
            <a:off x="0" y="6554791"/>
            <a:ext cx="1636410" cy="276999"/>
          </a:xfrm>
          <a:prstGeom prst="rect">
            <a:avLst/>
          </a:prstGeom>
          <a:noFill/>
          <a:ln w="9525">
            <a:noFill/>
            <a:miter lim="800000"/>
            <a:headEnd/>
            <a:tailEnd/>
          </a:ln>
          <a:effectLst/>
        </p:spPr>
        <p:txBody>
          <a:bodyPr wrap="none">
            <a:spAutoFit/>
          </a:bodyPr>
          <a:lstStyle/>
          <a:p>
            <a:r>
              <a:rPr lang="en-US" sz="1200" b="0" i="0" dirty="0">
                <a:solidFill>
                  <a:schemeClr val="bg1"/>
                </a:solidFill>
                <a:latin typeface="Garamond" pitchFamily="18" charset="0"/>
              </a:rPr>
              <a:t>Department of Defense</a:t>
            </a:r>
          </a:p>
        </p:txBody>
      </p:sp>
      <p:sp>
        <p:nvSpPr>
          <p:cNvPr id="13" name="Rectangle 3"/>
          <p:cNvSpPr>
            <a:spLocks noGrp="1" noChangeArrowheads="1"/>
          </p:cNvSpPr>
          <p:nvPr>
            <p:ph type="ctrTitle"/>
          </p:nvPr>
        </p:nvSpPr>
        <p:spPr>
          <a:xfrm>
            <a:off x="1371600" y="3810000"/>
            <a:ext cx="7772400" cy="685800"/>
          </a:xfrm>
        </p:spPr>
        <p:txBody>
          <a:bodyPr/>
          <a:lstStyle>
            <a:lvl1pPr>
              <a:defRPr>
                <a:solidFill>
                  <a:schemeClr val="tx2"/>
                </a:solidFill>
              </a:defRPr>
            </a:lvl1pPr>
          </a:lstStyle>
          <a:p>
            <a:r>
              <a:rPr lang="en-US"/>
              <a:t>Click to edit Master title style</a:t>
            </a:r>
            <a:endParaRPr lang="en-US" dirty="0"/>
          </a:p>
        </p:txBody>
      </p:sp>
      <p:sp>
        <p:nvSpPr>
          <p:cNvPr id="14" name="Rectangle 4"/>
          <p:cNvSpPr>
            <a:spLocks noGrp="1" noChangeArrowheads="1"/>
          </p:cNvSpPr>
          <p:nvPr>
            <p:ph type="subTitle" idx="1"/>
          </p:nvPr>
        </p:nvSpPr>
        <p:spPr>
          <a:xfrm>
            <a:off x="1371600" y="5410200"/>
            <a:ext cx="6400800" cy="533400"/>
          </a:xfrm>
        </p:spPr>
        <p:txBody>
          <a:bodyPr/>
          <a:lstStyle>
            <a:lvl1pPr marL="0" indent="0">
              <a:buFontTx/>
              <a:buNone/>
              <a:defRPr sz="1800">
                <a:solidFill>
                  <a:schemeClr val="tx2"/>
                </a:solidFill>
              </a:defRPr>
            </a:lvl1pPr>
          </a:lstStyle>
          <a:p>
            <a:r>
              <a:rPr lang="en-US"/>
              <a:t>Click to edit Master subtitle style</a:t>
            </a:r>
            <a:endParaRPr lang="en-US" dirty="0"/>
          </a:p>
        </p:txBody>
      </p:sp>
      <p:sp>
        <p:nvSpPr>
          <p:cNvPr id="15" name="Footer Placeholder 8"/>
          <p:cNvSpPr>
            <a:spLocks noGrp="1" noChangeArrowheads="1"/>
          </p:cNvSpPr>
          <p:nvPr>
            <p:ph type="ftr" sz="quarter" idx="10"/>
          </p:nvPr>
        </p:nvSpPr>
        <p:spPr bwMode="auto">
          <a:xfrm>
            <a:off x="1371600" y="4724400"/>
            <a:ext cx="75438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2000" b="0" i="0">
                <a:solidFill>
                  <a:schemeClr val="tx2"/>
                </a:solidFill>
                <a:latin typeface="+mn-lt"/>
              </a:defRPr>
            </a:lvl1pPr>
          </a:lstStyle>
          <a:p>
            <a:endParaRPr lang="en-US"/>
          </a:p>
        </p:txBody>
      </p:sp>
      <p:sp>
        <p:nvSpPr>
          <p:cNvPr id="16" name="Text Box 7"/>
          <p:cNvSpPr txBox="1">
            <a:spLocks noChangeArrowheads="1"/>
          </p:cNvSpPr>
          <p:nvPr/>
        </p:nvSpPr>
        <p:spPr bwMode="auto">
          <a:xfrm>
            <a:off x="2" y="6559553"/>
            <a:ext cx="2034531" cy="307777"/>
          </a:xfrm>
          <a:prstGeom prst="rect">
            <a:avLst/>
          </a:prstGeom>
          <a:noFill/>
          <a:ln w="9525">
            <a:noFill/>
            <a:miter lim="800000"/>
            <a:headEnd/>
            <a:tailEnd/>
          </a:ln>
          <a:effectLst/>
        </p:spPr>
        <p:txBody>
          <a:bodyPr wrap="none">
            <a:spAutoFit/>
          </a:bodyPr>
          <a:lstStyle/>
          <a:p>
            <a:pPr>
              <a:defRPr/>
            </a:pPr>
            <a:r>
              <a:rPr lang="en-US" sz="1400" b="0" i="0" dirty="0">
                <a:solidFill>
                  <a:schemeClr val="tx2"/>
                </a:solidFill>
                <a:latin typeface="+mj-lt"/>
              </a:rPr>
              <a:t>Department of Defense</a:t>
            </a:r>
          </a:p>
        </p:txBody>
      </p:sp>
      <p:sp>
        <p:nvSpPr>
          <p:cNvPr id="17" name="Text Box 6"/>
          <p:cNvSpPr txBox="1">
            <a:spLocks noChangeArrowheads="1"/>
          </p:cNvSpPr>
          <p:nvPr/>
        </p:nvSpPr>
        <p:spPr bwMode="auto">
          <a:xfrm>
            <a:off x="6151130" y="6557966"/>
            <a:ext cx="2992871" cy="307777"/>
          </a:xfrm>
          <a:prstGeom prst="rect">
            <a:avLst/>
          </a:prstGeom>
          <a:noFill/>
          <a:ln w="9525">
            <a:noFill/>
            <a:miter lim="800000"/>
            <a:headEnd/>
            <a:tailEnd/>
          </a:ln>
          <a:effectLst/>
        </p:spPr>
        <p:txBody>
          <a:bodyPr wrap="none">
            <a:spAutoFit/>
          </a:bodyPr>
          <a:lstStyle/>
          <a:p>
            <a:pPr algn="r">
              <a:defRPr/>
            </a:pPr>
            <a:r>
              <a:rPr lang="en-US" sz="1400" b="0" i="0" dirty="0">
                <a:solidFill>
                  <a:schemeClr val="tx2"/>
                </a:solidFill>
                <a:latin typeface="+mn-lt"/>
              </a:rPr>
              <a:t>Defense Human</a:t>
            </a:r>
            <a:r>
              <a:rPr lang="en-US" sz="1400" b="0" i="0" baseline="0" dirty="0">
                <a:solidFill>
                  <a:schemeClr val="tx2"/>
                </a:solidFill>
                <a:latin typeface="+mn-lt"/>
              </a:rPr>
              <a:t> Resources Activity</a:t>
            </a:r>
            <a:endParaRPr lang="en-US" sz="1400" b="0" i="0" dirty="0">
              <a:solidFill>
                <a:schemeClr val="tx2"/>
              </a:solidFill>
              <a:latin typeface="+mn-lt"/>
            </a:endParaRPr>
          </a:p>
        </p:txBody>
      </p:sp>
      <p:sp>
        <p:nvSpPr>
          <p:cNvPr id="18" name="Text Box 5"/>
          <p:cNvSpPr txBox="1">
            <a:spLocks noChangeArrowheads="1"/>
          </p:cNvSpPr>
          <p:nvPr/>
        </p:nvSpPr>
        <p:spPr bwMode="auto">
          <a:xfrm>
            <a:off x="1600200" y="533403"/>
            <a:ext cx="7239000" cy="646331"/>
          </a:xfrm>
          <a:prstGeom prst="rect">
            <a:avLst/>
          </a:prstGeom>
          <a:noFill/>
          <a:ln w="9525">
            <a:noFill/>
            <a:miter lim="800000"/>
            <a:headEnd/>
            <a:tailEnd/>
          </a:ln>
          <a:effectLst/>
        </p:spPr>
        <p:txBody>
          <a:bodyPr>
            <a:spAutoFit/>
          </a:bodyPr>
          <a:lstStyle/>
          <a:p>
            <a:pPr>
              <a:tabLst>
                <a:tab pos="3657509" algn="l"/>
              </a:tabLst>
              <a:defRPr/>
            </a:pPr>
            <a:r>
              <a:rPr lang="en-US" sz="3600" b="1" i="0" dirty="0">
                <a:solidFill>
                  <a:schemeClr val="tx2"/>
                </a:solidFill>
                <a:latin typeface="Garamond" pitchFamily="18" charset="0"/>
              </a:rPr>
              <a:t>Defense Travel Management Office</a:t>
            </a:r>
          </a:p>
        </p:txBody>
      </p:sp>
    </p:spTree>
    <p:extLst>
      <p:ext uri="{BB962C8B-B14F-4D97-AF65-F5344CB8AC3E}">
        <p14:creationId xmlns:p14="http://schemas.microsoft.com/office/powerpoint/2010/main" val="1711171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278910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Edit Master text styles</a:t>
            </a:r>
          </a:p>
        </p:txBody>
      </p:sp>
      <p:sp>
        <p:nvSpPr>
          <p:cNvPr id="4" name="Slide Number Placeholder 3"/>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3176909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4478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4478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777043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14323127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3183581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1679357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1212054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0378E02C-337C-437A-A8D0-5FF48EA27CC1}"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41688173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2630720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3906283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304800"/>
            <a:ext cx="19431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304800"/>
            <a:ext cx="5676900" cy="5715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1187371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543800" cy="609600"/>
          </a:xfrm>
        </p:spPr>
        <p:txBody>
          <a:bodyPr/>
          <a:lstStyle/>
          <a:p>
            <a:r>
              <a:rPr lang="en-US"/>
              <a:t>Click to edit Master title style</a:t>
            </a:r>
          </a:p>
        </p:txBody>
      </p:sp>
      <p:sp>
        <p:nvSpPr>
          <p:cNvPr id="3" name="Table Placeholder 2"/>
          <p:cNvSpPr>
            <a:spLocks noGrp="1"/>
          </p:cNvSpPr>
          <p:nvPr>
            <p:ph type="tbl" idx="1"/>
          </p:nvPr>
        </p:nvSpPr>
        <p:spPr>
          <a:xfrm>
            <a:off x="914400" y="1447800"/>
            <a:ext cx="7772400" cy="4572000"/>
          </a:xfrm>
        </p:spPr>
        <p:txBody>
          <a:bodyPr/>
          <a:lstStyle/>
          <a:p>
            <a:r>
              <a:rPr lang="en-US"/>
              <a:t>Click icon to add table</a:t>
            </a:r>
          </a:p>
        </p:txBody>
      </p:sp>
      <p:sp>
        <p:nvSpPr>
          <p:cNvPr id="4" name="Slide Number Placeholder 3"/>
          <p:cNvSpPr>
            <a:spLocks noGrp="1"/>
          </p:cNvSpPr>
          <p:nvPr>
            <p:ph type="sldNum" sz="quarter" idx="10"/>
          </p:nvPr>
        </p:nvSpPr>
        <p:spPr>
          <a:xfrm>
            <a:off x="76200" y="6553200"/>
            <a:ext cx="2133600" cy="476250"/>
          </a:xfrm>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154075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543800" cy="609600"/>
          </a:xfrm>
        </p:spPr>
        <p:txBody>
          <a:bodyPr/>
          <a:lstStyle/>
          <a:p>
            <a:r>
              <a:rPr lang="en-US"/>
              <a:t>Click to edit Master title style</a:t>
            </a:r>
          </a:p>
        </p:txBody>
      </p:sp>
      <p:sp>
        <p:nvSpPr>
          <p:cNvPr id="3" name="Content Placeholder 2"/>
          <p:cNvSpPr>
            <a:spLocks noGrp="1"/>
          </p:cNvSpPr>
          <p:nvPr>
            <p:ph sz="half" idx="1"/>
          </p:nvPr>
        </p:nvSpPr>
        <p:spPr>
          <a:xfrm>
            <a:off x="914400" y="1447800"/>
            <a:ext cx="38100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876800" y="1447800"/>
            <a:ext cx="3810000"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876800" y="3810000"/>
            <a:ext cx="3810000"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0"/>
          </p:nvPr>
        </p:nvSpPr>
        <p:spPr>
          <a:xfrm>
            <a:off x="76200" y="6553200"/>
            <a:ext cx="2133600" cy="476250"/>
          </a:xfrm>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935605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543800" cy="609600"/>
          </a:xfrm>
        </p:spPr>
        <p:txBody>
          <a:bodyPr/>
          <a:lstStyle/>
          <a:p>
            <a:r>
              <a:rPr lang="en-US"/>
              <a:t>Click to edit Master title style</a:t>
            </a:r>
          </a:p>
        </p:txBody>
      </p:sp>
      <p:sp>
        <p:nvSpPr>
          <p:cNvPr id="3" name="ClipArt Placeholder 2"/>
          <p:cNvSpPr>
            <a:spLocks noGrp="1"/>
          </p:cNvSpPr>
          <p:nvPr>
            <p:ph type="clipArt" sz="half" idx="1"/>
          </p:nvPr>
        </p:nvSpPr>
        <p:spPr>
          <a:xfrm>
            <a:off x="914400" y="1447800"/>
            <a:ext cx="3810000" cy="4572000"/>
          </a:xfrm>
        </p:spPr>
        <p:txBody>
          <a:bodyPr/>
          <a:lstStyle/>
          <a:p>
            <a:r>
              <a:rPr lang="en-US"/>
              <a:t>Click icon to add online image</a:t>
            </a:r>
          </a:p>
        </p:txBody>
      </p:sp>
      <p:sp>
        <p:nvSpPr>
          <p:cNvPr id="4" name="Text Placeholder 3"/>
          <p:cNvSpPr>
            <a:spLocks noGrp="1"/>
          </p:cNvSpPr>
          <p:nvPr>
            <p:ph type="body" sz="half" idx="2"/>
          </p:nvPr>
        </p:nvSpPr>
        <p:spPr>
          <a:xfrm>
            <a:off x="4876800" y="1447800"/>
            <a:ext cx="38100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76200" y="6553200"/>
            <a:ext cx="2133600" cy="476250"/>
          </a:xfrm>
        </p:spPr>
        <p:txBody>
          <a:bodyPr/>
          <a:lstStyle>
            <a:lvl1pPr>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36392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40F6703-5048-4CC5-B5C1-B96A480A226B}"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990668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143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95800" y="1143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902A867-72D7-49DE-8A22-51782461F8DD}"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2301649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716673E-6028-4853-814B-CFF8204885AB}"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70679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2736141-6704-4951-ACAC-B2FE874C6120}"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394592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EABABDF-8E02-4E12-8610-64096A6A6A65}"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35395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5508351-D159-4AAF-BF29-CEB76573FE32}"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411064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92B97301-5662-495D-8C67-19762F2B79D4}"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41744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jpeg"/><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DTMP PPT Slide Base Swoop"/>
          <p:cNvPicPr>
            <a:picLocks noChangeAspect="1" noChangeArrowheads="1"/>
          </p:cNvPicPr>
          <p:nvPr/>
        </p:nvPicPr>
        <p:blipFill>
          <a:blip r:embed="rId13" cstate="print"/>
          <a:srcRect/>
          <a:stretch>
            <a:fillRect/>
          </a:stretch>
        </p:blipFill>
        <p:spPr bwMode="auto">
          <a:xfrm>
            <a:off x="0" y="6327775"/>
            <a:ext cx="9144000" cy="530225"/>
          </a:xfrm>
          <a:prstGeom prst="rect">
            <a:avLst/>
          </a:prstGeom>
          <a:noFill/>
          <a:ln w="9525">
            <a:noFill/>
            <a:miter lim="800000"/>
            <a:headEnd/>
            <a:tailEnd/>
          </a:ln>
        </p:spPr>
      </p:pic>
      <p:pic>
        <p:nvPicPr>
          <p:cNvPr id="1027" name="Picture 3" descr="DTMP PPT Slide Top Swoop"/>
          <p:cNvPicPr>
            <a:picLocks noChangeAspect="1" noChangeArrowheads="1"/>
          </p:cNvPicPr>
          <p:nvPr/>
        </p:nvPicPr>
        <p:blipFill>
          <a:blip r:embed="rId14" cstate="print"/>
          <a:srcRect/>
          <a:stretch>
            <a:fillRect/>
          </a:stretch>
        </p:blipFill>
        <p:spPr bwMode="auto">
          <a:xfrm>
            <a:off x="0" y="0"/>
            <a:ext cx="9144000" cy="1054100"/>
          </a:xfrm>
          <a:prstGeom prst="rect">
            <a:avLst/>
          </a:prstGeom>
          <a:noFill/>
          <a:ln w="9525">
            <a:noFill/>
            <a:miter lim="800000"/>
            <a:headEnd/>
            <a:tailEnd/>
          </a:ln>
        </p:spPr>
      </p:pic>
      <p:sp>
        <p:nvSpPr>
          <p:cNvPr id="1028" name="Rectangle 4"/>
          <p:cNvSpPr>
            <a:spLocks noGrp="1" noChangeArrowheads="1"/>
          </p:cNvSpPr>
          <p:nvPr>
            <p:ph type="title"/>
          </p:nvPr>
        </p:nvSpPr>
        <p:spPr bwMode="auto">
          <a:xfrm>
            <a:off x="1143000" y="304800"/>
            <a:ext cx="75438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9" name="Rectangle 5"/>
          <p:cNvSpPr>
            <a:spLocks noGrp="1" noChangeArrowheads="1"/>
          </p:cNvSpPr>
          <p:nvPr>
            <p:ph type="body" idx="1"/>
          </p:nvPr>
        </p:nvSpPr>
        <p:spPr bwMode="auto">
          <a:xfrm>
            <a:off x="533400" y="11430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0470" name="Rectangle 6"/>
          <p:cNvSpPr>
            <a:spLocks noChangeArrowheads="1"/>
          </p:cNvSpPr>
          <p:nvPr/>
        </p:nvSpPr>
        <p:spPr bwMode="auto">
          <a:xfrm>
            <a:off x="6764338" y="36513"/>
            <a:ext cx="2379662" cy="274637"/>
          </a:xfrm>
          <a:prstGeom prst="rect">
            <a:avLst/>
          </a:prstGeom>
          <a:noFill/>
          <a:ln w="9525">
            <a:noFill/>
            <a:miter lim="800000"/>
            <a:headEnd/>
            <a:tailEnd/>
          </a:ln>
          <a:effectLst/>
        </p:spPr>
        <p:txBody>
          <a:bodyPr wrap="none">
            <a:spAutoFit/>
          </a:bodyPr>
          <a:lstStyle/>
          <a:p>
            <a:pPr marL="0" marR="0" lvl="0" indent="0" algn="r" defTabSz="914400" rtl="0" eaLnBrk="1" fontAlgn="base" latinLnBrk="0" hangingPunct="1">
              <a:lnSpc>
                <a:spcPct val="100000"/>
              </a:lnSpc>
              <a:spcBef>
                <a:spcPct val="0"/>
              </a:spcBef>
              <a:spcAft>
                <a:spcPct val="0"/>
              </a:spcAft>
              <a:buClrTx/>
              <a:buSzTx/>
              <a:buFontTx/>
              <a:buNone/>
              <a:tabLst>
                <a:tab pos="1143000" algn="l"/>
              </a:tabLst>
              <a:defRPr/>
            </a:pPr>
            <a:r>
              <a:rPr kumimoji="0" lang="en-US" sz="1200" b="0" i="0" u="none" strike="noStrike" kern="1200" cap="none" spc="0" normalizeH="0" baseline="0" noProof="0" dirty="0">
                <a:ln>
                  <a:noFill/>
                </a:ln>
                <a:solidFill>
                  <a:prstClr val="white"/>
                </a:solidFill>
                <a:effectLst/>
                <a:uLnTx/>
                <a:uFillTx/>
                <a:latin typeface="Garamond" pitchFamily="18" charset="0"/>
                <a:ea typeface="+mn-ea"/>
                <a:cs typeface="+mn-cs"/>
              </a:rPr>
              <a:t>Defense Travel Management Office</a:t>
            </a:r>
          </a:p>
        </p:txBody>
      </p:sp>
      <p:sp>
        <p:nvSpPr>
          <p:cNvPr id="190471" name="Text Box 7"/>
          <p:cNvSpPr txBox="1">
            <a:spLocks noChangeArrowheads="1"/>
          </p:cNvSpPr>
          <p:nvPr/>
        </p:nvSpPr>
        <p:spPr bwMode="auto">
          <a:xfrm>
            <a:off x="6831636" y="6588125"/>
            <a:ext cx="2312364" cy="276999"/>
          </a:xfrm>
          <a:prstGeom prst="rect">
            <a:avLst/>
          </a:prstGeom>
          <a:noFill/>
          <a:ln w="9525">
            <a:noFill/>
            <a:miter lim="800000"/>
            <a:headEnd/>
            <a:tailEnd/>
          </a:ln>
          <a:effectLst/>
        </p:spPr>
        <p:txBody>
          <a:bodyPr wrap="none">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Garamond" pitchFamily="18" charset="0"/>
                <a:ea typeface="+mn-ea"/>
                <a:cs typeface="+mn-cs"/>
              </a:rPr>
              <a:t>Defense Human Resources Activity</a:t>
            </a:r>
          </a:p>
        </p:txBody>
      </p:sp>
      <p:sp>
        <p:nvSpPr>
          <p:cNvPr id="190472" name="Rectangle 8"/>
          <p:cNvSpPr>
            <a:spLocks noGrp="1" noChangeArrowheads="1"/>
          </p:cNvSpPr>
          <p:nvPr>
            <p:ph type="sldNum" sz="quarter" idx="4"/>
          </p:nvPr>
        </p:nvSpPr>
        <p:spPr bwMode="auto">
          <a:xfrm>
            <a:off x="76200" y="6553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b="0" i="0">
                <a:solidFill>
                  <a:schemeClr val="bg1"/>
                </a:solidFill>
                <a:latin typeface="Garamond"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5F1CF24-EE0F-440E-B24A-969C2C5F8A7C}" type="slidenum">
              <a:rPr kumimoji="0" lang="en-US" sz="1000" b="0" i="0" u="none" strike="noStrike" kern="1200" cap="none" spc="0" normalizeH="0" baseline="0" noProof="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Tree>
    <p:extLst>
      <p:ext uri="{BB962C8B-B14F-4D97-AF65-F5344CB8AC3E}">
        <p14:creationId xmlns:p14="http://schemas.microsoft.com/office/powerpoint/2010/main" val="372660891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2"/>
          </a:solidFill>
          <a:latin typeface="Arial" charset="0"/>
        </a:defRPr>
      </a:lvl2pPr>
      <a:lvl3pPr algn="l" rtl="0" eaLnBrk="0" fontAlgn="base" hangingPunct="0">
        <a:spcBef>
          <a:spcPct val="0"/>
        </a:spcBef>
        <a:spcAft>
          <a:spcPct val="0"/>
        </a:spcAft>
        <a:defRPr sz="2800" b="1">
          <a:solidFill>
            <a:schemeClr val="tx2"/>
          </a:solidFill>
          <a:latin typeface="Arial" charset="0"/>
        </a:defRPr>
      </a:lvl3pPr>
      <a:lvl4pPr algn="l" rtl="0" eaLnBrk="0" fontAlgn="base" hangingPunct="0">
        <a:spcBef>
          <a:spcPct val="0"/>
        </a:spcBef>
        <a:spcAft>
          <a:spcPct val="0"/>
        </a:spcAft>
        <a:defRPr sz="2800" b="1">
          <a:solidFill>
            <a:schemeClr val="tx2"/>
          </a:solidFill>
          <a:latin typeface="Arial" charset="0"/>
        </a:defRPr>
      </a:lvl4pPr>
      <a:lvl5pPr algn="l" rtl="0" eaLnBrk="0" fontAlgn="base" hangingPunct="0">
        <a:spcBef>
          <a:spcPct val="0"/>
        </a:spcBef>
        <a:spcAft>
          <a:spcPct val="0"/>
        </a:spcAft>
        <a:defRPr sz="2800" b="1">
          <a:solidFill>
            <a:schemeClr val="tx2"/>
          </a:solidFill>
          <a:latin typeface="Arial" charset="0"/>
        </a:defRPr>
      </a:lvl5pPr>
      <a:lvl6pPr marL="457200" algn="l" rtl="0" fontAlgn="base">
        <a:spcBef>
          <a:spcPct val="0"/>
        </a:spcBef>
        <a:spcAft>
          <a:spcPct val="0"/>
        </a:spcAft>
        <a:defRPr sz="2800" b="1">
          <a:solidFill>
            <a:schemeClr val="tx2"/>
          </a:solidFill>
          <a:latin typeface="Arial" charset="0"/>
        </a:defRPr>
      </a:lvl6pPr>
      <a:lvl7pPr marL="914400" algn="l" rtl="0" fontAlgn="base">
        <a:spcBef>
          <a:spcPct val="0"/>
        </a:spcBef>
        <a:spcAft>
          <a:spcPct val="0"/>
        </a:spcAft>
        <a:defRPr sz="2800" b="1">
          <a:solidFill>
            <a:schemeClr val="tx2"/>
          </a:solidFill>
          <a:latin typeface="Arial" charset="0"/>
        </a:defRPr>
      </a:lvl7pPr>
      <a:lvl8pPr marL="1371600" algn="l" rtl="0" fontAlgn="base">
        <a:spcBef>
          <a:spcPct val="0"/>
        </a:spcBef>
        <a:spcAft>
          <a:spcPct val="0"/>
        </a:spcAft>
        <a:defRPr sz="2800" b="1">
          <a:solidFill>
            <a:schemeClr val="tx2"/>
          </a:solidFill>
          <a:latin typeface="Arial" charset="0"/>
        </a:defRPr>
      </a:lvl8pPr>
      <a:lvl9pPr marL="1828800" algn="l" rtl="0" fontAlgn="base">
        <a:spcBef>
          <a:spcPct val="0"/>
        </a:spcBef>
        <a:spcAft>
          <a:spcPct val="0"/>
        </a:spcAft>
        <a:defRPr sz="28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200">
          <a:solidFill>
            <a:schemeClr val="tx1"/>
          </a:solidFill>
          <a:latin typeface="+mn-lt"/>
        </a:defRPr>
      </a:lvl5pPr>
      <a:lvl6pPr marL="2514600" indent="-228600" algn="l" rtl="0" fontAlgn="base">
        <a:spcBef>
          <a:spcPct val="20000"/>
        </a:spcBef>
        <a:spcAft>
          <a:spcPct val="0"/>
        </a:spcAft>
        <a:buChar char="»"/>
        <a:defRPr sz="2200">
          <a:solidFill>
            <a:schemeClr val="tx1"/>
          </a:solidFill>
          <a:latin typeface="+mn-lt"/>
        </a:defRPr>
      </a:lvl6pPr>
      <a:lvl7pPr marL="2971800" indent="-228600" algn="l" rtl="0" fontAlgn="base">
        <a:spcBef>
          <a:spcPct val="20000"/>
        </a:spcBef>
        <a:spcAft>
          <a:spcPct val="0"/>
        </a:spcAft>
        <a:buChar char="»"/>
        <a:defRPr sz="2200">
          <a:solidFill>
            <a:schemeClr val="tx1"/>
          </a:solidFill>
          <a:latin typeface="+mn-lt"/>
        </a:defRPr>
      </a:lvl7pPr>
      <a:lvl8pPr marL="3429000" indent="-228600" algn="l" rtl="0" fontAlgn="base">
        <a:spcBef>
          <a:spcPct val="20000"/>
        </a:spcBef>
        <a:spcAft>
          <a:spcPct val="0"/>
        </a:spcAft>
        <a:buChar char="»"/>
        <a:defRPr sz="2200">
          <a:solidFill>
            <a:schemeClr val="tx1"/>
          </a:solidFill>
          <a:latin typeface="+mn-lt"/>
        </a:defRPr>
      </a:lvl8pPr>
      <a:lvl9pPr marL="3886200" indent="-228600" algn="l"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45" name="Picture 21" descr="DTMP PPT Slide Base Swoop"/>
          <p:cNvPicPr>
            <a:picLocks noChangeAspect="1" noChangeArrowheads="1"/>
          </p:cNvPicPr>
          <p:nvPr/>
        </p:nvPicPr>
        <p:blipFill>
          <a:blip r:embed="rId16" cstate="print"/>
          <a:srcRect/>
          <a:stretch>
            <a:fillRect/>
          </a:stretch>
        </p:blipFill>
        <p:spPr bwMode="auto">
          <a:xfrm>
            <a:off x="0" y="6327779"/>
            <a:ext cx="9144000" cy="530225"/>
          </a:xfrm>
          <a:prstGeom prst="rect">
            <a:avLst/>
          </a:prstGeom>
          <a:noFill/>
        </p:spPr>
      </p:pic>
      <p:pic>
        <p:nvPicPr>
          <p:cNvPr id="1046" name="Picture 22" descr="DTMP PPT Slide Top Swoop"/>
          <p:cNvPicPr>
            <a:picLocks noChangeAspect="1" noChangeArrowheads="1"/>
          </p:cNvPicPr>
          <p:nvPr/>
        </p:nvPicPr>
        <p:blipFill>
          <a:blip r:embed="rId17" cstate="print"/>
          <a:srcRect/>
          <a:stretch>
            <a:fillRect/>
          </a:stretch>
        </p:blipFill>
        <p:spPr bwMode="auto">
          <a:xfrm>
            <a:off x="0" y="0"/>
            <a:ext cx="9144000" cy="1054100"/>
          </a:xfrm>
          <a:prstGeom prst="rect">
            <a:avLst/>
          </a:prstGeom>
          <a:noFill/>
        </p:spPr>
      </p:pic>
      <p:sp>
        <p:nvSpPr>
          <p:cNvPr id="1026" name="Rectangle 2"/>
          <p:cNvSpPr>
            <a:spLocks noGrp="1" noChangeArrowheads="1"/>
          </p:cNvSpPr>
          <p:nvPr>
            <p:ph type="title"/>
          </p:nvPr>
        </p:nvSpPr>
        <p:spPr bwMode="auto">
          <a:xfrm>
            <a:off x="1143000" y="304800"/>
            <a:ext cx="75438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279525"/>
            <a:ext cx="8077200" cy="4740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4" name="Rectangle 10"/>
          <p:cNvSpPr>
            <a:spLocks noChangeArrowheads="1"/>
          </p:cNvSpPr>
          <p:nvPr/>
        </p:nvSpPr>
        <p:spPr bwMode="auto">
          <a:xfrm>
            <a:off x="6546816" y="3"/>
            <a:ext cx="2597186" cy="276999"/>
          </a:xfrm>
          <a:prstGeom prst="rect">
            <a:avLst/>
          </a:prstGeom>
          <a:noFill/>
          <a:ln w="9525">
            <a:noFill/>
            <a:miter lim="800000"/>
            <a:headEnd/>
            <a:tailEnd/>
          </a:ln>
          <a:effectLst/>
        </p:spPr>
        <p:txBody>
          <a:bodyPr wrap="none">
            <a:spAutoFit/>
          </a:bodyPr>
          <a:lstStyle/>
          <a:p>
            <a:pPr algn="r">
              <a:tabLst>
                <a:tab pos="1142971" algn="l"/>
              </a:tabLst>
            </a:pPr>
            <a:r>
              <a:rPr lang="en-US" sz="1200" dirty="0">
                <a:solidFill>
                  <a:schemeClr val="bg1"/>
                </a:solidFill>
                <a:latin typeface="+mn-lt"/>
              </a:rPr>
              <a:t>Defense Travel Management Office</a:t>
            </a:r>
          </a:p>
        </p:txBody>
      </p:sp>
      <p:sp>
        <p:nvSpPr>
          <p:cNvPr id="1040" name="Text Box 16"/>
          <p:cNvSpPr txBox="1">
            <a:spLocks noChangeArrowheads="1"/>
          </p:cNvSpPr>
          <p:nvPr/>
        </p:nvSpPr>
        <p:spPr bwMode="auto">
          <a:xfrm>
            <a:off x="6553677" y="6553203"/>
            <a:ext cx="2590324" cy="276999"/>
          </a:xfrm>
          <a:prstGeom prst="rect">
            <a:avLst/>
          </a:prstGeom>
          <a:noFill/>
          <a:ln w="9525">
            <a:noFill/>
            <a:miter lim="800000"/>
            <a:headEnd/>
            <a:tailEnd/>
          </a:ln>
          <a:effectLst/>
        </p:spPr>
        <p:txBody>
          <a:bodyPr wrap="none">
            <a:spAutoFit/>
          </a:bodyPr>
          <a:lstStyle/>
          <a:p>
            <a:pPr algn="r"/>
            <a:r>
              <a:rPr lang="en-US" sz="1200" dirty="0">
                <a:solidFill>
                  <a:schemeClr val="bg1"/>
                </a:solidFill>
                <a:latin typeface="+mn-lt"/>
                <a:cs typeface="Calibri" panose="020F0502020204030204" pitchFamily="34" charset="0"/>
              </a:rPr>
              <a:t>Defense Human Resources Activity</a:t>
            </a:r>
          </a:p>
        </p:txBody>
      </p:sp>
      <p:sp>
        <p:nvSpPr>
          <p:cNvPr id="1047" name="Rectangle 23"/>
          <p:cNvSpPr>
            <a:spLocks noGrp="1" noChangeArrowheads="1"/>
          </p:cNvSpPr>
          <p:nvPr>
            <p:ph type="sldNum" sz="quarter" idx="4"/>
          </p:nvPr>
        </p:nvSpPr>
        <p:spPr bwMode="auto">
          <a:xfrm>
            <a:off x="76200" y="6553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51">
                <a:solidFill>
                  <a:schemeClr val="bg1"/>
                </a:solidFill>
                <a:latin typeface="+mn-lt"/>
              </a:defRPr>
            </a:lvl1pPr>
          </a:lstStyle>
          <a:p>
            <a:fld id="{B492DDCA-96FB-4256-A861-8CA7B6D56AE2}" type="slidenum">
              <a:rPr lang="en-US" smtClean="0"/>
              <a:t>‹#›</a:t>
            </a:fld>
            <a:endParaRPr lang="en-US"/>
          </a:p>
        </p:txBody>
      </p:sp>
    </p:spTree>
    <p:extLst>
      <p:ext uri="{BB962C8B-B14F-4D97-AF65-F5344CB8AC3E}">
        <p14:creationId xmlns:p14="http://schemas.microsoft.com/office/powerpoint/2010/main" val="1045334433"/>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 id="2147484080" r:id="rId12"/>
    <p:sldLayoutId id="2147484081" r:id="rId13"/>
    <p:sldLayoutId id="2147484082" r:id="rId14"/>
  </p:sldLayoutIdLst>
  <p:txStyles>
    <p:titleStyle>
      <a:lvl1pPr algn="l" rtl="0" eaLnBrk="1" fontAlgn="base" hangingPunct="1">
        <a:spcBef>
          <a:spcPct val="0"/>
        </a:spcBef>
        <a:spcAft>
          <a:spcPct val="0"/>
        </a:spcAft>
        <a:defRPr sz="2800" b="1">
          <a:solidFill>
            <a:schemeClr val="tx1"/>
          </a:solidFill>
          <a:latin typeface="+mj-lt"/>
          <a:ea typeface="+mj-ea"/>
          <a:cs typeface="+mj-cs"/>
        </a:defRPr>
      </a:lvl1pPr>
      <a:lvl2pPr algn="l" rtl="0" eaLnBrk="1" fontAlgn="base" hangingPunct="1">
        <a:spcBef>
          <a:spcPct val="0"/>
        </a:spcBef>
        <a:spcAft>
          <a:spcPct val="0"/>
        </a:spcAft>
        <a:defRPr sz="2800" b="1">
          <a:solidFill>
            <a:schemeClr val="tx2"/>
          </a:solidFill>
          <a:latin typeface="Arial" charset="0"/>
        </a:defRPr>
      </a:lvl2pPr>
      <a:lvl3pPr algn="l" rtl="0" eaLnBrk="1" fontAlgn="base" hangingPunct="1">
        <a:spcBef>
          <a:spcPct val="0"/>
        </a:spcBef>
        <a:spcAft>
          <a:spcPct val="0"/>
        </a:spcAft>
        <a:defRPr sz="2800" b="1">
          <a:solidFill>
            <a:schemeClr val="tx2"/>
          </a:solidFill>
          <a:latin typeface="Arial" charset="0"/>
        </a:defRPr>
      </a:lvl3pPr>
      <a:lvl4pPr algn="l" rtl="0" eaLnBrk="1" fontAlgn="base" hangingPunct="1">
        <a:spcBef>
          <a:spcPct val="0"/>
        </a:spcBef>
        <a:spcAft>
          <a:spcPct val="0"/>
        </a:spcAft>
        <a:defRPr sz="2800" b="1">
          <a:solidFill>
            <a:schemeClr val="tx2"/>
          </a:solidFill>
          <a:latin typeface="Arial" charset="0"/>
        </a:defRPr>
      </a:lvl4pPr>
      <a:lvl5pPr algn="l" rtl="0" eaLnBrk="1" fontAlgn="base" hangingPunct="1">
        <a:spcBef>
          <a:spcPct val="0"/>
        </a:spcBef>
        <a:spcAft>
          <a:spcPct val="0"/>
        </a:spcAft>
        <a:defRPr sz="2800" b="1">
          <a:solidFill>
            <a:schemeClr val="tx2"/>
          </a:solidFill>
          <a:latin typeface="Arial" charset="0"/>
        </a:defRPr>
      </a:lvl5pPr>
      <a:lvl6pPr marL="457189" algn="l" rtl="0" eaLnBrk="1" fontAlgn="base" hangingPunct="1">
        <a:spcBef>
          <a:spcPct val="0"/>
        </a:spcBef>
        <a:spcAft>
          <a:spcPct val="0"/>
        </a:spcAft>
        <a:defRPr sz="2800" b="1">
          <a:solidFill>
            <a:schemeClr val="tx2"/>
          </a:solidFill>
          <a:latin typeface="Arial" charset="0"/>
        </a:defRPr>
      </a:lvl6pPr>
      <a:lvl7pPr marL="914377" algn="l" rtl="0" eaLnBrk="1" fontAlgn="base" hangingPunct="1">
        <a:spcBef>
          <a:spcPct val="0"/>
        </a:spcBef>
        <a:spcAft>
          <a:spcPct val="0"/>
        </a:spcAft>
        <a:defRPr sz="2800" b="1">
          <a:solidFill>
            <a:schemeClr val="tx2"/>
          </a:solidFill>
          <a:latin typeface="Arial" charset="0"/>
        </a:defRPr>
      </a:lvl7pPr>
      <a:lvl8pPr marL="1371566" algn="l" rtl="0" eaLnBrk="1" fontAlgn="base" hangingPunct="1">
        <a:spcBef>
          <a:spcPct val="0"/>
        </a:spcBef>
        <a:spcAft>
          <a:spcPct val="0"/>
        </a:spcAft>
        <a:defRPr sz="2800" b="1">
          <a:solidFill>
            <a:schemeClr val="tx2"/>
          </a:solidFill>
          <a:latin typeface="Arial" charset="0"/>
        </a:defRPr>
      </a:lvl8pPr>
      <a:lvl9pPr marL="1828754" algn="l" rtl="0" eaLnBrk="1" fontAlgn="base" hangingPunct="1">
        <a:spcBef>
          <a:spcPct val="0"/>
        </a:spcBef>
        <a:spcAft>
          <a:spcPct val="0"/>
        </a:spcAft>
        <a:defRPr sz="2800" b="1">
          <a:solidFill>
            <a:schemeClr val="tx2"/>
          </a:solidFill>
          <a:latin typeface="Arial" charset="0"/>
        </a:defRPr>
      </a:lvl9pPr>
    </p:titleStyle>
    <p:bodyStyle>
      <a:lvl1pPr marL="342891" indent="-342891" algn="l" rtl="0" eaLnBrk="1" fontAlgn="base" hangingPunct="1">
        <a:spcBef>
          <a:spcPct val="20000"/>
        </a:spcBef>
        <a:spcAft>
          <a:spcPct val="0"/>
        </a:spcAft>
        <a:buChar char="•"/>
        <a:defRPr sz="2400">
          <a:solidFill>
            <a:schemeClr val="tx1"/>
          </a:solidFill>
          <a:latin typeface="+mn-lt"/>
          <a:ea typeface="+mn-ea"/>
          <a:cs typeface="+mn-cs"/>
        </a:defRPr>
      </a:lvl1pPr>
      <a:lvl2pPr marL="742932" indent="-285744" algn="l" rtl="0" eaLnBrk="1" fontAlgn="base" hangingPunct="1">
        <a:spcBef>
          <a:spcPct val="20000"/>
        </a:spcBef>
        <a:spcAft>
          <a:spcPct val="0"/>
        </a:spcAft>
        <a:buChar char="–"/>
        <a:defRPr sz="2200">
          <a:solidFill>
            <a:schemeClr val="tx1"/>
          </a:solidFill>
          <a:latin typeface="+mn-lt"/>
        </a:defRPr>
      </a:lvl2pPr>
      <a:lvl3pPr marL="1142971" indent="-228594" algn="l" rtl="0" eaLnBrk="1" fontAlgn="base" hangingPunct="1">
        <a:spcBef>
          <a:spcPct val="20000"/>
        </a:spcBef>
        <a:spcAft>
          <a:spcPct val="0"/>
        </a:spcAft>
        <a:buChar char="•"/>
        <a:defRPr sz="2000">
          <a:solidFill>
            <a:schemeClr val="tx1"/>
          </a:solidFill>
          <a:latin typeface="+mn-lt"/>
        </a:defRPr>
      </a:lvl3pPr>
      <a:lvl4pPr marL="1600160" indent="-228594" algn="l" rtl="0" eaLnBrk="1" fontAlgn="base" hangingPunct="1">
        <a:spcBef>
          <a:spcPct val="20000"/>
        </a:spcBef>
        <a:spcAft>
          <a:spcPct val="0"/>
        </a:spcAft>
        <a:buChar char="–"/>
        <a:defRPr sz="1800">
          <a:solidFill>
            <a:schemeClr val="tx1"/>
          </a:solidFill>
          <a:latin typeface="+mn-lt"/>
        </a:defRPr>
      </a:lvl4pPr>
      <a:lvl5pPr marL="2057349" indent="-228594" algn="l" rtl="0" eaLnBrk="1" fontAlgn="base" hangingPunct="1">
        <a:spcBef>
          <a:spcPct val="20000"/>
        </a:spcBef>
        <a:spcAft>
          <a:spcPct val="0"/>
        </a:spcAft>
        <a:buChar char="»"/>
        <a:defRPr sz="1600">
          <a:solidFill>
            <a:schemeClr val="tx1"/>
          </a:solidFill>
          <a:latin typeface="+mn-lt"/>
        </a:defRPr>
      </a:lvl5pPr>
      <a:lvl6pPr marL="2514537" indent="-228594" algn="l" rtl="0" eaLnBrk="1" fontAlgn="base" hangingPunct="1">
        <a:spcBef>
          <a:spcPct val="20000"/>
        </a:spcBef>
        <a:spcAft>
          <a:spcPct val="0"/>
        </a:spcAft>
        <a:buChar char="»"/>
        <a:defRPr sz="2000">
          <a:solidFill>
            <a:schemeClr val="tx1"/>
          </a:solidFill>
          <a:latin typeface="+mn-lt"/>
        </a:defRPr>
      </a:lvl6pPr>
      <a:lvl7pPr marL="2971726" indent="-228594" algn="l" rtl="0" eaLnBrk="1" fontAlgn="base" hangingPunct="1">
        <a:spcBef>
          <a:spcPct val="20000"/>
        </a:spcBef>
        <a:spcAft>
          <a:spcPct val="0"/>
        </a:spcAft>
        <a:buChar char="»"/>
        <a:defRPr sz="2000">
          <a:solidFill>
            <a:schemeClr val="tx1"/>
          </a:solidFill>
          <a:latin typeface="+mn-lt"/>
        </a:defRPr>
      </a:lvl7pPr>
      <a:lvl8pPr marL="3428914" indent="-228594" algn="l" rtl="0" eaLnBrk="1" fontAlgn="base" hangingPunct="1">
        <a:spcBef>
          <a:spcPct val="20000"/>
        </a:spcBef>
        <a:spcAft>
          <a:spcPct val="0"/>
        </a:spcAft>
        <a:buChar char="»"/>
        <a:defRPr sz="2000">
          <a:solidFill>
            <a:schemeClr val="tx1"/>
          </a:solidFill>
          <a:latin typeface="+mn-lt"/>
        </a:defRPr>
      </a:lvl8pPr>
      <a:lvl9pPr marL="3886103" indent="-228594"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defensetravel.dod.mil/site/rentalCarFRP.cf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dodhra.mc-alex.dtmo.mbx.rental-car-program@mail.mil" TargetMode="External"/><Relationship Id="rId4" Type="http://schemas.openxmlformats.org/officeDocument/2006/relationships/hyperlink" Target="https://www.defensetravel.dod.mil/Rent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356360" y="4171950"/>
            <a:ext cx="7772400" cy="685800"/>
          </a:xfrm>
        </p:spPr>
        <p:txBody>
          <a:bodyPr/>
          <a:lstStyle/>
          <a:p>
            <a:r>
              <a:rPr lang="en-US" dirty="0"/>
              <a:t>U.S. Government Rental Car Program </a:t>
            </a:r>
            <a:br>
              <a:rPr lang="en-US" dirty="0"/>
            </a:br>
            <a:r>
              <a:rPr lang="en-US" dirty="0"/>
              <a:t>Department of Commerce</a:t>
            </a:r>
            <a:br>
              <a:rPr lang="en-US" dirty="0"/>
            </a:br>
            <a:r>
              <a:rPr lang="en-US" dirty="0"/>
              <a:t>January – December 2020</a:t>
            </a:r>
          </a:p>
        </p:txBody>
      </p:sp>
      <p:sp>
        <p:nvSpPr>
          <p:cNvPr id="3" name="Subtitle 2"/>
          <p:cNvSpPr>
            <a:spLocks noGrp="1"/>
          </p:cNvSpPr>
          <p:nvPr>
            <p:ph type="subTitle" idx="1"/>
          </p:nvPr>
        </p:nvSpPr>
        <p:spPr>
          <a:xfrm>
            <a:off x="1371600" y="5334000"/>
            <a:ext cx="6400800" cy="533400"/>
          </a:xfrm>
        </p:spPr>
        <p:txBody>
          <a:bodyPr/>
          <a:lstStyle/>
          <a:p>
            <a:r>
              <a:rPr lang="en-US" dirty="0"/>
              <a:t>February 9, 2021</a:t>
            </a:r>
          </a:p>
        </p:txBody>
      </p:sp>
      <p:sp>
        <p:nvSpPr>
          <p:cNvPr id="3076" name="Rectangle 7"/>
          <p:cNvSpPr>
            <a:spLocks noChangeArrowheads="1"/>
          </p:cNvSpPr>
          <p:nvPr/>
        </p:nvSpPr>
        <p:spPr bwMode="auto">
          <a:xfrm>
            <a:off x="1371600" y="4629150"/>
            <a:ext cx="7543800" cy="476250"/>
          </a:xfrm>
          <a:prstGeom prst="rect">
            <a:avLst/>
          </a:prstGeom>
          <a:noFill/>
          <a:ln w="9525">
            <a:noFill/>
            <a:miter lim="800000"/>
            <a:headEnd/>
            <a:tailEnd/>
          </a:ln>
        </p:spPr>
        <p:txBody>
          <a:bodyPr/>
          <a:lstStyle/>
          <a:p>
            <a:pPr algn="l" eaLnBrk="0" hangingPunct="0">
              <a:defRPr/>
            </a:pPr>
            <a:endParaRPr lang="en-US" sz="2000" b="0" i="0" dirty="0">
              <a:solidFill>
                <a:schemeClr val="accent2">
                  <a:lumMod val="75000"/>
                </a:schemeClr>
              </a:solidFill>
              <a:latin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543800" cy="990600"/>
          </a:xfrm>
        </p:spPr>
        <p:txBody>
          <a:bodyPr/>
          <a:lstStyle/>
          <a:p>
            <a:br>
              <a:rPr lang="en-US" dirty="0"/>
            </a:br>
            <a:r>
              <a:rPr lang="en-US" dirty="0"/>
              <a:t> </a:t>
            </a:r>
          </a:p>
        </p:txBody>
      </p:sp>
      <p:sp>
        <p:nvSpPr>
          <p:cNvPr id="4" name="Slide Number Placeholder 3"/>
          <p:cNvSpPr>
            <a:spLocks noGrp="1"/>
          </p:cNvSpPr>
          <p:nvPr>
            <p:ph type="sldNum" sz="quarter" idx="10"/>
          </p:nvPr>
        </p:nvSpPr>
        <p:spPr/>
        <p:txBody>
          <a:bodyPr/>
          <a:lstStyle/>
          <a:p>
            <a:fld id="{0378E02C-337C-437A-A8D0-5FF48EA27CC1}" type="slidenum">
              <a:rPr lang="en-US" smtClean="0"/>
              <a:pPr/>
              <a:t>2</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33654472"/>
              </p:ext>
            </p:extLst>
          </p:nvPr>
        </p:nvGraphicFramePr>
        <p:xfrm>
          <a:off x="4741068" y="5638800"/>
          <a:ext cx="3929063" cy="411168"/>
        </p:xfrm>
        <a:graphic>
          <a:graphicData uri="http://schemas.openxmlformats.org/drawingml/2006/table">
            <a:tbl>
              <a:tblPr/>
              <a:tblGrid>
                <a:gridCol w="688598">
                  <a:extLst>
                    <a:ext uri="{9D8B030D-6E8A-4147-A177-3AD203B41FA5}">
                      <a16:colId xmlns:a16="http://schemas.microsoft.com/office/drawing/2014/main" val="1124868555"/>
                    </a:ext>
                  </a:extLst>
                </a:gridCol>
                <a:gridCol w="3240465">
                  <a:extLst>
                    <a:ext uri="{9D8B030D-6E8A-4147-A177-3AD203B41FA5}">
                      <a16:colId xmlns:a16="http://schemas.microsoft.com/office/drawing/2014/main" val="1626345898"/>
                    </a:ext>
                  </a:extLst>
                </a:gridCol>
              </a:tblGrid>
              <a:tr h="205584">
                <a:tc>
                  <a:txBody>
                    <a:bodyPr/>
                    <a:lstStyle/>
                    <a:p>
                      <a:pPr algn="l" fontAlgn="b"/>
                      <a:r>
                        <a:rPr lang="en-US" sz="900" b="1" i="0" u="none" strike="noStrike" dirty="0">
                          <a:solidFill>
                            <a:srgbClr val="A6A6A6"/>
                          </a:solidFill>
                          <a:effectLst/>
                          <a:latin typeface="Calibri" panose="020F0502020204030204" pitchFamily="34" charset="0"/>
                        </a:rPr>
                        <a:t>2019</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A6A6A6"/>
                          </a:solidFill>
                          <a:effectLst/>
                          <a:latin typeface="Calibri" panose="020F0502020204030204" pitchFamily="34" charset="0"/>
                        </a:rPr>
                        <a:t>57,390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7195926"/>
                  </a:ext>
                </a:extLst>
              </a:tr>
              <a:tr h="205584">
                <a:tc>
                  <a:txBody>
                    <a:bodyPr/>
                    <a:lstStyle/>
                    <a:p>
                      <a:pPr algn="l" fontAlgn="b"/>
                      <a:r>
                        <a:rPr lang="en-US" sz="900" b="1" i="0" u="none" strike="noStrike" dirty="0">
                          <a:solidFill>
                            <a:srgbClr val="A6A6A6"/>
                          </a:solidFill>
                          <a:effectLst/>
                          <a:latin typeface="Calibri" panose="020F0502020204030204" pitchFamily="34" charset="0"/>
                        </a:rPr>
                        <a:t>2020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A6A6A6"/>
                          </a:solidFill>
                          <a:effectLst/>
                          <a:latin typeface="Calibri" panose="020F0502020204030204" pitchFamily="34" charset="0"/>
                        </a:rPr>
                        <a:t>45,328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9151368"/>
                  </a:ext>
                </a:extLst>
              </a:tr>
            </a:tbl>
          </a:graphicData>
        </a:graphic>
      </p:graphicFrame>
      <p:sp>
        <p:nvSpPr>
          <p:cNvPr id="7" name="Rectangle 6"/>
          <p:cNvSpPr/>
          <p:nvPr/>
        </p:nvSpPr>
        <p:spPr>
          <a:xfrm>
            <a:off x="990600" y="569267"/>
            <a:ext cx="7391400" cy="461665"/>
          </a:xfrm>
          <a:prstGeom prst="rect">
            <a:avLst/>
          </a:prstGeom>
        </p:spPr>
        <p:txBody>
          <a:bodyPr wrap="square">
            <a:spAutoFit/>
          </a:bodyPr>
          <a:lstStyle/>
          <a:p>
            <a:pPr algn="l"/>
            <a:r>
              <a:rPr lang="en-US" altLang="en-US" sz="2400" i="0" dirty="0">
                <a:latin typeface="Arial" panose="020B0604020202020204" pitchFamily="34" charset="0"/>
                <a:ea typeface="+mj-ea"/>
                <a:cs typeface="Arial" panose="020B0604020202020204" pitchFamily="34" charset="0"/>
              </a:rPr>
              <a:t>Quarterly Spend and Days Year over Year</a:t>
            </a:r>
            <a:endParaRPr lang="en-US" sz="2400" i="0" dirty="0">
              <a:latin typeface="Arial" panose="020B0604020202020204" pitchFamily="34" charset="0"/>
              <a:ea typeface="+mj-ea"/>
              <a:cs typeface="Arial" panose="020B0604020202020204" pitchFamily="34" charset="0"/>
            </a:endParaRPr>
          </a:p>
        </p:txBody>
      </p:sp>
      <p:pic>
        <p:nvPicPr>
          <p:cNvPr id="5" name="Picture 4"/>
          <p:cNvPicPr>
            <a:picLocks noChangeAspect="1"/>
          </p:cNvPicPr>
          <p:nvPr/>
        </p:nvPicPr>
        <p:blipFill>
          <a:blip r:embed="rId2"/>
          <a:stretch>
            <a:fillRect/>
          </a:stretch>
        </p:blipFill>
        <p:spPr>
          <a:xfrm>
            <a:off x="76200" y="1143000"/>
            <a:ext cx="4405811" cy="4952999"/>
          </a:xfrm>
          <a:prstGeom prst="rect">
            <a:avLst/>
          </a:prstGeom>
        </p:spPr>
      </p:pic>
      <p:pic>
        <p:nvPicPr>
          <p:cNvPr id="6" name="Picture 5"/>
          <p:cNvPicPr>
            <a:picLocks noChangeAspect="1"/>
          </p:cNvPicPr>
          <p:nvPr/>
        </p:nvPicPr>
        <p:blipFill>
          <a:blip r:embed="rId3"/>
          <a:stretch>
            <a:fillRect/>
          </a:stretch>
        </p:blipFill>
        <p:spPr>
          <a:xfrm>
            <a:off x="4724400" y="1143000"/>
            <a:ext cx="3962400" cy="4495800"/>
          </a:xfrm>
          <a:prstGeom prst="rect">
            <a:avLst/>
          </a:prstGeom>
        </p:spPr>
      </p:pic>
    </p:spTree>
    <p:extLst>
      <p:ext uri="{BB962C8B-B14F-4D97-AF65-F5344CB8AC3E}">
        <p14:creationId xmlns:p14="http://schemas.microsoft.com/office/powerpoint/2010/main" val="1318750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961" y="533400"/>
            <a:ext cx="7543800" cy="990600"/>
          </a:xfrm>
        </p:spPr>
        <p:txBody>
          <a:bodyPr/>
          <a:lstStyle/>
          <a:p>
            <a:r>
              <a:rPr lang="en-US" altLang="en-US" sz="2400" dirty="0"/>
              <a:t>Total Spend by Car Class</a:t>
            </a:r>
            <a:br>
              <a:rPr lang="en-US" dirty="0"/>
            </a:br>
            <a:r>
              <a:rPr lang="en-US" dirty="0"/>
              <a:t> </a:t>
            </a:r>
          </a:p>
        </p:txBody>
      </p:sp>
      <p:sp>
        <p:nvSpPr>
          <p:cNvPr id="4" name="Slide Number Placeholder 3"/>
          <p:cNvSpPr>
            <a:spLocks noGrp="1"/>
          </p:cNvSpPr>
          <p:nvPr>
            <p:ph type="sldNum" sz="quarter" idx="10"/>
          </p:nvPr>
        </p:nvSpPr>
        <p:spPr/>
        <p:txBody>
          <a:bodyPr/>
          <a:lstStyle/>
          <a:p>
            <a:fld id="{0378E02C-337C-437A-A8D0-5FF48EA27CC1}" type="slidenum">
              <a:rPr lang="en-US" smtClean="0"/>
              <a:pPr/>
              <a:t>3</a:t>
            </a:fld>
            <a:endParaRPr lang="en-US" dirty="0"/>
          </a:p>
        </p:txBody>
      </p:sp>
      <p:pic>
        <p:nvPicPr>
          <p:cNvPr id="6" name="Picture 5"/>
          <p:cNvPicPr>
            <a:picLocks noChangeAspect="1"/>
          </p:cNvPicPr>
          <p:nvPr/>
        </p:nvPicPr>
        <p:blipFill>
          <a:blip r:embed="rId2"/>
          <a:stretch>
            <a:fillRect/>
          </a:stretch>
        </p:blipFill>
        <p:spPr>
          <a:xfrm>
            <a:off x="990600" y="1295400"/>
            <a:ext cx="7153275" cy="2743200"/>
          </a:xfrm>
          <a:prstGeom prst="rect">
            <a:avLst/>
          </a:prstGeom>
        </p:spPr>
      </p:pic>
      <p:pic>
        <p:nvPicPr>
          <p:cNvPr id="7" name="Picture 6"/>
          <p:cNvPicPr>
            <a:picLocks noChangeAspect="1"/>
          </p:cNvPicPr>
          <p:nvPr/>
        </p:nvPicPr>
        <p:blipFill>
          <a:blip r:embed="rId3"/>
          <a:stretch>
            <a:fillRect/>
          </a:stretch>
        </p:blipFill>
        <p:spPr>
          <a:xfrm>
            <a:off x="971549" y="4029635"/>
            <a:ext cx="7191375" cy="2438400"/>
          </a:xfrm>
          <a:prstGeom prst="rect">
            <a:avLst/>
          </a:prstGeom>
        </p:spPr>
      </p:pic>
    </p:spTree>
    <p:extLst>
      <p:ext uri="{BB962C8B-B14F-4D97-AF65-F5344CB8AC3E}">
        <p14:creationId xmlns:p14="http://schemas.microsoft.com/office/powerpoint/2010/main" val="3324253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543800" cy="533400"/>
          </a:xfrm>
        </p:spPr>
        <p:txBody>
          <a:bodyPr/>
          <a:lstStyle/>
          <a:p>
            <a:r>
              <a:rPr lang="en-US" altLang="en-US" dirty="0">
                <a:latin typeface="Arial" panose="020B0604020202020204" pitchFamily="34" charset="0"/>
                <a:cs typeface="Arial" panose="020B0604020202020204" pitchFamily="34" charset="0"/>
              </a:rPr>
              <a:t>   Total Days by Car Class</a:t>
            </a:r>
            <a:endParaRPr lang="en-US" dirty="0"/>
          </a:p>
        </p:txBody>
      </p:sp>
      <p:sp>
        <p:nvSpPr>
          <p:cNvPr id="4" name="Slide Number Placeholder 3"/>
          <p:cNvSpPr>
            <a:spLocks noGrp="1"/>
          </p:cNvSpPr>
          <p:nvPr>
            <p:ph type="sldNum" sz="quarter" idx="10"/>
          </p:nvPr>
        </p:nvSpPr>
        <p:spPr/>
        <p:txBody>
          <a:bodyPr/>
          <a:lstStyle/>
          <a:p>
            <a:pPr>
              <a:defRPr/>
            </a:pPr>
            <a:fld id="{0378E02C-337C-437A-A8D0-5FF48EA27CC1}" type="slidenum">
              <a:rPr lang="en-US" smtClean="0"/>
              <a:pPr>
                <a:defRPr/>
              </a:pPr>
              <a:t>4</a:t>
            </a:fld>
            <a:endParaRPr lang="en-US" dirty="0"/>
          </a:p>
        </p:txBody>
      </p:sp>
      <p:pic>
        <p:nvPicPr>
          <p:cNvPr id="9" name="Picture 8"/>
          <p:cNvPicPr>
            <a:picLocks noChangeAspect="1"/>
          </p:cNvPicPr>
          <p:nvPr/>
        </p:nvPicPr>
        <p:blipFill>
          <a:blip r:embed="rId2"/>
          <a:stretch>
            <a:fillRect/>
          </a:stretch>
        </p:blipFill>
        <p:spPr>
          <a:xfrm>
            <a:off x="1219200" y="1295400"/>
            <a:ext cx="6553200" cy="2743200"/>
          </a:xfrm>
          <a:prstGeom prst="rect">
            <a:avLst/>
          </a:prstGeom>
        </p:spPr>
      </p:pic>
      <p:pic>
        <p:nvPicPr>
          <p:cNvPr id="10" name="Picture 9"/>
          <p:cNvPicPr>
            <a:picLocks noChangeAspect="1"/>
          </p:cNvPicPr>
          <p:nvPr/>
        </p:nvPicPr>
        <p:blipFill>
          <a:blip r:embed="rId3"/>
          <a:stretch>
            <a:fillRect/>
          </a:stretch>
        </p:blipFill>
        <p:spPr>
          <a:xfrm>
            <a:off x="1219201" y="4038600"/>
            <a:ext cx="6541674" cy="2209800"/>
          </a:xfrm>
          <a:prstGeom prst="rect">
            <a:avLst/>
          </a:prstGeom>
        </p:spPr>
      </p:pic>
    </p:spTree>
    <p:extLst>
      <p:ext uri="{BB962C8B-B14F-4D97-AF65-F5344CB8AC3E}">
        <p14:creationId xmlns:p14="http://schemas.microsoft.com/office/powerpoint/2010/main" val="85107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Days by Car Class…continued</a:t>
            </a:r>
          </a:p>
        </p:txBody>
      </p:sp>
      <p:sp>
        <p:nvSpPr>
          <p:cNvPr id="4" name="Slide Number Placeholder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378E02C-337C-437A-A8D0-5FF48EA27CC1}" type="slidenum">
              <a:rPr kumimoji="0" lang="en-US" sz="1000" b="0" i="0" u="none" strike="noStrike" kern="1200" cap="none" spc="0" normalizeH="0" baseline="0" noProof="0" smtClean="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sp>
        <p:nvSpPr>
          <p:cNvPr id="3" name="Rectangle 2"/>
          <p:cNvSpPr/>
          <p:nvPr/>
        </p:nvSpPr>
        <p:spPr>
          <a:xfrm>
            <a:off x="1292710" y="5789388"/>
            <a:ext cx="6098689" cy="630942"/>
          </a:xfrm>
          <a:prstGeom prst="rect">
            <a:avLst/>
          </a:prstGeom>
          <a:ln w="3175">
            <a:solidFill>
              <a:schemeClr val="tx1"/>
            </a:solidFill>
          </a:ln>
        </p:spPr>
        <p:txBody>
          <a:bodyPr wrap="square">
            <a:spAutoFit/>
          </a:bodyPr>
          <a:lstStyle/>
          <a:p>
            <a:pPr lvl="0" algn="l"/>
            <a:r>
              <a:rPr lang="en-US" sz="700" i="0" dirty="0">
                <a:solidFill>
                  <a:prstClr val="white">
                    <a:lumMod val="50000"/>
                  </a:prstClr>
                </a:solidFill>
              </a:rPr>
              <a:t>Note:  Car Class Description </a:t>
            </a:r>
          </a:p>
          <a:p>
            <a:pPr lvl="0" algn="l"/>
            <a:r>
              <a:rPr lang="en-US" sz="700" b="0" i="0" dirty="0">
                <a:solidFill>
                  <a:prstClr val="white">
                    <a:lumMod val="50000"/>
                  </a:prstClr>
                </a:solidFill>
              </a:rPr>
              <a:t>Open Air All Terrain Vehicle – Jeep Wrangler, Honda Ridgeline, Honda Rugged, etc.</a:t>
            </a:r>
          </a:p>
          <a:p>
            <a:pPr lvl="0" algn="l"/>
            <a:r>
              <a:rPr lang="en-US" sz="700" b="0" i="0" dirty="0">
                <a:solidFill>
                  <a:prstClr val="white">
                    <a:lumMod val="50000"/>
                  </a:prstClr>
                </a:solidFill>
              </a:rPr>
              <a:t>Other – Any vehicle not defined by the Association of Car Rental Industry System Standard (ACRISS) or if car rental company does not utilize all industry standard car types, they categorize as other. </a:t>
            </a:r>
            <a:br>
              <a:rPr lang="en-US" sz="700" b="0" i="0" dirty="0">
                <a:solidFill>
                  <a:prstClr val="white">
                    <a:lumMod val="50000"/>
                  </a:prstClr>
                </a:solidFill>
              </a:rPr>
            </a:br>
            <a:r>
              <a:rPr lang="en-US" sz="700" b="0" i="0" dirty="0">
                <a:solidFill>
                  <a:prstClr val="white">
                    <a:lumMod val="50000"/>
                  </a:prstClr>
                </a:solidFill>
              </a:rPr>
              <a:t>Special – Motor Home, 2 wheel vehicle, Roadster, Crossover </a:t>
            </a:r>
          </a:p>
        </p:txBody>
      </p:sp>
      <p:pic>
        <p:nvPicPr>
          <p:cNvPr id="9" name="Content Placeholder 8"/>
          <p:cNvPicPr>
            <a:picLocks noGrp="1" noChangeAspect="1"/>
          </p:cNvPicPr>
          <p:nvPr>
            <p:ph idx="1"/>
          </p:nvPr>
        </p:nvPicPr>
        <p:blipFill>
          <a:blip r:embed="rId2"/>
          <a:stretch>
            <a:fillRect/>
          </a:stretch>
        </p:blipFill>
        <p:spPr>
          <a:xfrm>
            <a:off x="1292711" y="1219200"/>
            <a:ext cx="6153150" cy="2643954"/>
          </a:xfrm>
          <a:prstGeom prst="rect">
            <a:avLst/>
          </a:prstGeom>
        </p:spPr>
      </p:pic>
      <p:pic>
        <p:nvPicPr>
          <p:cNvPr id="10" name="Picture 9"/>
          <p:cNvPicPr>
            <a:picLocks noChangeAspect="1"/>
          </p:cNvPicPr>
          <p:nvPr/>
        </p:nvPicPr>
        <p:blipFill>
          <a:blip r:embed="rId3"/>
          <a:stretch>
            <a:fillRect/>
          </a:stretch>
        </p:blipFill>
        <p:spPr>
          <a:xfrm>
            <a:off x="1292711" y="3863155"/>
            <a:ext cx="6162675" cy="1793364"/>
          </a:xfrm>
          <a:prstGeom prst="rect">
            <a:avLst/>
          </a:prstGeom>
        </p:spPr>
      </p:pic>
    </p:spTree>
    <p:extLst>
      <p:ext uri="{BB962C8B-B14F-4D97-AF65-F5344CB8AC3E}">
        <p14:creationId xmlns:p14="http://schemas.microsoft.com/office/powerpoint/2010/main" val="251382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609600"/>
          </a:xfrm>
        </p:spPr>
        <p:txBody>
          <a:bodyPr/>
          <a:lstStyle/>
          <a:p>
            <a:r>
              <a:rPr lang="en-US" sz="2400" dirty="0"/>
              <a:t>2020 Top CONUS Airports by Spend and Days</a:t>
            </a:r>
          </a:p>
        </p:txBody>
      </p:sp>
      <p:sp>
        <p:nvSpPr>
          <p:cNvPr id="4" name="Slide Number Placeholder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378E02C-337C-437A-A8D0-5FF48EA27CC1}" type="slidenum">
              <a:rPr kumimoji="0" lang="en-US" sz="1000" b="0" i="0" u="none" strike="noStrike" kern="1200" cap="none" spc="0" normalizeH="0" baseline="0" noProof="0" smtClean="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pic>
        <p:nvPicPr>
          <p:cNvPr id="5" name="Content Placeholder 4"/>
          <p:cNvPicPr>
            <a:picLocks noGrp="1" noChangeAspect="1"/>
          </p:cNvPicPr>
          <p:nvPr>
            <p:ph idx="1"/>
          </p:nvPr>
        </p:nvPicPr>
        <p:blipFill>
          <a:blip r:embed="rId2"/>
          <a:stretch>
            <a:fillRect/>
          </a:stretch>
        </p:blipFill>
        <p:spPr>
          <a:xfrm>
            <a:off x="685800" y="1066800"/>
            <a:ext cx="7772400" cy="2286000"/>
          </a:xfrm>
          <a:prstGeom prst="rect">
            <a:avLst/>
          </a:prstGeom>
        </p:spPr>
      </p:pic>
      <p:pic>
        <p:nvPicPr>
          <p:cNvPr id="6" name="Picture 5"/>
          <p:cNvPicPr>
            <a:picLocks noChangeAspect="1"/>
          </p:cNvPicPr>
          <p:nvPr/>
        </p:nvPicPr>
        <p:blipFill>
          <a:blip r:embed="rId3"/>
          <a:stretch>
            <a:fillRect/>
          </a:stretch>
        </p:blipFill>
        <p:spPr>
          <a:xfrm>
            <a:off x="692203" y="3342555"/>
            <a:ext cx="7772400" cy="2262187"/>
          </a:xfrm>
          <a:prstGeom prst="rect">
            <a:avLst/>
          </a:prstGeom>
        </p:spPr>
      </p:pic>
      <p:pic>
        <p:nvPicPr>
          <p:cNvPr id="7" name="Picture 6"/>
          <p:cNvPicPr>
            <a:picLocks noChangeAspect="1"/>
          </p:cNvPicPr>
          <p:nvPr/>
        </p:nvPicPr>
        <p:blipFill>
          <a:blip r:embed="rId4"/>
          <a:stretch>
            <a:fillRect/>
          </a:stretch>
        </p:blipFill>
        <p:spPr>
          <a:xfrm>
            <a:off x="692203" y="5604742"/>
            <a:ext cx="7772400" cy="757237"/>
          </a:xfrm>
          <a:prstGeom prst="rect">
            <a:avLst/>
          </a:prstGeom>
        </p:spPr>
      </p:pic>
    </p:spTree>
    <p:extLst>
      <p:ext uri="{BB962C8B-B14F-4D97-AF65-F5344CB8AC3E}">
        <p14:creationId xmlns:p14="http://schemas.microsoft.com/office/powerpoint/2010/main" val="516927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2020 Top OCONUS Airports by Spend and Days</a:t>
            </a:r>
          </a:p>
        </p:txBody>
      </p:sp>
      <p:sp>
        <p:nvSpPr>
          <p:cNvPr id="4" name="Slide Number Placeholder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378E02C-337C-437A-A8D0-5FF48EA27CC1}" type="slidenum">
              <a:rPr kumimoji="0" lang="en-US" sz="1000" b="0" i="0" u="none" strike="noStrike" kern="1200" cap="none" spc="0" normalizeH="0" baseline="0" noProof="0" smtClean="0">
                <a:ln>
                  <a:noFill/>
                </a:ln>
                <a:solidFill>
                  <a:prstClr val="white"/>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0" lang="en-US" sz="1000" b="0" i="0" u="none" strike="noStrike" kern="1200" cap="none" spc="0" normalizeH="0" baseline="0" noProof="0" dirty="0">
              <a:ln>
                <a:noFill/>
              </a:ln>
              <a:solidFill>
                <a:prstClr val="white"/>
              </a:solidFill>
              <a:effectLst/>
              <a:uLnTx/>
              <a:uFillTx/>
              <a:latin typeface="Garamond" pitchFamily="18" charset="0"/>
              <a:ea typeface="+mn-ea"/>
              <a:cs typeface="+mn-cs"/>
            </a:endParaRPr>
          </a:p>
        </p:txBody>
      </p:sp>
      <p:pic>
        <p:nvPicPr>
          <p:cNvPr id="5" name="Content Placeholder 4"/>
          <p:cNvPicPr>
            <a:picLocks noGrp="1" noChangeAspect="1"/>
          </p:cNvPicPr>
          <p:nvPr>
            <p:ph idx="1"/>
          </p:nvPr>
        </p:nvPicPr>
        <p:blipFill>
          <a:blip r:embed="rId2"/>
          <a:stretch>
            <a:fillRect/>
          </a:stretch>
        </p:blipFill>
        <p:spPr>
          <a:xfrm>
            <a:off x="990600" y="1590675"/>
            <a:ext cx="7086600" cy="3676650"/>
          </a:xfrm>
          <a:prstGeom prst="rect">
            <a:avLst/>
          </a:prstGeom>
        </p:spPr>
      </p:pic>
    </p:spTree>
    <p:extLst>
      <p:ext uri="{BB962C8B-B14F-4D97-AF65-F5344CB8AC3E}">
        <p14:creationId xmlns:p14="http://schemas.microsoft.com/office/powerpoint/2010/main" val="3979738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Need to Know</a:t>
            </a:r>
            <a:endParaRPr lang="en-US" altLang="en-US" dirty="0">
              <a:ea typeface="ＭＳ Ｐゴシック" panose="020B0600070205080204" pitchFamily="34" charset="-128"/>
            </a:endParaRPr>
          </a:p>
        </p:txBody>
      </p:sp>
      <p:sp>
        <p:nvSpPr>
          <p:cNvPr id="2" name="Content Placeholder 1"/>
          <p:cNvSpPr>
            <a:spLocks noGrp="1"/>
          </p:cNvSpPr>
          <p:nvPr>
            <p:ph idx="1"/>
          </p:nvPr>
        </p:nvSpPr>
        <p:spPr>
          <a:xfrm>
            <a:off x="533400" y="1295400"/>
            <a:ext cx="7772400" cy="4572000"/>
          </a:xfrm>
        </p:spPr>
        <p:txBody>
          <a:bodyPr/>
          <a:lstStyle/>
          <a:p>
            <a:r>
              <a:rPr lang="en-US" sz="1400" dirty="0"/>
              <a:t>Return the vehicle with the same level of fuel in tank as when the vehicle was picked up.</a:t>
            </a:r>
          </a:p>
          <a:p>
            <a:r>
              <a:rPr lang="en-US" sz="1400" dirty="0"/>
              <a:t>Additional drivers who are properly licensed government employees 18 years or older are covered without additional charge and need not be listed on the rental car documentation</a:t>
            </a:r>
          </a:p>
          <a:p>
            <a:r>
              <a:rPr lang="en-US" sz="1400" dirty="0"/>
              <a:t>GARS is an authorized $5 per day fee that is intended to address those costs incurred by the rental car company that are peculiar to doing business with the Government.  Be sure the Government Administrative Rate Supplement (GARS) of $5 per day is on the rental contract to ensure all benefits are included in the rate</a:t>
            </a:r>
          </a:p>
          <a:p>
            <a:r>
              <a:rPr lang="en-US" sz="1400" dirty="0"/>
              <a:t>Frequent renter programs are offered at not cost to the Federal government employees and participation is voluntary.  Ensures travelers receive the benefits of the Program.  Sign up here:  </a:t>
            </a:r>
            <a:r>
              <a:rPr lang="en-US" sz="1400" dirty="0">
                <a:hlinkClick r:id="rId3"/>
              </a:rPr>
              <a:t>https://www.defensetravel.dod.mil/site/rentalCarFRP.cfm</a:t>
            </a:r>
            <a:endParaRPr lang="en-US" sz="1400" dirty="0"/>
          </a:p>
          <a:p>
            <a:r>
              <a:rPr lang="en-US" sz="1400" dirty="0"/>
              <a:t>Rental Car Assistance – Renter should first attempt to resolve the issue directly with the rental car company.  If additional assistance is needed, go to the Rental Vehicle Assistance Tool located on DTMO website at: </a:t>
            </a:r>
            <a:r>
              <a:rPr lang="en-US" sz="1400" dirty="0">
                <a:hlinkClick r:id="rId4"/>
              </a:rPr>
              <a:t>https://www.defensetravel.dod.mil/Rental</a:t>
            </a:r>
            <a:endParaRPr lang="en-US" sz="1400" dirty="0"/>
          </a:p>
          <a:p>
            <a:pPr marL="0" indent="0">
              <a:buNone/>
            </a:pPr>
            <a:r>
              <a:rPr lang="en-US" sz="1400" dirty="0"/>
              <a:t>       You may register accidents or damage as well as compliments or complaints using this tool. </a:t>
            </a:r>
          </a:p>
          <a:p>
            <a:pPr marL="0" indent="0">
              <a:buNone/>
            </a:pPr>
            <a:r>
              <a:rPr lang="en-US" sz="1400" dirty="0"/>
              <a:t>       DTMO personnel will assist in resolving your case. </a:t>
            </a:r>
          </a:p>
          <a:p>
            <a:r>
              <a:rPr lang="en-US" sz="1400" dirty="0"/>
              <a:t>Send Rental Car Questions to:  </a:t>
            </a:r>
            <a:r>
              <a:rPr lang="en-US" sz="1400" dirty="0">
                <a:hlinkClick r:id="rId5"/>
              </a:rPr>
              <a:t>dodhra.mc-alex.dtmo.mbx.rental-car-program@mail.mil</a:t>
            </a:r>
            <a:endParaRPr lang="en-US" sz="1400" dirty="0"/>
          </a:p>
          <a:p>
            <a:endParaRPr lang="en-US" dirty="0"/>
          </a:p>
          <a:p>
            <a:endParaRPr lang="en-US" dirty="0"/>
          </a:p>
          <a:p>
            <a:endParaRPr lang="en-US" dirty="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2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2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A1AEABE0-8F51-4FF1-92A2-2F5EA4DEDCE5}" type="slidenum">
              <a:rPr kumimoji="0" lang="en-US" altLang="en-US" sz="1000" b="0" i="0" u="none" strike="noStrike" kern="1200" cap="none" spc="0" normalizeH="0" baseline="0" noProof="0" smtClean="0">
                <a:ln>
                  <a:noFill/>
                </a:ln>
                <a:solidFill>
                  <a:prstClr val="white"/>
                </a:solidFill>
                <a:effectLst/>
                <a:uLnTx/>
                <a:uFillTx/>
                <a:latin typeface="Garamond" panose="02020404030301010803" pitchFamily="18" charset="0"/>
                <a:ea typeface="ＭＳ Ｐゴシック" panose="020B0600070205080204" pitchFamily="34"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US" altLang="en-US" sz="1000" b="0" i="0" u="none" strike="noStrike" kern="1200" cap="none" spc="0" normalizeH="0" baseline="0" noProof="0" dirty="0">
              <a:ln>
                <a:noFill/>
              </a:ln>
              <a:solidFill>
                <a:prstClr val="white"/>
              </a:solidFill>
              <a:effectLst/>
              <a:uLnTx/>
              <a:uFillTx/>
              <a:latin typeface="Garamond" panose="02020404030301010803" pitchFamily="18" charset="0"/>
              <a:ea typeface="ＭＳ Ｐゴシック" panose="020B0600070205080204" pitchFamily="34" charset="-128"/>
              <a:cs typeface="+mn-cs"/>
            </a:endParaRPr>
          </a:p>
        </p:txBody>
      </p:sp>
    </p:spTree>
    <p:extLst>
      <p:ext uri="{BB962C8B-B14F-4D97-AF65-F5344CB8AC3E}">
        <p14:creationId xmlns:p14="http://schemas.microsoft.com/office/powerpoint/2010/main" val="2795889756"/>
      </p:ext>
    </p:extLst>
  </p:cSld>
  <p:clrMapOvr>
    <a:masterClrMapping/>
  </p:clrMapOvr>
</p:sld>
</file>

<file path=ppt/theme/theme1.xml><?xml version="1.0" encoding="utf-8"?>
<a:theme xmlns:a="http://schemas.openxmlformats.org/drawingml/2006/main" name="5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1" i="1" u="none" strike="noStrike" cap="none" normalizeH="0" baseline="0" smtClean="0">
            <a:ln>
              <a:noFill/>
            </a:ln>
            <a:solidFill>
              <a:schemeClr val="tx1"/>
            </a:solidFill>
            <a:effectLst/>
            <a:latin typeface="Arial Rounded MT Bold"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1" i="1" u="none" strike="noStrike" cap="none" normalizeH="0" baseline="0" smtClean="0">
            <a:ln>
              <a:noFill/>
            </a:ln>
            <a:solidFill>
              <a:schemeClr val="tx1"/>
            </a:solidFill>
            <a:effectLst/>
            <a:latin typeface="Arial Rounded MT Bold" pitchFamily="34"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TMO PPT Template 20200130">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TMO PPT Template 20200130 [Read-Only]" id="{81D36E93-3110-4A7C-A37E-B4DEE525A965}" vid="{3E809581-5C0D-4A52-9B96-D1EC09D30F5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28542</TotalTime>
  <Words>402</Words>
  <Application>Microsoft Office PowerPoint</Application>
  <PresentationFormat>On-screen Show (4:3)</PresentationFormat>
  <Paragraphs>35</Paragraphs>
  <Slides>8</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Arial Rounded MT Bold</vt:lpstr>
      <vt:lpstr>Calibri</vt:lpstr>
      <vt:lpstr>Garamond</vt:lpstr>
      <vt:lpstr>5_Default Design</vt:lpstr>
      <vt:lpstr>DTMO PPT Template 20200130</vt:lpstr>
      <vt:lpstr>U.S. Government Rental Car Program  Department of Commerce January – December 2020</vt:lpstr>
      <vt:lpstr>  </vt:lpstr>
      <vt:lpstr>Total Spend by Car Class  </vt:lpstr>
      <vt:lpstr>   Total Days by Car Class</vt:lpstr>
      <vt:lpstr>Total Days by Car Class…continued</vt:lpstr>
      <vt:lpstr>2020 Top CONUS Airports by Spend and Days</vt:lpstr>
      <vt:lpstr>2020 Top OCONUS Airports by Spend and Days</vt:lpstr>
      <vt:lpstr>Need to Know</vt:lpstr>
    </vt:vector>
  </TitlesOfParts>
  <Company>PMODTS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Swenson, Dane, CIV, DTMO</dc:creator>
  <cp:lastModifiedBy>Louis, Rholondra (Federal)</cp:lastModifiedBy>
  <cp:revision>2091</cp:revision>
  <cp:lastPrinted>2018-07-18T17:53:54Z</cp:lastPrinted>
  <dcterms:created xsi:type="dcterms:W3CDTF">2007-03-13T11:46:31Z</dcterms:created>
  <dcterms:modified xsi:type="dcterms:W3CDTF">2021-02-12T20:13:17Z</dcterms:modified>
</cp:coreProperties>
</file>