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3CCA26-78B8-4819-B0AD-1B3CCDA9F04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B5665D-5413-4323-A2E3-6F0EDF5711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" y="6278563"/>
            <a:ext cx="8534400" cy="457200"/>
          </a:xfr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US Merit Systems Protection </a:t>
            </a:r>
            <a:r>
              <a:rPr lang="en-US" sz="1400" b="1" dirty="0" smtClean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Board</a:t>
            </a:r>
            <a:endParaRPr lang="en-US" sz="1400" b="1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533400"/>
            <a:ext cx="68311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Let Your Voice Be Heard!</a:t>
            </a:r>
            <a:endParaRPr lang="en-US" sz="36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1447800"/>
            <a:ext cx="64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What: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2021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Merit Principles Survey </a:t>
            </a:r>
          </a:p>
          <a:p>
            <a:pPr algn="ctr"/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Who: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100,000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randomly selected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Federal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employees</a:t>
            </a:r>
          </a:p>
          <a:p>
            <a:pPr algn="ctr"/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Why: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Voice your opinion and concerns about workforce issues to Federal decision-makers.</a:t>
            </a:r>
          </a:p>
          <a:p>
            <a:pPr algn="ctr"/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When:  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January 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2021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Visit www.mspb.gov/studies for more information</a:t>
            </a:r>
          </a:p>
          <a:p>
            <a:pPr algn="ctr"/>
            <a:endParaRPr lang="en-US" sz="2400" dirty="0"/>
          </a:p>
        </p:txBody>
      </p:sp>
      <p:pic>
        <p:nvPicPr>
          <p:cNvPr id="9" name="Picture 8" descr="MSPB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244" y="6157661"/>
            <a:ext cx="751114" cy="624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368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47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Century Schoolbook</vt:lpstr>
      <vt:lpstr>Garamond</vt:lpstr>
      <vt:lpstr>Wingdings</vt:lpstr>
      <vt:lpstr>Wingdings 2</vt:lpstr>
      <vt:lpstr>Oriel</vt:lpstr>
      <vt:lpstr>PowerPoint Presentation</vt:lpstr>
    </vt:vector>
  </TitlesOfParts>
  <Company>US MSPB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 MSPB</dc:creator>
  <cp:lastModifiedBy>Wiley, Allison</cp:lastModifiedBy>
  <cp:revision>6</cp:revision>
  <dcterms:created xsi:type="dcterms:W3CDTF">2015-12-15T13:58:00Z</dcterms:created>
  <dcterms:modified xsi:type="dcterms:W3CDTF">2020-11-03T19:09:14Z</dcterms:modified>
</cp:coreProperties>
</file>