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838840437" r:id="rId5"/>
    <p:sldId id="838840439" r:id="rId6"/>
    <p:sldId id="838840438" r:id="rId7"/>
    <p:sldId id="838840440" r:id="rId8"/>
    <p:sldId id="838840442" r:id="rId9"/>
    <p:sldId id="838840443" r:id="rId10"/>
    <p:sldId id="838840444" r:id="rId11"/>
    <p:sldId id="838840445" r:id="rId12"/>
    <p:sldId id="83884044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pey, Mary Beth" initials="TMB" lastIdx="4" clrIdx="0">
    <p:extLst>
      <p:ext uri="{19B8F6BF-5375-455C-9EA6-DF929625EA0E}">
        <p15:presenceInfo xmlns:p15="http://schemas.microsoft.com/office/powerpoint/2012/main" userId="S::mary.beth.torpey@accenturefederal.com::41be01e1-2884-43c9-bac1-10ee15de5ea8" providerId="AD"/>
      </p:ext>
    </p:extLst>
  </p:cmAuthor>
  <p:cmAuthor id="2" name="Smirniotopoulos, Jennifer" initials="SJ" lastIdx="2" clrIdx="1">
    <p:extLst>
      <p:ext uri="{19B8F6BF-5375-455C-9EA6-DF929625EA0E}">
        <p15:presenceInfo xmlns:p15="http://schemas.microsoft.com/office/powerpoint/2012/main" userId="S::j.smirniotopoulos@accenturefederal.com::775ebd7d-dff0-4893-ad21-112a05c556ac" providerId="AD"/>
      </p:ext>
    </p:extLst>
  </p:cmAuthor>
  <p:cmAuthor id="3" name="Hanayen, Rafaat [i360Technologies Inc]" initials="HR[I" lastIdx="2" clrIdx="2">
    <p:extLst>
      <p:ext uri="{19B8F6BF-5375-455C-9EA6-DF929625EA0E}">
        <p15:presenceInfo xmlns:p15="http://schemas.microsoft.com/office/powerpoint/2012/main" userId="S::rafaat.hanayen@accenturefederal.com::c9ba7843-2bc9-4bfb-b1e8-1787239b6e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E7B7D-38DE-45F5-83E8-C0DDD7AE51B7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89034-D330-4413-87C4-A179307C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08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600" b="0" i="0" u="none" strike="noStrike">
              <a:effectLst/>
              <a:latin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73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600" b="0" i="0" u="none" strike="noStrike">
              <a:effectLst/>
              <a:latin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78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600" b="0" i="0" u="none" strike="noStrike">
              <a:effectLst/>
              <a:latin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16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600" b="0" i="0" u="none" strike="noStrike">
              <a:effectLst/>
              <a:latin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61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600" b="0" i="0" u="none" strike="noStrike">
              <a:effectLst/>
              <a:latin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90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600" b="0" i="0" u="none" strike="noStrike">
              <a:effectLst/>
              <a:latin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48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600" b="0" i="0" u="none" strike="noStrike">
              <a:effectLst/>
              <a:latin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7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600" b="0" i="0" u="none" strike="noStrike">
              <a:effectLst/>
              <a:latin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7448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600" b="0" i="0" u="none" strike="noStrike">
              <a:effectLst/>
              <a:latin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95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icon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4A4DAB-D2C8-4378-9168-307EB559B6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CBDC3A-D49F-4631-A8C7-55D59B33E5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" descr="Background Images, Stock Photos &amp; Vectors | Shutterstock">
            <a:extLst>
              <a:ext uri="{FF2B5EF4-FFF2-40B4-BE49-F238E27FC236}">
                <a16:creationId xmlns:a16="http://schemas.microsoft.com/office/drawing/2014/main" id="{A22443EE-9950-450A-A421-89DEECAA738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69"/>
          <a:stretch/>
        </p:blipFill>
        <p:spPr bwMode="auto">
          <a:xfrm>
            <a:off x="0" y="1"/>
            <a:ext cx="12359521" cy="705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 descr="A picture containing bird&#10;&#10;Description generated with very high confidence">
            <a:extLst>
              <a:ext uri="{FF2B5EF4-FFF2-40B4-BE49-F238E27FC236}">
                <a16:creationId xmlns:a16="http://schemas.microsoft.com/office/drawing/2014/main" id="{5F696B14-45C7-4A9E-8C94-89C9F644C882}"/>
              </a:ext>
            </a:extLst>
          </p:cNvPr>
          <p:cNvSpPr txBox="1">
            <a:spLocks/>
          </p:cNvSpPr>
          <p:nvPr userDrawn="1"/>
        </p:nvSpPr>
        <p:spPr>
          <a:xfrm>
            <a:off x="1138147" y="1763298"/>
            <a:ext cx="10083228" cy="2540843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lang="en-AU" sz="3600" b="1" i="0" kern="1200" cap="none" spc="0" baseline="0" dirty="0" smtClean="0">
                <a:solidFill>
                  <a:schemeClr val="tx1"/>
                </a:solidFill>
                <a:latin typeface="Arial Black" panose="020B0604020202020204" pitchFamily="34" charset="0"/>
                <a:ea typeface="Roboto Black" panose="02000000000000000000" pitchFamily="2" charset="0"/>
                <a:cs typeface="Arial Black" panose="020B0604020202020204" pitchFamily="34" charset="0"/>
              </a:defRPr>
            </a:lvl1pPr>
            <a:lvl2pPr algn="l" rtl="0" eaLnBrk="1" fontAlgn="base" hangingPunct="1">
              <a:lnSpc>
                <a:spcPts val="3466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sz="32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2pPr>
            <a:lvl3pPr algn="l" rtl="0" eaLnBrk="1" fontAlgn="base" hangingPunct="1">
              <a:lnSpc>
                <a:spcPts val="3466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sz="32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3pPr>
            <a:lvl4pPr algn="l" rtl="0" eaLnBrk="1" fontAlgn="base" hangingPunct="1">
              <a:lnSpc>
                <a:spcPts val="3466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sz="32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4pPr>
            <a:lvl5pPr algn="l" rtl="0" eaLnBrk="1" fontAlgn="base" hangingPunct="1">
              <a:lnSpc>
                <a:spcPts val="3466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sz="32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5pPr>
            <a:lvl6pPr marL="609443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-105" charset="-52"/>
              <a:defRPr sz="35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6pPr>
            <a:lvl7pPr marL="1218885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-105" charset="-52"/>
              <a:defRPr sz="35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7pPr>
            <a:lvl8pPr marL="1828328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-105" charset="-52"/>
              <a:defRPr sz="35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8pPr>
            <a:lvl9pPr marL="2437771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-105" charset="-52"/>
              <a:defRPr sz="35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9pPr>
          </a:lstStyle>
          <a:p>
            <a:r>
              <a:rPr lang="en-US" sz="5999">
                <a:solidFill>
                  <a:schemeClr val="bg1"/>
                </a:solidFill>
              </a:rPr>
              <a:t>Business Applications Solution (BAS) Program</a:t>
            </a:r>
            <a:endParaRPr lang="en-US" sz="5999" i="1">
              <a:solidFill>
                <a:schemeClr val="bg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1EA50FB-97C4-4B80-B249-8588E369D0BF}"/>
              </a:ext>
            </a:extLst>
          </p:cNvPr>
          <p:cNvCxnSpPr/>
          <p:nvPr userDrawn="1"/>
        </p:nvCxnSpPr>
        <p:spPr>
          <a:xfrm flipV="1">
            <a:off x="1259293" y="3984006"/>
            <a:ext cx="8709346" cy="12811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prstDash val="solid"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38A8214-85A4-4374-AB10-630316B09CC4}"/>
              </a:ext>
            </a:extLst>
          </p:cNvPr>
          <p:cNvSpPr txBox="1"/>
          <p:nvPr userDrawn="1"/>
        </p:nvSpPr>
        <p:spPr>
          <a:xfrm>
            <a:off x="1166791" y="4147939"/>
            <a:ext cx="6909662" cy="707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accent6">
                    <a:lumMod val="75000"/>
                  </a:schemeClr>
                </a:solidFill>
              </a:rPr>
              <a:t>UNITED STATES  DEPARTMENT OF COMMERCE OFFICE OF FINANCIAL MANAGEMENT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FB5CD2-40A5-4229-850E-F0A4FEFDC31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45" y="111143"/>
            <a:ext cx="1192761" cy="1148311"/>
          </a:xfrm>
          <a:prstGeom prst="flowChartConnector">
            <a:avLst/>
          </a:prstGeom>
          <a:effectLst>
            <a:softEdge rad="76200"/>
          </a:effectLst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5201572-2F57-4D01-8426-B1BA753089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41451" y="3066030"/>
            <a:ext cx="10035332" cy="822135"/>
          </a:xfrm>
        </p:spPr>
        <p:txBody>
          <a:bodyPr/>
          <a:lstStyle>
            <a:lvl1pPr>
              <a:defRPr sz="5999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title here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9F50957-9D78-4EF1-8F2C-96814B6A48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19729" y="5375339"/>
            <a:ext cx="3171476" cy="4856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Date</a:t>
            </a:r>
          </a:p>
          <a:p>
            <a:pPr lvl="4"/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1D86FE5F-4C82-4D30-B598-8649F3898A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2174" y="177865"/>
            <a:ext cx="1038631" cy="97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130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Gradient Divider ">
    <p:bg>
      <p:bgPr>
        <a:gradFill flip="none" rotWithShape="1">
          <a:gsLst>
            <a:gs pos="43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04E6C435-2311-EA4F-B14B-54BC0843A59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379" y="1311955"/>
            <a:ext cx="6150146" cy="2904051"/>
          </a:xfrm>
          <a:prstGeom prst="rect">
            <a:avLst/>
          </a:prstGeom>
        </p:spPr>
        <p:txBody>
          <a:bodyPr wrap="square" anchor="b">
            <a:normAutofit/>
          </a:bodyPr>
          <a:lstStyle>
            <a:lvl1pPr>
              <a:lnSpc>
                <a:spcPct val="70000"/>
              </a:lnSpc>
              <a:spcBef>
                <a:spcPts val="0"/>
              </a:spcBef>
              <a:defRPr lang="en-US" sz="7195" b="1" i="0" kern="1200" dirty="0">
                <a:solidFill>
                  <a:schemeClr val="bg1"/>
                </a:solidFill>
                <a:latin typeface="Arial Black" panose="020B0604020202020204" pitchFamily="34" charset="0"/>
                <a:ea typeface="Roboto" panose="02000000000000000000" pitchFamily="2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/>
              <a:t>DIVIDER SLIDE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235F396-C710-4B6C-B551-17AA2BE351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H="1">
            <a:off x="11202233" y="6155791"/>
            <a:ext cx="490750" cy="543571"/>
          </a:xfrm>
          <a:prstGeom prst="rect">
            <a:avLst/>
          </a:prstGeom>
        </p:spPr>
        <p:txBody>
          <a:bodyPr vert="horz" wrap="square" lIns="0" tIns="60944" rIns="0" bIns="60944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sz="1000" b="0" i="0">
                <a:solidFill>
                  <a:schemeClr val="tx1">
                    <a:alpha val="50000"/>
                  </a:schemeClr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0CBDC3A-D49F-4631-A8C7-55D59B33E5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FC4D15-123C-4EA4-9C29-DCCACD8390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3" y="218571"/>
            <a:ext cx="1038631" cy="97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1D400DE-7E3B-4001-AFCF-05C43D3C325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0" y="111118"/>
            <a:ext cx="1192485" cy="1148045"/>
          </a:xfrm>
          <a:prstGeom prst="flowChartConnector">
            <a:avLst/>
          </a:prstGeom>
          <a:effectLst>
            <a:softEdge rad="76200"/>
          </a:effectLst>
        </p:spPr>
      </p:pic>
    </p:spTree>
    <p:extLst>
      <p:ext uri="{BB962C8B-B14F-4D97-AF65-F5344CB8AC3E}">
        <p14:creationId xmlns:p14="http://schemas.microsoft.com/office/powerpoint/2010/main" val="2414996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73C02AA5-2C9A-4B02-91B8-F20A390D2E88}"/>
              </a:ext>
            </a:extLst>
          </p:cNvPr>
          <p:cNvSpPr txBox="1">
            <a:spLocks/>
          </p:cNvSpPr>
          <p:nvPr userDrawn="1"/>
        </p:nvSpPr>
        <p:spPr>
          <a:xfrm flipH="1">
            <a:off x="11202233" y="6155791"/>
            <a:ext cx="490750" cy="543571"/>
          </a:xfrm>
          <a:prstGeom prst="rect">
            <a:avLst/>
          </a:prstGeom>
        </p:spPr>
        <p:txBody>
          <a:bodyPr vert="horz" wrap="square" lIns="0" tIns="60930" rIns="0" bIns="6093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0" i="0" kern="1200">
                <a:solidFill>
                  <a:schemeClr val="tx1">
                    <a:alpha val="50000"/>
                  </a:schemeClr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defRPr>
            </a:lvl1pPr>
            <a:lvl2pPr marL="60944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21888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82832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43777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3047213" algn="l" defTabSz="1218885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3656656" algn="l" defTabSz="1218885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4266097" algn="l" defTabSz="1218885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4875541" algn="l" defTabSz="1218885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en-US" sz="100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50B2E21D-2563-4526-8C1A-874A2454FD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7715" y="370428"/>
            <a:ext cx="9360284" cy="515327"/>
          </a:xfrm>
          <a:prstGeom prst="rect">
            <a:avLst/>
          </a:prstGeom>
        </p:spPr>
        <p:txBody>
          <a:bodyPr wrap="square" lIns="0">
            <a:spAutoFit/>
          </a:bodyPr>
          <a:lstStyle>
            <a:lvl1pPr>
              <a:defRPr sz="3598" cap="all" spc="-150" baseline="0"/>
            </a:lvl1pPr>
          </a:lstStyle>
          <a:p>
            <a:r>
              <a:rPr lang="en-US"/>
              <a:t>INSERT MAIN TITLE AT 36PT min 30PT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920385-9325-4A64-B3F5-B0FD4CF8EB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57715" y="872023"/>
            <a:ext cx="6927560" cy="515327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0" indent="0">
              <a:buNone/>
              <a:defRPr lang="en-US" sz="1999" b="1" i="0" kern="1200" cap="all" spc="-100" baseline="0" dirty="0">
                <a:solidFill>
                  <a:schemeClr val="accent1"/>
                </a:solidFill>
                <a:latin typeface="Arial Black" panose="020B0604020202020204" pitchFamily="34" charset="0"/>
                <a:ea typeface="+mn-ea"/>
                <a:cs typeface="Arial Black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/>
              <a:t>CLICK TO EDIT in 20pt Font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52B032C6-C42E-485B-BA91-D7B56634E8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4370" y="2072139"/>
            <a:ext cx="11328613" cy="2755919"/>
          </a:xfrm>
        </p:spPr>
        <p:txBody>
          <a:bodyPr/>
          <a:lstStyle>
            <a:lvl1pPr marL="0" marR="0" indent="0" algn="l" defTabSz="914217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sz="2400" b="1">
                <a:solidFill>
                  <a:srgbClr val="595959"/>
                </a:solidFill>
                <a:latin typeface="Arial Black" panose="020B0A04020102020204" pitchFamily="34" charset="0"/>
              </a:defRPr>
            </a:lvl1pPr>
            <a:lvl2pPr marL="215957" marR="0" indent="-215957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sz="2200">
                <a:solidFill>
                  <a:srgbClr val="595959"/>
                </a:solidFill>
              </a:defRPr>
            </a:lvl2pPr>
            <a:lvl3pPr marL="431914" marR="0" indent="-215957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‒"/>
              <a:tabLst/>
              <a:defRPr sz="2000">
                <a:solidFill>
                  <a:srgbClr val="595959"/>
                </a:solidFill>
              </a:defRPr>
            </a:lvl3pPr>
            <a:lvl4pPr marL="611878" marR="0" indent="-215957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>
                <a:solidFill>
                  <a:srgbClr val="595959"/>
                </a:solidFill>
              </a:defRPr>
            </a:lvl4pPr>
            <a:lvl5pPr marL="933563" marR="0" indent="-285693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‒"/>
              <a:tabLst/>
              <a:defRPr sz="1600">
                <a:solidFill>
                  <a:srgbClr val="595959"/>
                </a:solidFill>
              </a:defRPr>
            </a:lvl5pPr>
          </a:lstStyle>
          <a:p>
            <a:pPr marL="0" marR="0" lvl="0" indent="0" algn="l" defTabSz="914217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Write your major statements in Arial Black, 24pt font.</a:t>
            </a:r>
          </a:p>
          <a:p>
            <a:pPr marL="215957" marR="0" lvl="1" indent="-215957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Write first-level bullets in Arial, 22pt font.</a:t>
            </a:r>
          </a:p>
          <a:p>
            <a:pPr marL="431914" marR="0" lvl="2" indent="-215957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‒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Write second-level bullets in Arial, 20pt font.</a:t>
            </a:r>
          </a:p>
          <a:p>
            <a:pPr marL="611878" marR="0" lvl="3" indent="-215957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Write third-level bullets in Arial, 18pt font.</a:t>
            </a:r>
          </a:p>
          <a:p>
            <a:pPr marL="933563" marR="0" lvl="4" indent="-285693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Write fourth-level bullets in Arial, 16pt font.</a:t>
            </a:r>
          </a:p>
          <a:p>
            <a:pPr lvl="4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4FD82B-C108-4418-833C-5D4990CDF0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2231" y="160645"/>
            <a:ext cx="1029102" cy="94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0EDD263-C81C-436D-8B01-79309A4BE5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0" y="111118"/>
            <a:ext cx="1192485" cy="1148045"/>
          </a:xfrm>
          <a:prstGeom prst="flowChartConnector">
            <a:avLst/>
          </a:prstGeom>
          <a:effectLst>
            <a:softEdge rad="76200"/>
          </a:effectLst>
        </p:spPr>
      </p:pic>
      <p:sp>
        <p:nvSpPr>
          <p:cNvPr id="2" name="Slide Number Placeholder 9">
            <a:extLst>
              <a:ext uri="{FF2B5EF4-FFF2-40B4-BE49-F238E27FC236}">
                <a16:creationId xmlns:a16="http://schemas.microsoft.com/office/drawing/2014/main" id="{3C08AE76-7999-4053-8CF9-07E714959A52}"/>
              </a:ext>
            </a:extLst>
          </p:cNvPr>
          <p:cNvSpPr txBox="1">
            <a:spLocks/>
          </p:cNvSpPr>
          <p:nvPr userDrawn="1"/>
        </p:nvSpPr>
        <p:spPr>
          <a:xfrm>
            <a:off x="11493917" y="6515579"/>
            <a:ext cx="385862" cy="20619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700" kern="1200">
                <a:solidFill>
                  <a:schemeClr val="tx1">
                    <a:alpha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9AC08D-23A9-440E-BCB9-AA1E9877CC38}" type="slidenum">
              <a:rPr lang="en-US" sz="1100">
                <a:latin typeface="Arial" panose="020B0604020202020204" pitchFamily="34" charset="0"/>
              </a:rPr>
              <a:pPr/>
              <a:t>‹#›</a:t>
            </a:fld>
            <a:endParaRPr lang="en-US" sz="11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500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73C02AA5-2C9A-4B02-91B8-F20A390D2E88}"/>
              </a:ext>
            </a:extLst>
          </p:cNvPr>
          <p:cNvSpPr txBox="1">
            <a:spLocks/>
          </p:cNvSpPr>
          <p:nvPr userDrawn="1"/>
        </p:nvSpPr>
        <p:spPr>
          <a:xfrm flipH="1">
            <a:off x="11202233" y="6155791"/>
            <a:ext cx="490750" cy="543571"/>
          </a:xfrm>
          <a:prstGeom prst="rect">
            <a:avLst/>
          </a:prstGeom>
        </p:spPr>
        <p:txBody>
          <a:bodyPr vert="horz" wrap="square" lIns="0" tIns="60930" rIns="0" bIns="6093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0" i="0" kern="1200">
                <a:solidFill>
                  <a:schemeClr val="tx1">
                    <a:alpha val="50000"/>
                  </a:schemeClr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defRPr>
            </a:lvl1pPr>
            <a:lvl2pPr marL="60944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21888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82832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43777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3047213" algn="l" defTabSz="1218885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3656656" algn="l" defTabSz="1218885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4266097" algn="l" defTabSz="1218885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4875541" algn="l" defTabSz="1218885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en-US" sz="10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4FD82B-C108-4418-833C-5D4990CDF0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2231" y="160645"/>
            <a:ext cx="1029102" cy="94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0EDD263-C81C-436D-8B01-79309A4BE5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0" y="111118"/>
            <a:ext cx="1192485" cy="1148045"/>
          </a:xfrm>
          <a:prstGeom prst="flowChartConnector">
            <a:avLst/>
          </a:prstGeom>
          <a:effectLst>
            <a:softEdge rad="76200"/>
          </a:effectLst>
        </p:spPr>
      </p:pic>
      <p:sp>
        <p:nvSpPr>
          <p:cNvPr id="2" name="Slide Number Placeholder 9">
            <a:extLst>
              <a:ext uri="{FF2B5EF4-FFF2-40B4-BE49-F238E27FC236}">
                <a16:creationId xmlns:a16="http://schemas.microsoft.com/office/drawing/2014/main" id="{459B58F9-8128-4B24-ADE3-D3BF039DACBD}"/>
              </a:ext>
            </a:extLst>
          </p:cNvPr>
          <p:cNvSpPr txBox="1">
            <a:spLocks/>
          </p:cNvSpPr>
          <p:nvPr userDrawn="1"/>
        </p:nvSpPr>
        <p:spPr>
          <a:xfrm>
            <a:off x="11493917" y="6515579"/>
            <a:ext cx="385862" cy="20619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700" kern="1200">
                <a:solidFill>
                  <a:schemeClr val="tx1">
                    <a:alpha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9AC08D-23A9-440E-BCB9-AA1E9877CC38}" type="slidenum">
              <a:rPr lang="en-US" sz="1100">
                <a:latin typeface="Arial" panose="020B0604020202020204" pitchFamily="34" charset="0"/>
              </a:rPr>
              <a:pPr/>
              <a:t>‹#›</a:t>
            </a:fld>
            <a:endParaRPr lang="en-US" sz="1100">
              <a:latin typeface="Arial" panose="020B0604020202020204" pitchFamily="34" charset="0"/>
            </a:endParaRPr>
          </a:p>
        </p:txBody>
      </p:sp>
      <p:sp>
        <p:nvSpPr>
          <p:cNvPr id="26" name="Title 3">
            <a:extLst>
              <a:ext uri="{FF2B5EF4-FFF2-40B4-BE49-F238E27FC236}">
                <a16:creationId xmlns:a16="http://schemas.microsoft.com/office/drawing/2014/main" id="{9A4B2F92-5669-4146-A63B-C72A160F45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7716" y="370428"/>
            <a:ext cx="9370227" cy="515327"/>
          </a:xfrm>
          <a:prstGeom prst="rect">
            <a:avLst/>
          </a:prstGeom>
        </p:spPr>
        <p:txBody>
          <a:bodyPr wrap="square" lIns="0">
            <a:spAutoFit/>
          </a:bodyPr>
          <a:lstStyle>
            <a:lvl1pPr>
              <a:defRPr sz="3598" cap="all" spc="-150" baseline="0"/>
            </a:lvl1pPr>
          </a:lstStyle>
          <a:p>
            <a:r>
              <a:rPr lang="en-US"/>
              <a:t>INSERT MAIN TITLE AT 36PT min 30PT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4702FA7-F1EC-458F-821F-C52B3F8122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57715" y="872023"/>
            <a:ext cx="6927560" cy="515327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0" indent="0">
              <a:buNone/>
              <a:defRPr lang="en-US" sz="1999" b="1" i="0" kern="1200" cap="all" spc="-100" baseline="0" dirty="0">
                <a:solidFill>
                  <a:schemeClr val="accent1"/>
                </a:solidFill>
                <a:latin typeface="Arial Black" panose="020B0604020202020204" pitchFamily="34" charset="0"/>
                <a:ea typeface="+mn-ea"/>
                <a:cs typeface="Arial Black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/>
              <a:t>CLICK TO EDIT in 20pt Font</a:t>
            </a:r>
          </a:p>
        </p:txBody>
      </p:sp>
    </p:spTree>
    <p:extLst>
      <p:ext uri="{BB962C8B-B14F-4D97-AF65-F5344CB8AC3E}">
        <p14:creationId xmlns:p14="http://schemas.microsoft.com/office/powerpoint/2010/main" val="292674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parti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4A4DAB-D2C8-4378-9168-307EB559B6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CBDC3A-D49F-4631-A8C7-55D59B33E5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" descr="Background Images, Stock Photos &amp; Vectors | Shutterstock">
            <a:extLst>
              <a:ext uri="{FF2B5EF4-FFF2-40B4-BE49-F238E27FC236}">
                <a16:creationId xmlns:a16="http://schemas.microsoft.com/office/drawing/2014/main" id="{A22443EE-9950-450A-A421-89DEECAA738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69"/>
          <a:stretch/>
        </p:blipFill>
        <p:spPr bwMode="auto">
          <a:xfrm>
            <a:off x="0" y="1"/>
            <a:ext cx="12359521" cy="705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 descr="A picture containing bird&#10;&#10;Description generated with very high confidence">
            <a:extLst>
              <a:ext uri="{FF2B5EF4-FFF2-40B4-BE49-F238E27FC236}">
                <a16:creationId xmlns:a16="http://schemas.microsoft.com/office/drawing/2014/main" id="{5F696B14-45C7-4A9E-8C94-89C9F644C882}"/>
              </a:ext>
            </a:extLst>
          </p:cNvPr>
          <p:cNvSpPr txBox="1">
            <a:spLocks/>
          </p:cNvSpPr>
          <p:nvPr userDrawn="1"/>
        </p:nvSpPr>
        <p:spPr>
          <a:xfrm>
            <a:off x="1138147" y="1763298"/>
            <a:ext cx="10083228" cy="2540843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lang="en-AU" sz="3600" b="1" i="0" kern="1200" cap="none" spc="0" baseline="0" dirty="0" smtClean="0">
                <a:solidFill>
                  <a:schemeClr val="tx1"/>
                </a:solidFill>
                <a:latin typeface="Arial Black" panose="020B0604020202020204" pitchFamily="34" charset="0"/>
                <a:ea typeface="Roboto Black" panose="02000000000000000000" pitchFamily="2" charset="0"/>
                <a:cs typeface="Arial Black" panose="020B0604020202020204" pitchFamily="34" charset="0"/>
              </a:defRPr>
            </a:lvl1pPr>
            <a:lvl2pPr algn="l" rtl="0" eaLnBrk="1" fontAlgn="base" hangingPunct="1">
              <a:lnSpc>
                <a:spcPts val="3466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sz="32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2pPr>
            <a:lvl3pPr algn="l" rtl="0" eaLnBrk="1" fontAlgn="base" hangingPunct="1">
              <a:lnSpc>
                <a:spcPts val="3466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sz="32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3pPr>
            <a:lvl4pPr algn="l" rtl="0" eaLnBrk="1" fontAlgn="base" hangingPunct="1">
              <a:lnSpc>
                <a:spcPts val="3466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sz="32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4pPr>
            <a:lvl5pPr algn="l" rtl="0" eaLnBrk="1" fontAlgn="base" hangingPunct="1">
              <a:lnSpc>
                <a:spcPts val="3466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sz="32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5pPr>
            <a:lvl6pPr marL="609443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-105" charset="-52"/>
              <a:defRPr sz="35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6pPr>
            <a:lvl7pPr marL="1218885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-105" charset="-52"/>
              <a:defRPr sz="35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7pPr>
            <a:lvl8pPr marL="1828328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-105" charset="-52"/>
              <a:defRPr sz="35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8pPr>
            <a:lvl9pPr marL="2437771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-105" charset="-52"/>
              <a:defRPr sz="35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9pPr>
          </a:lstStyle>
          <a:p>
            <a:r>
              <a:rPr lang="en-US" sz="5999">
                <a:solidFill>
                  <a:schemeClr val="bg1"/>
                </a:solidFill>
              </a:rPr>
              <a:t>Business Applications Solution (BAS) Program</a:t>
            </a:r>
            <a:endParaRPr lang="en-US" sz="5999" i="1">
              <a:solidFill>
                <a:schemeClr val="bg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1EA50FB-97C4-4B80-B249-8588E369D0BF}"/>
              </a:ext>
            </a:extLst>
          </p:cNvPr>
          <p:cNvCxnSpPr/>
          <p:nvPr userDrawn="1"/>
        </p:nvCxnSpPr>
        <p:spPr>
          <a:xfrm flipV="1">
            <a:off x="1259293" y="3984006"/>
            <a:ext cx="8709346" cy="12811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prstDash val="solid"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38A8214-85A4-4374-AB10-630316B09CC4}"/>
              </a:ext>
            </a:extLst>
          </p:cNvPr>
          <p:cNvSpPr txBox="1"/>
          <p:nvPr userDrawn="1"/>
        </p:nvSpPr>
        <p:spPr>
          <a:xfrm>
            <a:off x="1166791" y="4147939"/>
            <a:ext cx="6909662" cy="707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accent6">
                    <a:lumMod val="75000"/>
                  </a:schemeClr>
                </a:solidFill>
              </a:rPr>
              <a:t>UNITED STATES  DEPARTMENT OF COMMERCE OFFICE OF FINANCIAL MANAGEMENT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FB5CD2-40A5-4229-850E-F0A4FEFDC31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45" y="111143"/>
            <a:ext cx="1192761" cy="1148311"/>
          </a:xfrm>
          <a:prstGeom prst="flowChartConnector">
            <a:avLst/>
          </a:prstGeom>
          <a:effectLst>
            <a:softEdge rad="76200"/>
          </a:effec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C0C7C093-A7DC-40A3-920B-2BBA896A2C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8638" y="111142"/>
            <a:ext cx="2172549" cy="990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8DC123E9-512E-4587-9E0E-E5A182CCD9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19729" y="5375339"/>
            <a:ext cx="3171476" cy="4856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Date</a:t>
            </a:r>
          </a:p>
          <a:p>
            <a:pPr lvl="4"/>
            <a:endParaRPr lang="en-US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9CA0813D-A7F1-4C01-A5C8-972517809A3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41451" y="3066030"/>
            <a:ext cx="10035332" cy="822135"/>
          </a:xfrm>
        </p:spPr>
        <p:txBody>
          <a:bodyPr/>
          <a:lstStyle>
            <a:lvl1pPr>
              <a:defRPr sz="5999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title here</a:t>
            </a:r>
          </a:p>
        </p:txBody>
      </p:sp>
    </p:spTree>
    <p:extLst>
      <p:ext uri="{BB962C8B-B14F-4D97-AF65-F5344CB8AC3E}">
        <p14:creationId xmlns:p14="http://schemas.microsoft.com/office/powerpoint/2010/main" val="3535571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- fu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4A4DAB-D2C8-4378-9168-307EB559B6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CBDC3A-D49F-4631-A8C7-55D59B33E5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" descr="Background Images, Stock Photos &amp; Vectors | Shutterstock">
            <a:extLst>
              <a:ext uri="{FF2B5EF4-FFF2-40B4-BE49-F238E27FC236}">
                <a16:creationId xmlns:a16="http://schemas.microsoft.com/office/drawing/2014/main" id="{A22443EE-9950-450A-A421-89DEECAA738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69"/>
          <a:stretch/>
        </p:blipFill>
        <p:spPr bwMode="auto">
          <a:xfrm>
            <a:off x="0" y="1"/>
            <a:ext cx="12359521" cy="705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 descr="A picture containing bird&#10;&#10;Description generated with very high confidence">
            <a:extLst>
              <a:ext uri="{FF2B5EF4-FFF2-40B4-BE49-F238E27FC236}">
                <a16:creationId xmlns:a16="http://schemas.microsoft.com/office/drawing/2014/main" id="{5F696B14-45C7-4A9E-8C94-89C9F644C882}"/>
              </a:ext>
            </a:extLst>
          </p:cNvPr>
          <p:cNvSpPr txBox="1">
            <a:spLocks/>
          </p:cNvSpPr>
          <p:nvPr userDrawn="1"/>
        </p:nvSpPr>
        <p:spPr>
          <a:xfrm>
            <a:off x="1138147" y="1763298"/>
            <a:ext cx="10083228" cy="2540843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lang="en-AU" sz="3600" b="1" i="0" kern="1200" cap="none" spc="0" baseline="0" dirty="0" smtClean="0">
                <a:solidFill>
                  <a:schemeClr val="tx1"/>
                </a:solidFill>
                <a:latin typeface="Arial Black" panose="020B0604020202020204" pitchFamily="34" charset="0"/>
                <a:ea typeface="Roboto Black" panose="02000000000000000000" pitchFamily="2" charset="0"/>
                <a:cs typeface="Arial Black" panose="020B0604020202020204" pitchFamily="34" charset="0"/>
              </a:defRPr>
            </a:lvl1pPr>
            <a:lvl2pPr algn="l" rtl="0" eaLnBrk="1" fontAlgn="base" hangingPunct="1">
              <a:lnSpc>
                <a:spcPts val="3466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sz="32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2pPr>
            <a:lvl3pPr algn="l" rtl="0" eaLnBrk="1" fontAlgn="base" hangingPunct="1">
              <a:lnSpc>
                <a:spcPts val="3466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sz="32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3pPr>
            <a:lvl4pPr algn="l" rtl="0" eaLnBrk="1" fontAlgn="base" hangingPunct="1">
              <a:lnSpc>
                <a:spcPts val="3466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sz="32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4pPr>
            <a:lvl5pPr algn="l" rtl="0" eaLnBrk="1" fontAlgn="base" hangingPunct="1">
              <a:lnSpc>
                <a:spcPts val="3466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sz="32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5pPr>
            <a:lvl6pPr marL="609443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-105" charset="-52"/>
              <a:defRPr sz="35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6pPr>
            <a:lvl7pPr marL="1218885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-105" charset="-52"/>
              <a:defRPr sz="35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7pPr>
            <a:lvl8pPr marL="1828328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-105" charset="-52"/>
              <a:defRPr sz="35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8pPr>
            <a:lvl9pPr marL="2437771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-105" charset="-52"/>
              <a:defRPr sz="3500">
                <a:solidFill>
                  <a:schemeClr val="tx1"/>
                </a:solidFill>
                <a:latin typeface="Arial" pitchFamily="-105" charset="-52"/>
                <a:ea typeface="Arial" pitchFamily="-105" charset="-52"/>
                <a:cs typeface="Arial" pitchFamily="-105" charset="-52"/>
              </a:defRPr>
            </a:lvl9pPr>
          </a:lstStyle>
          <a:p>
            <a:r>
              <a:rPr lang="en-US" sz="5999">
                <a:solidFill>
                  <a:schemeClr val="bg1"/>
                </a:solidFill>
              </a:rPr>
              <a:t>Business Applications Solution (BAS) Program</a:t>
            </a:r>
            <a:endParaRPr lang="en-US" sz="5999" i="1">
              <a:solidFill>
                <a:schemeClr val="bg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1EA50FB-97C4-4B80-B249-8588E369D0BF}"/>
              </a:ext>
            </a:extLst>
          </p:cNvPr>
          <p:cNvCxnSpPr/>
          <p:nvPr userDrawn="1"/>
        </p:nvCxnSpPr>
        <p:spPr>
          <a:xfrm flipV="1">
            <a:off x="1259293" y="3984006"/>
            <a:ext cx="8709346" cy="12811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prstDash val="solid"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38A8214-85A4-4374-AB10-630316B09CC4}"/>
              </a:ext>
            </a:extLst>
          </p:cNvPr>
          <p:cNvSpPr txBox="1"/>
          <p:nvPr userDrawn="1"/>
        </p:nvSpPr>
        <p:spPr>
          <a:xfrm>
            <a:off x="1166791" y="4147939"/>
            <a:ext cx="6909662" cy="707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accent6">
                    <a:lumMod val="75000"/>
                  </a:schemeClr>
                </a:solidFill>
              </a:rPr>
              <a:t>UNITED STATES  DEPARTMENT OF COMMERCE OFFICE OF FINANCIAL MANAGEMENT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FB5CD2-40A5-4229-850E-F0A4FEFDC31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45" y="111143"/>
            <a:ext cx="1192761" cy="1148311"/>
          </a:xfrm>
          <a:prstGeom prst="flowChartConnector">
            <a:avLst/>
          </a:prstGeom>
          <a:effectLst>
            <a:softEdge rad="76200"/>
          </a:effectLst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5201572-2F57-4D01-8426-B1BA753089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41451" y="3066030"/>
            <a:ext cx="10035332" cy="822135"/>
          </a:xfrm>
        </p:spPr>
        <p:txBody>
          <a:bodyPr/>
          <a:lstStyle>
            <a:lvl1pPr>
              <a:defRPr sz="5999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title here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6F9D1878-D57A-41B5-9F3D-747817D8F4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3641" y="111143"/>
            <a:ext cx="2358359" cy="122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C44641F5-FE30-4FF3-8CBF-CECCBEB6367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19729" y="5375339"/>
            <a:ext cx="3171476" cy="4856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Date</a:t>
            </a:r>
          </a:p>
          <a:p>
            <a:pPr lvl="4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62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- Agenda - icon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0773F7B-DCDF-4FE1-B527-BA5FF343CD70}"/>
              </a:ext>
            </a:extLst>
          </p:cNvPr>
          <p:cNvGrpSpPr/>
          <p:nvPr userDrawn="1"/>
        </p:nvGrpSpPr>
        <p:grpSpPr>
          <a:xfrm>
            <a:off x="3793" y="1"/>
            <a:ext cx="5127987" cy="6854826"/>
            <a:chOff x="0" y="0"/>
            <a:chExt cx="5558319" cy="675012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DFF4A86-A4B0-44C8-A804-F2E5D0D8CD5E}"/>
                </a:ext>
              </a:extLst>
            </p:cNvPr>
            <p:cNvSpPr/>
            <p:nvPr/>
          </p:nvSpPr>
          <p:spPr>
            <a:xfrm>
              <a:off x="0" y="0"/>
              <a:ext cx="5558319" cy="6750121"/>
            </a:xfrm>
            <a:prstGeom prst="rect">
              <a:avLst/>
            </a:prstGeom>
            <a:solidFill>
              <a:srgbClr val="2C37C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6" name="Picture 5" descr="A picture containing water, person, dark, large&#10;&#10;Description automatically generated">
              <a:extLst>
                <a:ext uri="{FF2B5EF4-FFF2-40B4-BE49-F238E27FC236}">
                  <a16:creationId xmlns:a16="http://schemas.microsoft.com/office/drawing/2014/main" id="{95874332-D36E-4B65-A069-68DFADBAF53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677" y="744582"/>
              <a:ext cx="5513642" cy="4885364"/>
            </a:xfrm>
            <a:prstGeom prst="rect">
              <a:avLst/>
            </a:prstGeom>
            <a:effectLst>
              <a:softEdge rad="546100"/>
            </a:effectLst>
          </p:spPr>
        </p:pic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11F25E20-7D2A-4C4C-8B78-DEFA2C58C55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0" y="111118"/>
            <a:ext cx="1192485" cy="1148045"/>
          </a:xfrm>
          <a:prstGeom prst="flowChartConnector">
            <a:avLst/>
          </a:prstGeom>
          <a:effectLst>
            <a:softEdge rad="76200"/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95FA4D6-F2CC-4C05-833C-36B0AEC659ED}"/>
              </a:ext>
            </a:extLst>
          </p:cNvPr>
          <p:cNvSpPr txBox="1"/>
          <p:nvPr userDrawn="1"/>
        </p:nvSpPr>
        <p:spPr>
          <a:xfrm>
            <a:off x="70664" y="5216852"/>
            <a:ext cx="4947716" cy="1529555"/>
          </a:xfrm>
          <a:prstGeom prst="rect">
            <a:avLst/>
          </a:prstGeom>
          <a:noFill/>
        </p:spPr>
        <p:txBody>
          <a:bodyPr wrap="square" lIns="0" tIns="0" rIns="0" bIns="45698" rtlCol="0">
            <a:no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</a:t>
            </a:r>
          </a:p>
          <a:p>
            <a:pPr algn="ctr"/>
            <a:r>
              <a:rPr lang="en-US" sz="2400" b="1">
                <a:solidFill>
                  <a:schemeClr val="bg1"/>
                </a:solidFill>
                <a:latin typeface="Arial Black" panose="020B0A04020102020204" pitchFamily="34" charset="0"/>
              </a:rPr>
              <a:t>Structure.</a:t>
            </a:r>
          </a:p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Unexpected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 b="1" i="1">
                <a:solidFill>
                  <a:schemeClr val="bg1"/>
                </a:solidFill>
                <a:latin typeface="Arial Black" panose="020B0A04020102020204" pitchFamily="34" charset="0"/>
              </a:rPr>
              <a:t>Flexibility.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D9B5E6E-1612-4AD4-BD1F-C6BBA40541E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2231" y="160645"/>
            <a:ext cx="1029102" cy="94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C324BFD-4C6B-4692-BE6E-B440FD5DB6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13813" y="624519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11" name="Text Placeholder 24">
            <a:extLst>
              <a:ext uri="{FF2B5EF4-FFF2-40B4-BE49-F238E27FC236}">
                <a16:creationId xmlns:a16="http://schemas.microsoft.com/office/drawing/2014/main" id="{3E027C54-7F9D-44B8-B8C5-C716FDF7757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23444" y="873471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50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A18BFFD8-E8BC-427E-ABF9-05DE499117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509569" y="1662639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13" name="Text Placeholder 24">
            <a:extLst>
              <a:ext uri="{FF2B5EF4-FFF2-40B4-BE49-F238E27FC236}">
                <a16:creationId xmlns:a16="http://schemas.microsoft.com/office/drawing/2014/main" id="{D5723F77-0287-452B-BFF7-1300D2B3308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10087" y="1871717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F42ECC1E-C923-460D-8199-CEA8B2723DC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09569" y="2706740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15" name="Text Placeholder 24">
            <a:extLst>
              <a:ext uri="{FF2B5EF4-FFF2-40B4-BE49-F238E27FC236}">
                <a16:creationId xmlns:a16="http://schemas.microsoft.com/office/drawing/2014/main" id="{E74A07B4-6048-4ADF-88CC-359B22EA4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9200" y="2904201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50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F4940708-A1A3-42A3-9540-2DECEB55F7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19097" y="3739385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4</a:t>
            </a:r>
          </a:p>
        </p:txBody>
      </p:sp>
      <p:sp>
        <p:nvSpPr>
          <p:cNvPr id="17" name="Text Placeholder 24">
            <a:extLst>
              <a:ext uri="{FF2B5EF4-FFF2-40B4-BE49-F238E27FC236}">
                <a16:creationId xmlns:a16="http://schemas.microsoft.com/office/drawing/2014/main" id="{E74547CC-8115-4370-9166-B3B09F1EBC1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28728" y="3936846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36C89033-9E29-4454-AC80-1CBA717DC5F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528626" y="4782340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5</a:t>
            </a:r>
          </a:p>
        </p:txBody>
      </p:sp>
      <p:sp>
        <p:nvSpPr>
          <p:cNvPr id="19" name="Text Placeholder 24">
            <a:extLst>
              <a:ext uri="{FF2B5EF4-FFF2-40B4-BE49-F238E27FC236}">
                <a16:creationId xmlns:a16="http://schemas.microsoft.com/office/drawing/2014/main" id="{FE9F3F7E-D351-47CA-93FF-EB22B64EDAE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738257" y="4979801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50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92252794-9C2C-46FB-B8DC-E5DA2711A91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28626" y="5823190"/>
            <a:ext cx="1191090" cy="1034810"/>
          </a:xfrm>
        </p:spPr>
        <p:txBody>
          <a:bodyPr vert="horz" lIns="0" tIns="0" rIns="0" bIns="0" rtlCol="0">
            <a:noAutofit/>
          </a:bodyPr>
          <a:lstStyle>
            <a:lvl1pPr algn="ctr">
              <a:defRPr lang="en-US" sz="6895" b="1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 algn="ctr" defTabSz="913668">
              <a:spcBef>
                <a:spcPct val="0"/>
              </a:spcBef>
            </a:pPr>
            <a:r>
              <a:rPr lang="en-US"/>
              <a:t>6</a:t>
            </a:r>
          </a:p>
        </p:txBody>
      </p:sp>
      <p:sp>
        <p:nvSpPr>
          <p:cNvPr id="21" name="Text Placeholder 24">
            <a:extLst>
              <a:ext uri="{FF2B5EF4-FFF2-40B4-BE49-F238E27FC236}">
                <a16:creationId xmlns:a16="http://schemas.microsoft.com/office/drawing/2014/main" id="{C3E39CA6-5C2C-4D65-9583-133E3B08AAC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738257" y="6020650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i="0" kern="1200" dirty="0">
                <a:solidFill>
                  <a:schemeClr val="bg2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marL="0" lvl="0" indent="0" algn="ctr" defTabSz="913668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/>
              <a:t>06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E84C5FCB-111D-4A46-9F0F-F1E7E5D974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060221" y="1982022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2</a:t>
            </a:r>
            <a:endParaRPr lang="en-US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2BB50954-B922-437E-BE48-7D1A3D64108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060221" y="3014506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3</a:t>
            </a:r>
            <a:endParaRPr lang="en-US"/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20F20CEA-A070-4E45-AEE7-01289F13338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060221" y="4047151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4</a:t>
            </a:r>
            <a:endParaRPr lang="en-US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24BE9F38-9A4E-4D56-BF2D-FE73DA2A012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060221" y="5090106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5</a:t>
            </a:r>
            <a:endParaRPr lang="en-US"/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B3C0FE58-898D-473F-A0B0-FF6FFA759E3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060221" y="6133420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6</a:t>
            </a:r>
            <a:endParaRPr lang="en-US"/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E0444674-726A-4B8B-8A0F-F38EF260D8A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60221" y="991650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1</a:t>
            </a:r>
            <a:endParaRPr lang="en-US"/>
          </a:p>
        </p:txBody>
      </p:sp>
      <p:sp>
        <p:nvSpPr>
          <p:cNvPr id="2" name="Slide Number Placeholder 9">
            <a:extLst>
              <a:ext uri="{FF2B5EF4-FFF2-40B4-BE49-F238E27FC236}">
                <a16:creationId xmlns:a16="http://schemas.microsoft.com/office/drawing/2014/main" id="{F1C22579-C323-4DA4-A9DC-724BAD6DE0BF}"/>
              </a:ext>
            </a:extLst>
          </p:cNvPr>
          <p:cNvSpPr txBox="1">
            <a:spLocks/>
          </p:cNvSpPr>
          <p:nvPr userDrawn="1"/>
        </p:nvSpPr>
        <p:spPr>
          <a:xfrm>
            <a:off x="11533897" y="6508623"/>
            <a:ext cx="345882" cy="21315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700" kern="1200">
                <a:solidFill>
                  <a:schemeClr val="tx1">
                    <a:alpha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9AC08D-23A9-440E-BCB9-AA1E9877CC38}" type="slidenum">
              <a:rPr lang="en-US" sz="1100">
                <a:latin typeface="Arial" panose="020B0604020202020204" pitchFamily="34" charset="0"/>
              </a:rPr>
              <a:pPr/>
              <a:t>‹#›</a:t>
            </a:fld>
            <a:endParaRPr lang="en-US" sz="11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37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Slide - parti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E248906-E88A-461A-8E93-C8E4100ED1D4}"/>
              </a:ext>
            </a:extLst>
          </p:cNvPr>
          <p:cNvGrpSpPr/>
          <p:nvPr userDrawn="1"/>
        </p:nvGrpSpPr>
        <p:grpSpPr>
          <a:xfrm>
            <a:off x="3793" y="1"/>
            <a:ext cx="5127987" cy="6854826"/>
            <a:chOff x="0" y="0"/>
            <a:chExt cx="5558319" cy="675012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9FC101B-267D-45E5-A30B-2C5908AD2AB2}"/>
                </a:ext>
              </a:extLst>
            </p:cNvPr>
            <p:cNvSpPr/>
            <p:nvPr/>
          </p:nvSpPr>
          <p:spPr>
            <a:xfrm>
              <a:off x="0" y="0"/>
              <a:ext cx="5558319" cy="6750121"/>
            </a:xfrm>
            <a:prstGeom prst="rect">
              <a:avLst/>
            </a:prstGeom>
            <a:solidFill>
              <a:srgbClr val="2C37C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6" name="Picture 5" descr="A picture containing water, person, dark, large&#10;&#10;Description automatically generated">
              <a:extLst>
                <a:ext uri="{FF2B5EF4-FFF2-40B4-BE49-F238E27FC236}">
                  <a16:creationId xmlns:a16="http://schemas.microsoft.com/office/drawing/2014/main" id="{70FA2EC5-A97C-4C20-8992-08157DDE58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677" y="744582"/>
              <a:ext cx="5513642" cy="4885364"/>
            </a:xfrm>
            <a:prstGeom prst="rect">
              <a:avLst/>
            </a:prstGeom>
            <a:effectLst>
              <a:softEdge rad="546100"/>
            </a:effectLst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28DEC4D-7F70-46AD-BFA5-725E2205197F}"/>
              </a:ext>
            </a:extLst>
          </p:cNvPr>
          <p:cNvSpPr txBox="1"/>
          <p:nvPr userDrawn="1"/>
        </p:nvSpPr>
        <p:spPr>
          <a:xfrm>
            <a:off x="1408275" y="262777"/>
            <a:ext cx="3016105" cy="7844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914034">
              <a:defRPr/>
            </a:pPr>
            <a:r>
              <a:rPr lang="en-US" sz="4498" b="1">
                <a:solidFill>
                  <a:srgbClr val="FFFFFF"/>
                </a:solidFill>
                <a:latin typeface="Poppins" pitchFamily="2" charset="77"/>
                <a:cs typeface="Poppins" pitchFamily="2" charset="77"/>
              </a:rPr>
              <a:t>AGENDA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D42B4E-5516-4985-B3A4-6F6724C611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0" y="111118"/>
            <a:ext cx="1192485" cy="1148045"/>
          </a:xfrm>
          <a:prstGeom prst="flowChartConnector">
            <a:avLst/>
          </a:prstGeom>
          <a:effectLst>
            <a:softEdge rad="76200"/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527EDA0-2B2C-43B7-B4D1-173F11E676AD}"/>
              </a:ext>
            </a:extLst>
          </p:cNvPr>
          <p:cNvSpPr txBox="1"/>
          <p:nvPr userDrawn="1"/>
        </p:nvSpPr>
        <p:spPr>
          <a:xfrm>
            <a:off x="70664" y="5216852"/>
            <a:ext cx="4947716" cy="1529555"/>
          </a:xfrm>
          <a:prstGeom prst="rect">
            <a:avLst/>
          </a:prstGeom>
          <a:noFill/>
        </p:spPr>
        <p:txBody>
          <a:bodyPr wrap="square" lIns="0" tIns="0" rIns="0" bIns="45698" rtlCol="0">
            <a:no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</a:t>
            </a:r>
          </a:p>
          <a:p>
            <a:pPr algn="ctr"/>
            <a:r>
              <a:rPr lang="en-US" sz="2400" b="1">
                <a:solidFill>
                  <a:schemeClr val="bg1"/>
                </a:solidFill>
                <a:latin typeface="Arial Black" panose="020B0A04020102020204" pitchFamily="34" charset="0"/>
              </a:rPr>
              <a:t>Structure.</a:t>
            </a:r>
          </a:p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Unexpected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 b="1" i="1">
                <a:solidFill>
                  <a:schemeClr val="bg1"/>
                </a:solidFill>
                <a:latin typeface="Arial Black" panose="020B0A04020102020204" pitchFamily="34" charset="0"/>
              </a:rPr>
              <a:t>Flexibility.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5AD4B0-ADE4-4017-94D2-EC95B22BCAD1}"/>
              </a:ext>
            </a:extLst>
          </p:cNvPr>
          <p:cNvSpPr txBox="1"/>
          <p:nvPr userDrawn="1"/>
        </p:nvSpPr>
        <p:spPr>
          <a:xfrm>
            <a:off x="6994592" y="1581475"/>
            <a:ext cx="184688" cy="3382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defTabSz="913668">
              <a:defRPr/>
            </a:pPr>
            <a:endParaRPr lang="en-US" sz="1599" b="1">
              <a:solidFill>
                <a:srgbClr val="595959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8802AE1-B6A0-48D6-A9AE-CEDAD4009F2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00455" y="1215762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A98073A2-8697-4116-99BC-0DBB5C7B97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10086" y="1464714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50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CFF3B8F6-2BC7-46A2-B069-4533F54FDFC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509569" y="2390494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8FB01635-4F4E-4F44-8721-A90A049052E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10086" y="2599572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0B47475B-81A4-4323-8356-42D130953C8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09569" y="3504153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0A79F03F-56B6-4C62-AE4A-82DE39A6F1A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0086" y="3701613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50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0AE286EA-C944-4F23-A7D3-1D66019EF7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19097" y="4636165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4</a:t>
            </a:r>
          </a:p>
        </p:txBody>
      </p:sp>
      <p:sp>
        <p:nvSpPr>
          <p:cNvPr id="37" name="Text Placeholder 24">
            <a:extLst>
              <a:ext uri="{FF2B5EF4-FFF2-40B4-BE49-F238E27FC236}">
                <a16:creationId xmlns:a16="http://schemas.microsoft.com/office/drawing/2014/main" id="{100E9280-7984-48EB-B837-99A974317D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10086" y="4833625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D7E98232-263C-4025-AD00-E8CBEA64AB4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528626" y="5748681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5</a:t>
            </a:r>
          </a:p>
        </p:txBody>
      </p:sp>
      <p:sp>
        <p:nvSpPr>
          <p:cNvPr id="40" name="Text Placeholder 24">
            <a:extLst>
              <a:ext uri="{FF2B5EF4-FFF2-40B4-BE49-F238E27FC236}">
                <a16:creationId xmlns:a16="http://schemas.microsoft.com/office/drawing/2014/main" id="{FCEDDBC3-CE80-4645-A19A-813ABD44D4F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710086" y="5946142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50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44" name="Text Placeholder 10">
            <a:extLst>
              <a:ext uri="{FF2B5EF4-FFF2-40B4-BE49-F238E27FC236}">
                <a16:creationId xmlns:a16="http://schemas.microsoft.com/office/drawing/2014/main" id="{745EBD53-0FD8-4227-B9C6-A53D970AD23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060221" y="1567143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1</a:t>
            </a:r>
            <a:endParaRPr lang="en-US"/>
          </a:p>
        </p:txBody>
      </p:sp>
      <p:sp>
        <p:nvSpPr>
          <p:cNvPr id="45" name="Text Placeholder 10">
            <a:extLst>
              <a:ext uri="{FF2B5EF4-FFF2-40B4-BE49-F238E27FC236}">
                <a16:creationId xmlns:a16="http://schemas.microsoft.com/office/drawing/2014/main" id="{0F740230-D2F3-4291-835B-CA611F3F8CE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060221" y="2738739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2</a:t>
            </a:r>
            <a:endParaRPr lang="en-US"/>
          </a:p>
        </p:txBody>
      </p:sp>
      <p:sp>
        <p:nvSpPr>
          <p:cNvPr id="46" name="Text Placeholder 10">
            <a:extLst>
              <a:ext uri="{FF2B5EF4-FFF2-40B4-BE49-F238E27FC236}">
                <a16:creationId xmlns:a16="http://schemas.microsoft.com/office/drawing/2014/main" id="{4A6B073C-260F-4986-9A0A-2714DFA1124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060221" y="3840945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3</a:t>
            </a:r>
            <a:endParaRPr lang="en-US"/>
          </a:p>
        </p:txBody>
      </p:sp>
      <p:sp>
        <p:nvSpPr>
          <p:cNvPr id="47" name="Text Placeholder 10">
            <a:extLst>
              <a:ext uri="{FF2B5EF4-FFF2-40B4-BE49-F238E27FC236}">
                <a16:creationId xmlns:a16="http://schemas.microsoft.com/office/drawing/2014/main" id="{09934442-EBD7-4E3C-ACF6-326AC166582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060221" y="4993203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4</a:t>
            </a:r>
            <a:endParaRPr lang="en-US"/>
          </a:p>
        </p:txBody>
      </p:sp>
      <p:sp>
        <p:nvSpPr>
          <p:cNvPr id="48" name="Text Placeholder 10">
            <a:extLst>
              <a:ext uri="{FF2B5EF4-FFF2-40B4-BE49-F238E27FC236}">
                <a16:creationId xmlns:a16="http://schemas.microsoft.com/office/drawing/2014/main" id="{9053B22C-8C7C-4850-BD2F-618DD08525D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060221" y="6133420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5</a:t>
            </a:r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B51A7E48-4036-47CE-80EF-567E79C4DF2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159" y="111117"/>
            <a:ext cx="2439353" cy="110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9">
            <a:extLst>
              <a:ext uri="{FF2B5EF4-FFF2-40B4-BE49-F238E27FC236}">
                <a16:creationId xmlns:a16="http://schemas.microsoft.com/office/drawing/2014/main" id="{8A4B9F21-E84C-471A-B632-BECFB23AB5B7}"/>
              </a:ext>
            </a:extLst>
          </p:cNvPr>
          <p:cNvSpPr txBox="1">
            <a:spLocks/>
          </p:cNvSpPr>
          <p:nvPr userDrawn="1"/>
        </p:nvSpPr>
        <p:spPr>
          <a:xfrm>
            <a:off x="11533897" y="6508623"/>
            <a:ext cx="345882" cy="21315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700" kern="1200">
                <a:solidFill>
                  <a:schemeClr val="tx1">
                    <a:alpha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9AC08D-23A9-440E-BCB9-AA1E9877CC38}" type="slidenum">
              <a:rPr lang="en-US" sz="1100">
                <a:latin typeface="Arial" panose="020B0604020202020204" pitchFamily="34" charset="0"/>
              </a:rPr>
              <a:pPr/>
              <a:t>‹#›</a:t>
            </a:fld>
            <a:endParaRPr lang="en-US" sz="11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171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- fu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E248906-E88A-461A-8E93-C8E4100ED1D4}"/>
              </a:ext>
            </a:extLst>
          </p:cNvPr>
          <p:cNvGrpSpPr/>
          <p:nvPr userDrawn="1"/>
        </p:nvGrpSpPr>
        <p:grpSpPr>
          <a:xfrm>
            <a:off x="3793" y="1"/>
            <a:ext cx="5127987" cy="6854826"/>
            <a:chOff x="0" y="0"/>
            <a:chExt cx="5558319" cy="675012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9FC101B-267D-45E5-A30B-2C5908AD2AB2}"/>
                </a:ext>
              </a:extLst>
            </p:cNvPr>
            <p:cNvSpPr/>
            <p:nvPr/>
          </p:nvSpPr>
          <p:spPr>
            <a:xfrm>
              <a:off x="0" y="0"/>
              <a:ext cx="5558319" cy="6750121"/>
            </a:xfrm>
            <a:prstGeom prst="rect">
              <a:avLst/>
            </a:prstGeom>
            <a:solidFill>
              <a:srgbClr val="2C37C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6" name="Picture 5" descr="A picture containing water, person, dark, large&#10;&#10;Description automatically generated">
              <a:extLst>
                <a:ext uri="{FF2B5EF4-FFF2-40B4-BE49-F238E27FC236}">
                  <a16:creationId xmlns:a16="http://schemas.microsoft.com/office/drawing/2014/main" id="{70FA2EC5-A97C-4C20-8992-08157DDE58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677" y="744582"/>
              <a:ext cx="5513642" cy="4885364"/>
            </a:xfrm>
            <a:prstGeom prst="rect">
              <a:avLst/>
            </a:prstGeom>
            <a:effectLst>
              <a:softEdge rad="546100"/>
            </a:effectLst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28DEC4D-7F70-46AD-BFA5-725E2205197F}"/>
              </a:ext>
            </a:extLst>
          </p:cNvPr>
          <p:cNvSpPr txBox="1"/>
          <p:nvPr userDrawn="1"/>
        </p:nvSpPr>
        <p:spPr>
          <a:xfrm>
            <a:off x="1408275" y="262777"/>
            <a:ext cx="3016105" cy="7844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914034">
              <a:defRPr/>
            </a:pPr>
            <a:r>
              <a:rPr lang="en-US" sz="4498" b="1">
                <a:solidFill>
                  <a:srgbClr val="FFFFFF"/>
                </a:solidFill>
                <a:latin typeface="Poppins" pitchFamily="2" charset="77"/>
                <a:cs typeface="Poppins" pitchFamily="2" charset="77"/>
              </a:rPr>
              <a:t>AGENDA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D42B4E-5516-4985-B3A4-6F6724C611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0" y="111118"/>
            <a:ext cx="1192485" cy="1148045"/>
          </a:xfrm>
          <a:prstGeom prst="flowChartConnector">
            <a:avLst/>
          </a:prstGeom>
          <a:effectLst>
            <a:softEdge rad="76200"/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527EDA0-2B2C-43B7-B4D1-173F11E676AD}"/>
              </a:ext>
            </a:extLst>
          </p:cNvPr>
          <p:cNvSpPr txBox="1"/>
          <p:nvPr userDrawn="1"/>
        </p:nvSpPr>
        <p:spPr>
          <a:xfrm>
            <a:off x="70664" y="5216852"/>
            <a:ext cx="4947716" cy="1529555"/>
          </a:xfrm>
          <a:prstGeom prst="rect">
            <a:avLst/>
          </a:prstGeom>
          <a:noFill/>
        </p:spPr>
        <p:txBody>
          <a:bodyPr wrap="square" lIns="0" tIns="0" rIns="0" bIns="45698" rtlCol="0">
            <a:no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</a:t>
            </a:r>
          </a:p>
          <a:p>
            <a:pPr algn="ctr"/>
            <a:r>
              <a:rPr lang="en-US" sz="2400" b="1">
                <a:solidFill>
                  <a:schemeClr val="bg1"/>
                </a:solidFill>
                <a:latin typeface="Arial Black" panose="020B0A04020102020204" pitchFamily="34" charset="0"/>
              </a:rPr>
              <a:t>Structure.</a:t>
            </a:r>
          </a:p>
          <a:p>
            <a:pPr algn="ct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Unexpected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 b="1" i="1">
                <a:solidFill>
                  <a:schemeClr val="bg1"/>
                </a:solidFill>
                <a:latin typeface="Arial Black" panose="020B0A04020102020204" pitchFamily="34" charset="0"/>
              </a:rPr>
              <a:t>Flexibility.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5AD4B0-ADE4-4017-94D2-EC95B22BCAD1}"/>
              </a:ext>
            </a:extLst>
          </p:cNvPr>
          <p:cNvSpPr txBox="1"/>
          <p:nvPr userDrawn="1"/>
        </p:nvSpPr>
        <p:spPr>
          <a:xfrm>
            <a:off x="6994592" y="1581475"/>
            <a:ext cx="184688" cy="3382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defTabSz="913668">
              <a:defRPr/>
            </a:pPr>
            <a:endParaRPr lang="en-US" sz="1599" b="1">
              <a:solidFill>
                <a:srgbClr val="595959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8802AE1-B6A0-48D6-A9AE-CEDAD4009F2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00455" y="1215762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A98073A2-8697-4116-99BC-0DBB5C7B97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10086" y="1464714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50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CFF3B8F6-2BC7-46A2-B069-4533F54FDFC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509569" y="2390494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8FB01635-4F4E-4F44-8721-A90A049052E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10086" y="2599572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0B47475B-81A4-4323-8356-42D130953C8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09569" y="3504153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0A79F03F-56B6-4C62-AE4A-82DE39A6F1A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0086" y="3701613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50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0AE286EA-C944-4F23-A7D3-1D66019EF7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19097" y="4636165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4</a:t>
            </a:r>
          </a:p>
        </p:txBody>
      </p:sp>
      <p:sp>
        <p:nvSpPr>
          <p:cNvPr id="37" name="Text Placeholder 24">
            <a:extLst>
              <a:ext uri="{FF2B5EF4-FFF2-40B4-BE49-F238E27FC236}">
                <a16:creationId xmlns:a16="http://schemas.microsoft.com/office/drawing/2014/main" id="{100E9280-7984-48EB-B837-99A974317D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10086" y="4833625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D7E98232-263C-4025-AD00-E8CBEA64AB4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528626" y="5748681"/>
            <a:ext cx="1191090" cy="1034810"/>
          </a:xfrm>
        </p:spPr>
        <p:txBody>
          <a:bodyPr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6895" b="1" kern="1200" dirty="0">
                <a:solidFill>
                  <a:schemeClr val="bg2">
                    <a:lumMod val="90000"/>
                    <a:alpha val="2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5</a:t>
            </a:r>
          </a:p>
        </p:txBody>
      </p:sp>
      <p:sp>
        <p:nvSpPr>
          <p:cNvPr id="40" name="Text Placeholder 24">
            <a:extLst>
              <a:ext uri="{FF2B5EF4-FFF2-40B4-BE49-F238E27FC236}">
                <a16:creationId xmlns:a16="http://schemas.microsoft.com/office/drawing/2014/main" id="{FCEDDBC3-CE80-4645-A19A-813ABD44D4F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710086" y="5946142"/>
            <a:ext cx="771826" cy="733255"/>
          </a:xfrm>
        </p:spPr>
        <p:txBody>
          <a:bodyPr anchor="ctr"/>
          <a:lstStyle>
            <a:lvl1pPr algn="ctr" defTabSz="913668" rtl="0" fontAlgn="base">
              <a:spcBef>
                <a:spcPct val="0"/>
              </a:spcBef>
              <a:spcAft>
                <a:spcPct val="0"/>
              </a:spcAft>
              <a:defRPr lang="en-US" sz="2997" b="1" kern="1200" dirty="0">
                <a:solidFill>
                  <a:schemeClr val="bg2">
                    <a:lumMod val="50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44" name="Text Placeholder 10">
            <a:extLst>
              <a:ext uri="{FF2B5EF4-FFF2-40B4-BE49-F238E27FC236}">
                <a16:creationId xmlns:a16="http://schemas.microsoft.com/office/drawing/2014/main" id="{745EBD53-0FD8-4227-B9C6-A53D970AD23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060221" y="1567143"/>
            <a:ext cx="3687615" cy="512643"/>
          </a:xfrm>
        </p:spPr>
        <p:txBody>
          <a:bodyPr/>
          <a:lstStyle>
            <a:lvl1pPr>
              <a:defRPr b="1">
                <a:solidFill>
                  <a:srgbClr val="595959"/>
                </a:solidFill>
                <a:latin typeface="Poppins"/>
              </a:defRPr>
            </a:lvl1pPr>
          </a:lstStyle>
          <a:p>
            <a:pPr lvl="0"/>
            <a:r>
              <a:rPr lang="en-US" b="1">
                <a:latin typeface="Poppins"/>
              </a:rPr>
              <a:t>Item 1</a:t>
            </a:r>
            <a:endParaRPr lang="en-US"/>
          </a:p>
        </p:txBody>
      </p:sp>
      <p:sp>
        <p:nvSpPr>
          <p:cNvPr id="45" name="Text Placeholder 10">
            <a:extLst>
              <a:ext uri="{FF2B5EF4-FFF2-40B4-BE49-F238E27FC236}">
                <a16:creationId xmlns:a16="http://schemas.microsoft.com/office/drawing/2014/main" id="{0F740230-D2F3-4291-835B-CA611F3F8CE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060221" y="2738739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2</a:t>
            </a:r>
            <a:endParaRPr lang="en-US"/>
          </a:p>
        </p:txBody>
      </p:sp>
      <p:sp>
        <p:nvSpPr>
          <p:cNvPr id="46" name="Text Placeholder 10">
            <a:extLst>
              <a:ext uri="{FF2B5EF4-FFF2-40B4-BE49-F238E27FC236}">
                <a16:creationId xmlns:a16="http://schemas.microsoft.com/office/drawing/2014/main" id="{4A6B073C-260F-4986-9A0A-2714DFA1124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060221" y="3840945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3</a:t>
            </a:r>
            <a:endParaRPr lang="en-US"/>
          </a:p>
        </p:txBody>
      </p:sp>
      <p:sp>
        <p:nvSpPr>
          <p:cNvPr id="47" name="Text Placeholder 10">
            <a:extLst>
              <a:ext uri="{FF2B5EF4-FFF2-40B4-BE49-F238E27FC236}">
                <a16:creationId xmlns:a16="http://schemas.microsoft.com/office/drawing/2014/main" id="{09934442-EBD7-4E3C-ACF6-326AC166582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060221" y="4993203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4</a:t>
            </a:r>
            <a:endParaRPr lang="en-US"/>
          </a:p>
        </p:txBody>
      </p:sp>
      <p:sp>
        <p:nvSpPr>
          <p:cNvPr id="48" name="Text Placeholder 10">
            <a:extLst>
              <a:ext uri="{FF2B5EF4-FFF2-40B4-BE49-F238E27FC236}">
                <a16:creationId xmlns:a16="http://schemas.microsoft.com/office/drawing/2014/main" id="{9053B22C-8C7C-4850-BD2F-618DD08525D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060221" y="6133420"/>
            <a:ext cx="3687615" cy="512643"/>
          </a:xfrm>
        </p:spPr>
        <p:txBody>
          <a:bodyPr/>
          <a:lstStyle>
            <a:lvl1pPr>
              <a:defRPr lang="en-US" sz="2400" b="1" i="0" kern="1200" dirty="0">
                <a:solidFill>
                  <a:srgbClr val="595959"/>
                </a:solidFill>
                <a:latin typeface="Poppins"/>
                <a:ea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b="1">
                <a:latin typeface="Poppins"/>
              </a:rPr>
              <a:t>Item 5</a:t>
            </a:r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C9E6A9CA-0A77-4F64-9B6A-7267DD7BC75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6184" y="111117"/>
            <a:ext cx="2092685" cy="1089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9">
            <a:extLst>
              <a:ext uri="{FF2B5EF4-FFF2-40B4-BE49-F238E27FC236}">
                <a16:creationId xmlns:a16="http://schemas.microsoft.com/office/drawing/2014/main" id="{504E538A-F0AB-4724-AD3D-DCFB68E01FDE}"/>
              </a:ext>
            </a:extLst>
          </p:cNvPr>
          <p:cNvSpPr txBox="1">
            <a:spLocks/>
          </p:cNvSpPr>
          <p:nvPr userDrawn="1"/>
        </p:nvSpPr>
        <p:spPr>
          <a:xfrm>
            <a:off x="11493917" y="6515579"/>
            <a:ext cx="385862" cy="20619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700" kern="1200">
                <a:solidFill>
                  <a:schemeClr val="tx1">
                    <a:alpha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>
              <a:latin typeface="Arial" panose="020B0604020202020204" pitchFamily="34" charset="0"/>
            </a:endParaRPr>
          </a:p>
        </p:txBody>
      </p:sp>
      <p:sp>
        <p:nvSpPr>
          <p:cNvPr id="3" name="Slide Number Placeholder 9">
            <a:extLst>
              <a:ext uri="{FF2B5EF4-FFF2-40B4-BE49-F238E27FC236}">
                <a16:creationId xmlns:a16="http://schemas.microsoft.com/office/drawing/2014/main" id="{82DE918C-BDE3-4772-9E37-263C8FDFD7C2}"/>
              </a:ext>
            </a:extLst>
          </p:cNvPr>
          <p:cNvSpPr txBox="1">
            <a:spLocks/>
          </p:cNvSpPr>
          <p:nvPr userDrawn="1"/>
        </p:nvSpPr>
        <p:spPr>
          <a:xfrm>
            <a:off x="11533897" y="6508623"/>
            <a:ext cx="345882" cy="21315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700" kern="1200">
                <a:solidFill>
                  <a:schemeClr val="tx1">
                    <a:alpha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9AC08D-23A9-440E-BCB9-AA1E9877CC38}" type="slidenum">
              <a:rPr lang="en-US" sz="1100">
                <a:latin typeface="Arial" panose="020B0604020202020204" pitchFamily="34" charset="0"/>
              </a:rPr>
              <a:pPr/>
              <a:t>‹#›</a:t>
            </a:fld>
            <a:endParaRPr lang="en-US" sz="11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39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1457716" y="370428"/>
            <a:ext cx="9147752" cy="515327"/>
          </a:xfrm>
          <a:prstGeom prst="rect">
            <a:avLst/>
          </a:prstGeom>
        </p:spPr>
        <p:txBody>
          <a:bodyPr wrap="square" lIns="0">
            <a:spAutoFit/>
          </a:bodyPr>
          <a:lstStyle>
            <a:lvl1pPr>
              <a:defRPr sz="3598" spc="-150"/>
            </a:lvl1pPr>
          </a:lstStyle>
          <a:p>
            <a:r>
              <a:rPr lang="en-US"/>
              <a:t>INSERT MAIN TITLE AT 36PT min 30PT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457715" y="872023"/>
            <a:ext cx="6927560" cy="515327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0" indent="0">
              <a:buNone/>
              <a:defRPr lang="en-US" sz="1999" b="1" i="0" kern="1200" cap="all" spc="-100" baseline="0" dirty="0">
                <a:solidFill>
                  <a:schemeClr val="accent1"/>
                </a:solidFill>
                <a:latin typeface="Arial Black" panose="020B0604020202020204" pitchFamily="34" charset="0"/>
                <a:ea typeface="+mn-ea"/>
                <a:cs typeface="Arial Black" panose="020B0604020202020204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/>
              <a:t>CLICK TO EDIT in 20pt Font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A8C00A-A993-475C-BB00-0FF3F9C20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H="1">
            <a:off x="11202233" y="6155791"/>
            <a:ext cx="490750" cy="543571"/>
          </a:xfrm>
          <a:prstGeom prst="rect">
            <a:avLst/>
          </a:prstGeom>
        </p:spPr>
        <p:txBody>
          <a:bodyPr vert="horz" wrap="square" lIns="0" tIns="60944" rIns="0" bIns="60944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sz="1000" b="0" i="0">
                <a:solidFill>
                  <a:schemeClr val="tx1">
                    <a:alpha val="50000"/>
                  </a:schemeClr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0CBDC3A-D49F-4631-A8C7-55D59B33E5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CB600805-599B-41E3-A23C-F736EE0BBE2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64370" y="6517501"/>
            <a:ext cx="5717232" cy="206327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tx1">
                    <a:alpha val="40000"/>
                  </a:schemeClr>
                </a:solidFill>
              </a:defRPr>
            </a:lvl1pPr>
          </a:lstStyle>
          <a:p>
            <a:r>
              <a:rPr lang="en-GB"/>
              <a:t>Insert a footer for copyright if needed.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0B68F75-325F-4043-A69C-914EAB414D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57716" y="2072139"/>
            <a:ext cx="8966527" cy="2755919"/>
          </a:xfrm>
        </p:spPr>
        <p:txBody>
          <a:bodyPr/>
          <a:lstStyle>
            <a:lvl1pPr marL="0" marR="0" indent="0" algn="l" defTabSz="914217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sz="2400" b="1">
                <a:solidFill>
                  <a:srgbClr val="595959"/>
                </a:solidFill>
                <a:latin typeface="Arial Black" panose="020B0A04020102020204" pitchFamily="34" charset="0"/>
              </a:defRPr>
            </a:lvl1pPr>
            <a:lvl2pPr marL="215957" marR="0" indent="-215957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sz="2200">
                <a:solidFill>
                  <a:srgbClr val="595959"/>
                </a:solidFill>
              </a:defRPr>
            </a:lvl2pPr>
            <a:lvl3pPr marL="431914" marR="0" indent="-215957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‒"/>
              <a:tabLst/>
              <a:defRPr sz="2000">
                <a:solidFill>
                  <a:srgbClr val="595959"/>
                </a:solidFill>
              </a:defRPr>
            </a:lvl3pPr>
            <a:lvl4pPr marL="611878" marR="0" indent="-215957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>
                <a:solidFill>
                  <a:srgbClr val="595959"/>
                </a:solidFill>
              </a:defRPr>
            </a:lvl4pPr>
            <a:lvl5pPr marL="647870" marR="0" indent="0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sz="1600">
                <a:solidFill>
                  <a:srgbClr val="595959"/>
                </a:solidFill>
              </a:defRPr>
            </a:lvl5pPr>
          </a:lstStyle>
          <a:p>
            <a:pPr marL="0" marR="0" lvl="0" indent="0" algn="l" defTabSz="914217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Write your major statements in Arial Black, 24pt font.</a:t>
            </a:r>
          </a:p>
          <a:p>
            <a:pPr marL="215957" marR="0" lvl="1" indent="-215957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Write first-level bullets in Arial, 22pt font.</a:t>
            </a:r>
          </a:p>
          <a:p>
            <a:pPr marL="431914" marR="0" lvl="2" indent="-215957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‒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Write second-level bullets in Arial, 20pt font.</a:t>
            </a:r>
          </a:p>
          <a:p>
            <a:pPr marL="611878" marR="0" lvl="3" indent="-215957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Write third-level bullets in Arial, 18pt font.</a:t>
            </a:r>
          </a:p>
          <a:p>
            <a:pPr marL="647870" marR="0" lvl="4" indent="0" algn="l" defTabSz="914217" rtl="0" eaLnBrk="1" fontAlgn="base" latinLnBrk="0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Write fourth-level bullets in Arial, 16pt font.</a:t>
            </a:r>
          </a:p>
          <a:p>
            <a:pPr lvl="4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94E398-8E33-419E-A4CE-A66E1BE07B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2231" y="160645"/>
            <a:ext cx="1029102" cy="94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DE8C208-0A70-42F0-B759-7DF0A00575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0" y="111118"/>
            <a:ext cx="1192485" cy="1148045"/>
          </a:xfrm>
          <a:prstGeom prst="flowChartConnector">
            <a:avLst/>
          </a:prstGeom>
          <a:effectLst>
            <a:softEdge rad="76200"/>
          </a:effectLst>
        </p:spPr>
      </p:pic>
    </p:spTree>
    <p:extLst>
      <p:ext uri="{BB962C8B-B14F-4D97-AF65-F5344CB8AC3E}">
        <p14:creationId xmlns:p14="http://schemas.microsoft.com/office/powerpoint/2010/main" val="314816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Divider slide"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Background Images, Stock Photos &amp; Vectors | Shutterstock">
            <a:extLst>
              <a:ext uri="{FF2B5EF4-FFF2-40B4-BE49-F238E27FC236}">
                <a16:creationId xmlns:a16="http://schemas.microsoft.com/office/drawing/2014/main" id="{48C97281-AC10-46EE-BB0C-65598F9FC13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01"/>
          <a:stretch/>
        </p:blipFill>
        <p:spPr bwMode="auto">
          <a:xfrm>
            <a:off x="-167521" y="0"/>
            <a:ext cx="12359521" cy="6858000"/>
          </a:xfrm>
          <a:prstGeom prst="rect">
            <a:avLst/>
          </a:prstGeom>
          <a:gradFill>
            <a:gsLst>
              <a:gs pos="20000">
                <a:schemeClr val="accent2">
                  <a:lumMod val="5000"/>
                  <a:lumOff val="95000"/>
                </a:schemeClr>
              </a:gs>
              <a:gs pos="82000">
                <a:schemeClr val="accent2">
                  <a:lumMod val="45000"/>
                  <a:lumOff val="55000"/>
                </a:schemeClr>
              </a:gs>
              <a:gs pos="45000">
                <a:srgbClr val="0739B2"/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76D16AA1-DE9D-4DA3-99B4-612FE2AED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H="1">
            <a:off x="-1495240" y="3493030"/>
            <a:ext cx="490750" cy="543571"/>
          </a:xfrm>
          <a:prstGeom prst="rect">
            <a:avLst/>
          </a:prstGeom>
        </p:spPr>
        <p:txBody>
          <a:bodyPr vert="horz" wrap="square" lIns="0" tIns="60944" rIns="0" bIns="60944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sz="1000" b="0" i="0">
                <a:solidFill>
                  <a:schemeClr val="tx1">
                    <a:alpha val="50000"/>
                  </a:schemeClr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0CBDC3A-D49F-4631-A8C7-55D59B33E5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8272073-AB35-4FF2-AF80-C744164332B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379" y="2861807"/>
            <a:ext cx="6622462" cy="2266218"/>
          </a:xfrm>
        </p:spPr>
        <p:txBody>
          <a:bodyPr/>
          <a:lstStyle>
            <a:lvl1pPr>
              <a:defRPr sz="7199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DIVIDER</a:t>
            </a:r>
            <a:br>
              <a:rPr lang="en-US"/>
            </a:br>
            <a:r>
              <a:rPr lang="en-US"/>
              <a:t>SLIDE TITLE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964962CC-D8CF-4F79-8FEB-1D0121F53316}"/>
              </a:ext>
            </a:extLst>
          </p:cNvPr>
          <p:cNvSpPr txBox="1">
            <a:spLocks/>
          </p:cNvSpPr>
          <p:nvPr userDrawn="1"/>
        </p:nvSpPr>
        <p:spPr>
          <a:xfrm flipH="1">
            <a:off x="11202233" y="6155791"/>
            <a:ext cx="490750" cy="543571"/>
          </a:xfrm>
          <a:prstGeom prst="rect">
            <a:avLst/>
          </a:prstGeom>
        </p:spPr>
        <p:txBody>
          <a:bodyPr vert="horz" wrap="square" lIns="0" tIns="60930" rIns="0" bIns="6093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0" i="0" kern="1200">
                <a:solidFill>
                  <a:schemeClr val="tx1">
                    <a:alpha val="50000"/>
                  </a:schemeClr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defRPr>
            </a:lvl1pPr>
            <a:lvl2pPr marL="60944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21888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82832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43777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3047213" algn="l" defTabSz="1218885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3656656" algn="l" defTabSz="1218885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4266097" algn="l" defTabSz="1218885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4875541" algn="l" defTabSz="1218885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90CBDC3A-D49F-4631-A8C7-55D59B33E5FA}" type="slidenum">
              <a:rPr lang="en-US" sz="1000" smtClean="0"/>
              <a:pPr>
                <a:defRPr/>
              </a:pPr>
              <a:t>‹#›</a:t>
            </a:fld>
            <a:endParaRPr lang="en-US" sz="100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9CC6E79-33EB-4C9A-AD4C-B1D0D5647D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7" t="4770" r="7604" b="7325"/>
          <a:stretch/>
        </p:blipFill>
        <p:spPr>
          <a:xfrm>
            <a:off x="333506" y="190456"/>
            <a:ext cx="1029102" cy="100941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BD105D7E-CAED-4630-A29A-E9726E0D1E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9863" y="158638"/>
            <a:ext cx="1038631" cy="97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767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- 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 Images, Stock Photos &amp; Vectors | Shutterstock">
            <a:extLst>
              <a:ext uri="{FF2B5EF4-FFF2-40B4-BE49-F238E27FC236}">
                <a16:creationId xmlns:a16="http://schemas.microsoft.com/office/drawing/2014/main" id="{6E2F3001-58E6-43B6-8752-58685C7DE9E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01"/>
          <a:stretch/>
        </p:blipFill>
        <p:spPr bwMode="auto">
          <a:xfrm>
            <a:off x="-167521" y="0"/>
            <a:ext cx="12359521" cy="6858000"/>
          </a:xfrm>
          <a:prstGeom prst="rect">
            <a:avLst/>
          </a:prstGeom>
          <a:gradFill>
            <a:gsLst>
              <a:gs pos="20000">
                <a:schemeClr val="accent2">
                  <a:lumMod val="5000"/>
                  <a:lumOff val="95000"/>
                </a:schemeClr>
              </a:gs>
              <a:gs pos="82000">
                <a:schemeClr val="accent2">
                  <a:lumMod val="45000"/>
                  <a:lumOff val="55000"/>
                </a:schemeClr>
              </a:gs>
              <a:gs pos="45000">
                <a:srgbClr val="0739B2"/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B96F5C-8D8D-457C-8DB0-637ECCE9AA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50000"/>
                  </a:schemeClr>
                </a:solidFill>
              </a:defRPr>
            </a:lvl1pPr>
          </a:lstStyle>
          <a:p>
            <a:pPr>
              <a:defRPr/>
            </a:pPr>
            <a:fld id="{90CBDC3A-D49F-4631-A8C7-55D59B33E5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511FA937-9309-4EDC-8721-7C311E3E558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379" y="2861807"/>
            <a:ext cx="6622462" cy="2266218"/>
          </a:xfrm>
        </p:spPr>
        <p:txBody>
          <a:bodyPr/>
          <a:lstStyle>
            <a:lvl1pPr>
              <a:defRPr sz="7199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DIVIDER</a:t>
            </a:r>
            <a:br>
              <a:rPr lang="en-US"/>
            </a:br>
            <a:r>
              <a:rPr lang="en-US"/>
              <a:t>SLIDE 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84D3672-DE6A-4D47-B325-E312260DB6B1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379" y="2861807"/>
            <a:ext cx="6622462" cy="2266218"/>
          </a:xfrm>
        </p:spPr>
        <p:txBody>
          <a:bodyPr/>
          <a:lstStyle>
            <a:lvl1pPr>
              <a:defRPr sz="7199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DIVIDER</a:t>
            </a:r>
            <a:br>
              <a:rPr lang="en-US"/>
            </a:br>
            <a:r>
              <a:rPr lang="en-US"/>
              <a:t>SLIDE 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3FCCCB2-D916-4781-8290-F56E6590C3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7" t="4770" r="7604" b="7325"/>
          <a:stretch/>
        </p:blipFill>
        <p:spPr>
          <a:xfrm>
            <a:off x="333506" y="190456"/>
            <a:ext cx="1029102" cy="100941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393B0851-B3AF-413A-9892-C8EAD3F48B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9863" y="158638"/>
            <a:ext cx="1038631" cy="97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3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78" y="1283994"/>
            <a:ext cx="11474082" cy="21450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Write your major statements in Arial Black, 24pt font.</a:t>
            </a:r>
          </a:p>
          <a:p>
            <a:pPr lvl="1"/>
            <a:r>
              <a:rPr lang="en-US"/>
              <a:t>Write first-level bullets in Arial, 22pt font.</a:t>
            </a:r>
          </a:p>
          <a:p>
            <a:pPr lvl="2"/>
            <a:r>
              <a:rPr lang="en-US"/>
              <a:t>Write second-level bullets in Arial, 20pt font.</a:t>
            </a:r>
          </a:p>
          <a:p>
            <a:pPr lvl="3"/>
            <a:r>
              <a:rPr lang="en-US"/>
              <a:t>Write third-level bullets in Arial, 18pt font</a:t>
            </a:r>
          </a:p>
          <a:p>
            <a:pPr lvl="4"/>
            <a:r>
              <a:rPr lang="en-US"/>
              <a:t>Write fourth-level bullets in Arial, 16pt font.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8065" y="190455"/>
            <a:ext cx="9714168" cy="543475"/>
          </a:xfrm>
          <a:prstGeom prst="rect">
            <a:avLst/>
          </a:prstGeom>
        </p:spPr>
        <p:txBody>
          <a:bodyPr vert="horz" lIns="0" tIns="60944" rIns="0" bIns="0" rtlCol="0" anchor="t" anchorCtr="0">
            <a:normAutofit/>
          </a:bodyPr>
          <a:lstStyle/>
          <a:p>
            <a:pPr lvl="0"/>
            <a:r>
              <a:rPr lang="en-US"/>
              <a:t>Insert main title at 36pt min 30pt</a:t>
            </a:r>
            <a:endParaRPr lang="en-A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"/>
          </p:nvPr>
        </p:nvSpPr>
        <p:spPr>
          <a:xfrm flipH="1">
            <a:off x="11202233" y="6155791"/>
            <a:ext cx="490750" cy="543571"/>
          </a:xfrm>
          <a:prstGeom prst="rect">
            <a:avLst/>
          </a:prstGeom>
        </p:spPr>
        <p:txBody>
          <a:bodyPr vert="horz" wrap="square" lIns="0" tIns="60944" rIns="0" bIns="60944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sz="1000" b="0" i="0">
                <a:solidFill>
                  <a:schemeClr val="tx1">
                    <a:alpha val="50000"/>
                  </a:schemeClr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0CBDC3A-D49F-4631-A8C7-55D59B33E5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buFont typeface="Arial" charset="0"/>
        <a:defRPr lang="en-AU" sz="3599" b="1" i="0" kern="1200" cap="none" spc="0" baseline="0" dirty="0" smtClean="0">
          <a:solidFill>
            <a:schemeClr val="tx1"/>
          </a:solidFill>
          <a:latin typeface="Arial Black" panose="020B0604020202020204" pitchFamily="34" charset="0"/>
          <a:ea typeface="Roboto Black" panose="02000000000000000000" pitchFamily="2" charset="0"/>
          <a:cs typeface="Arial Black" panose="020B0604020202020204" pitchFamily="34" charset="0"/>
        </a:defRPr>
      </a:lvl1pPr>
      <a:lvl2pPr algn="l" rtl="0" eaLnBrk="1" fontAlgn="base" hangingPunct="1">
        <a:lnSpc>
          <a:spcPts val="3465"/>
        </a:lnSpc>
        <a:spcBef>
          <a:spcPct val="0"/>
        </a:spcBef>
        <a:spcAft>
          <a:spcPct val="0"/>
        </a:spcAft>
        <a:buFont typeface="Arial" charset="0"/>
        <a:defRPr sz="3199">
          <a:solidFill>
            <a:schemeClr val="tx1"/>
          </a:solidFill>
          <a:latin typeface="Arial" pitchFamily="-105" charset="-52"/>
          <a:ea typeface="Arial" pitchFamily="-105" charset="-52"/>
          <a:cs typeface="Arial" pitchFamily="-105" charset="-52"/>
        </a:defRPr>
      </a:lvl2pPr>
      <a:lvl3pPr algn="l" rtl="0" eaLnBrk="1" fontAlgn="base" hangingPunct="1">
        <a:lnSpc>
          <a:spcPts val="3465"/>
        </a:lnSpc>
        <a:spcBef>
          <a:spcPct val="0"/>
        </a:spcBef>
        <a:spcAft>
          <a:spcPct val="0"/>
        </a:spcAft>
        <a:buFont typeface="Arial" charset="0"/>
        <a:defRPr sz="3199">
          <a:solidFill>
            <a:schemeClr val="tx1"/>
          </a:solidFill>
          <a:latin typeface="Arial" pitchFamily="-105" charset="-52"/>
          <a:ea typeface="Arial" pitchFamily="-105" charset="-52"/>
          <a:cs typeface="Arial" pitchFamily="-105" charset="-52"/>
        </a:defRPr>
      </a:lvl3pPr>
      <a:lvl4pPr algn="l" rtl="0" eaLnBrk="1" fontAlgn="base" hangingPunct="1">
        <a:lnSpc>
          <a:spcPts val="3465"/>
        </a:lnSpc>
        <a:spcBef>
          <a:spcPct val="0"/>
        </a:spcBef>
        <a:spcAft>
          <a:spcPct val="0"/>
        </a:spcAft>
        <a:buFont typeface="Arial" charset="0"/>
        <a:defRPr sz="3199">
          <a:solidFill>
            <a:schemeClr val="tx1"/>
          </a:solidFill>
          <a:latin typeface="Arial" pitchFamily="-105" charset="-52"/>
          <a:ea typeface="Arial" pitchFamily="-105" charset="-52"/>
          <a:cs typeface="Arial" pitchFamily="-105" charset="-52"/>
        </a:defRPr>
      </a:lvl4pPr>
      <a:lvl5pPr algn="l" rtl="0" eaLnBrk="1" fontAlgn="base" hangingPunct="1">
        <a:lnSpc>
          <a:spcPts val="3465"/>
        </a:lnSpc>
        <a:spcBef>
          <a:spcPct val="0"/>
        </a:spcBef>
        <a:spcAft>
          <a:spcPct val="0"/>
        </a:spcAft>
        <a:buFont typeface="Arial" charset="0"/>
        <a:defRPr sz="3199">
          <a:solidFill>
            <a:schemeClr val="tx1"/>
          </a:solidFill>
          <a:latin typeface="Arial" pitchFamily="-105" charset="-52"/>
          <a:ea typeface="Arial" pitchFamily="-105" charset="-52"/>
          <a:cs typeface="Arial" pitchFamily="-105" charset="-52"/>
        </a:defRPr>
      </a:lvl5pPr>
      <a:lvl6pPr marL="609321" algn="l" rtl="0" eaLnBrk="1" fontAlgn="base" hangingPunct="1">
        <a:spcBef>
          <a:spcPct val="0"/>
        </a:spcBef>
        <a:spcAft>
          <a:spcPct val="0"/>
        </a:spcAft>
        <a:buFont typeface="Arial" pitchFamily="-105" charset="-52"/>
        <a:defRPr sz="3499">
          <a:solidFill>
            <a:schemeClr val="tx1"/>
          </a:solidFill>
          <a:latin typeface="Arial" pitchFamily="-105" charset="-52"/>
          <a:ea typeface="Arial" pitchFamily="-105" charset="-52"/>
          <a:cs typeface="Arial" pitchFamily="-105" charset="-52"/>
        </a:defRPr>
      </a:lvl6pPr>
      <a:lvl7pPr marL="1218641" algn="l" rtl="0" eaLnBrk="1" fontAlgn="base" hangingPunct="1">
        <a:spcBef>
          <a:spcPct val="0"/>
        </a:spcBef>
        <a:spcAft>
          <a:spcPct val="0"/>
        </a:spcAft>
        <a:buFont typeface="Arial" pitchFamily="-105" charset="-52"/>
        <a:defRPr sz="3499">
          <a:solidFill>
            <a:schemeClr val="tx1"/>
          </a:solidFill>
          <a:latin typeface="Arial" pitchFamily="-105" charset="-52"/>
          <a:ea typeface="Arial" pitchFamily="-105" charset="-52"/>
          <a:cs typeface="Arial" pitchFamily="-105" charset="-52"/>
        </a:defRPr>
      </a:lvl7pPr>
      <a:lvl8pPr marL="1827962" algn="l" rtl="0" eaLnBrk="1" fontAlgn="base" hangingPunct="1">
        <a:spcBef>
          <a:spcPct val="0"/>
        </a:spcBef>
        <a:spcAft>
          <a:spcPct val="0"/>
        </a:spcAft>
        <a:buFont typeface="Arial" pitchFamily="-105" charset="-52"/>
        <a:defRPr sz="3499">
          <a:solidFill>
            <a:schemeClr val="tx1"/>
          </a:solidFill>
          <a:latin typeface="Arial" pitchFamily="-105" charset="-52"/>
          <a:ea typeface="Arial" pitchFamily="-105" charset="-52"/>
          <a:cs typeface="Arial" pitchFamily="-105" charset="-52"/>
        </a:defRPr>
      </a:lvl8pPr>
      <a:lvl9pPr marL="2437283" algn="l" rtl="0" eaLnBrk="1" fontAlgn="base" hangingPunct="1">
        <a:spcBef>
          <a:spcPct val="0"/>
        </a:spcBef>
        <a:spcAft>
          <a:spcPct val="0"/>
        </a:spcAft>
        <a:buFont typeface="Arial" pitchFamily="-105" charset="-52"/>
        <a:defRPr sz="3499">
          <a:solidFill>
            <a:schemeClr val="tx1"/>
          </a:solidFill>
          <a:latin typeface="Arial" pitchFamily="-105" charset="-52"/>
          <a:ea typeface="Arial" pitchFamily="-105" charset="-52"/>
          <a:cs typeface="Arial" pitchFamily="-105" charset="-52"/>
        </a:defRPr>
      </a:lvl9pPr>
    </p:titleStyle>
    <p:bodyStyle>
      <a:lvl1pPr marL="0" indent="0" algn="l" rtl="0" eaLnBrk="1" fontAlgn="base" hangingPunct="1">
        <a:lnSpc>
          <a:spcPct val="110000"/>
        </a:lnSpc>
        <a:spcBef>
          <a:spcPts val="1200"/>
        </a:spcBef>
        <a:spcAft>
          <a:spcPct val="0"/>
        </a:spcAft>
        <a:buFont typeface="Arial" pitchFamily="34" charset="0"/>
        <a:buNone/>
        <a:defRPr sz="2400" b="0" i="0" kern="1200">
          <a:solidFill>
            <a:srgbClr val="595959"/>
          </a:solidFill>
          <a:latin typeface="Arial Black" panose="020B0A04020102020204" pitchFamily="34" charset="0"/>
          <a:ea typeface="Arial Black" panose="020B0A04020102020204" pitchFamily="34" charset="0"/>
          <a:cs typeface="Arial" panose="020B0604020202020204" pitchFamily="34" charset="0"/>
        </a:defRPr>
      </a:lvl1pPr>
      <a:lvl2pPr marL="215957" indent="-215957" algn="l" rtl="0" eaLnBrk="1" fontAlgn="base" hangingPunct="1">
        <a:lnSpc>
          <a:spcPct val="110000"/>
        </a:lnSpc>
        <a:spcBef>
          <a:spcPts val="800"/>
        </a:spcBef>
        <a:spcAft>
          <a:spcPct val="0"/>
        </a:spcAft>
        <a:buFont typeface="Arial" pitchFamily="34" charset="0"/>
        <a:buChar char="•"/>
        <a:defRPr sz="2200" b="0" i="0" kern="1200">
          <a:solidFill>
            <a:srgbClr val="595959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2pPr>
      <a:lvl3pPr marL="431914" indent="-215957" algn="l" rtl="0" eaLnBrk="1" fontAlgn="base" hangingPunct="1">
        <a:lnSpc>
          <a:spcPct val="110000"/>
        </a:lnSpc>
        <a:spcBef>
          <a:spcPts val="800"/>
        </a:spcBef>
        <a:spcAft>
          <a:spcPct val="0"/>
        </a:spcAft>
        <a:buFont typeface="Arial" pitchFamily="34" charset="0"/>
        <a:buChar char="‒"/>
        <a:tabLst/>
        <a:defRPr sz="2000" b="0" i="0" kern="1200">
          <a:solidFill>
            <a:srgbClr val="595959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3pPr>
      <a:lvl4pPr marL="611878" indent="-215957" algn="l" rtl="0" eaLnBrk="1" fontAlgn="base" hangingPunct="1">
        <a:lnSpc>
          <a:spcPct val="110000"/>
        </a:lnSpc>
        <a:spcBef>
          <a:spcPts val="800"/>
        </a:spcBef>
        <a:spcAft>
          <a:spcPct val="0"/>
        </a:spcAft>
        <a:buFont typeface="Arial" pitchFamily="34" charset="0"/>
        <a:buChar char="•"/>
        <a:defRPr sz="1800" b="0" i="0" kern="1200">
          <a:solidFill>
            <a:srgbClr val="595959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4pPr>
      <a:lvl5pPr marL="647870" indent="0" algn="l" rtl="0" eaLnBrk="1" fontAlgn="base" hangingPunct="1">
        <a:lnSpc>
          <a:spcPct val="110000"/>
        </a:lnSpc>
        <a:spcBef>
          <a:spcPts val="800"/>
        </a:spcBef>
        <a:spcAft>
          <a:spcPct val="0"/>
        </a:spcAft>
        <a:buFont typeface="Arial" pitchFamily="34" charset="0"/>
        <a:buNone/>
        <a:defRPr sz="1600" b="0" i="0" kern="1200">
          <a:solidFill>
            <a:srgbClr val="595959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5pPr>
      <a:lvl6pPr marL="3351263" indent="-304662" algn="l" defTabSz="1218641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6pPr>
      <a:lvl7pPr marL="3960584" indent="-304662" algn="l" defTabSz="1218641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7pPr>
      <a:lvl8pPr marL="4569905" indent="-304662" algn="l" defTabSz="1218641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8pPr>
      <a:lvl9pPr marL="5179225" indent="-304662" algn="l" defTabSz="1218641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64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321" algn="l" defTabSz="121864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641" algn="l" defTabSz="121864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7962" algn="l" defTabSz="121864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283" algn="l" defTabSz="121864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6604" algn="l" defTabSz="121864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5925" algn="l" defTabSz="121864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244" algn="l" defTabSz="121864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4566" algn="l" defTabSz="121864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19">
          <p15:clr>
            <a:srgbClr val="F26B43"/>
          </p15:clr>
        </p15:guide>
        <p15:guide id="2" pos="225">
          <p15:clr>
            <a:srgbClr val="F26B43"/>
          </p15:clr>
        </p15:guide>
        <p15:guide id="3" pos="7452">
          <p15:clr>
            <a:srgbClr val="F26B43"/>
          </p15:clr>
        </p15:guide>
        <p15:guide id="4" pos="1277">
          <p15:clr>
            <a:srgbClr val="F26B43"/>
          </p15:clr>
        </p15:guide>
        <p15:guide id="5" pos="1460">
          <p15:clr>
            <a:srgbClr val="F26B43"/>
          </p15:clr>
        </p15:guide>
        <p15:guide id="6" pos="2514">
          <p15:clr>
            <a:srgbClr val="F26B43"/>
          </p15:clr>
        </p15:guide>
        <p15:guide id="7" pos="2696">
          <p15:clr>
            <a:srgbClr val="F26B43"/>
          </p15:clr>
        </p15:guide>
        <p15:guide id="8" pos="3929">
          <p15:clr>
            <a:srgbClr val="F26B43"/>
          </p15:clr>
        </p15:guide>
        <p15:guide id="9" pos="3748">
          <p15:clr>
            <a:srgbClr val="F26B43"/>
          </p15:clr>
        </p15:guide>
        <p15:guide id="10" pos="4982">
          <p15:clr>
            <a:srgbClr val="F26B43"/>
          </p15:clr>
        </p15:guide>
        <p15:guide id="11" pos="5162">
          <p15:clr>
            <a:srgbClr val="F26B43"/>
          </p15:clr>
        </p15:guide>
        <p15:guide id="12" pos="6218">
          <p15:clr>
            <a:srgbClr val="F26B43"/>
          </p15:clr>
        </p15:guide>
        <p15:guide id="13" pos="6399">
          <p15:clr>
            <a:srgbClr val="F26B43"/>
          </p15:clr>
        </p15:guide>
        <p15:guide id="14" orient="horz" pos="807">
          <p15:clr>
            <a:srgbClr val="F26B43"/>
          </p15:clr>
        </p15:guide>
        <p15:guide id="15" orient="horz" pos="876">
          <p15:clr>
            <a:srgbClr val="F26B43"/>
          </p15:clr>
        </p15:guide>
        <p15:guide id="16" orient="horz" pos="4031">
          <p15:clr>
            <a:srgbClr val="F26B43"/>
          </p15:clr>
        </p15:guide>
        <p15:guide id="17" orient="horz" pos="597">
          <p15:clr>
            <a:srgbClr val="F26B43"/>
          </p15:clr>
        </p15:guide>
        <p15:guide id="18" orient="horz" pos="2435">
          <p15:clr>
            <a:srgbClr val="F26B43"/>
          </p15:clr>
        </p15:guide>
        <p15:guide id="19" orient="horz" pos="3756">
          <p15:clr>
            <a:srgbClr val="F26B43"/>
          </p15:clr>
        </p15:guide>
        <p15:guide id="20" orient="horz" pos="419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4A32B-48B1-4361-99E4-7CBFBBF9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0601" y="233300"/>
            <a:ext cx="9364399" cy="515327"/>
          </a:xfrm>
        </p:spPr>
        <p:txBody>
          <a:bodyPr/>
          <a:lstStyle/>
          <a:p>
            <a:r>
              <a:rPr lang="en-US" dirty="0"/>
              <a:t>Calendar sprint 2 – SF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56C77-065E-40EB-90DB-DAE654A99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60600" y="863688"/>
            <a:ext cx="9270800" cy="5102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PP + FLEET</a:t>
            </a:r>
          </a:p>
          <a:p>
            <a:pPr>
              <a:spcBef>
                <a:spcPts val="0"/>
              </a:spcBef>
            </a:pPr>
            <a:r>
              <a:rPr lang="en-US" sz="1600" i="1" dirty="0"/>
              <a:t>Note:  the RP will follow a dedicated project plan outside of the CS Sprint 2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FAC17D1-EDA7-49F8-8080-68E81ABA59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217477"/>
              </p:ext>
            </p:extLst>
          </p:nvPr>
        </p:nvGraphicFramePr>
        <p:xfrm>
          <a:off x="185057" y="1937756"/>
          <a:ext cx="11800114" cy="1005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591">
                  <a:extLst>
                    <a:ext uri="{9D8B030D-6E8A-4147-A177-3AD203B41FA5}">
                      <a16:colId xmlns:a16="http://schemas.microsoft.com/office/drawing/2014/main" val="434645628"/>
                    </a:ext>
                  </a:extLst>
                </a:gridCol>
                <a:gridCol w="4548581">
                  <a:extLst>
                    <a:ext uri="{9D8B030D-6E8A-4147-A177-3AD203B41FA5}">
                      <a16:colId xmlns:a16="http://schemas.microsoft.com/office/drawing/2014/main" val="1744807715"/>
                    </a:ext>
                  </a:extLst>
                </a:gridCol>
                <a:gridCol w="1273628">
                  <a:extLst>
                    <a:ext uri="{9D8B030D-6E8A-4147-A177-3AD203B41FA5}">
                      <a16:colId xmlns:a16="http://schemas.microsoft.com/office/drawing/2014/main" val="160200872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107131759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823147476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906903886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3671185792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1033074794"/>
                    </a:ext>
                  </a:extLst>
                </a:gridCol>
              </a:tblGrid>
              <a:tr h="30472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#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FOCUS AREA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BAS PMO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DMF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BRIEFING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DD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CVS</a:t>
                      </a:r>
                    </a:p>
                  </a:txBody>
                  <a:tcPr marL="6349" marR="6349" marT="6349" marB="0" anchor="b"/>
                </a:tc>
                <a:extLst>
                  <a:ext uri="{0D108BD9-81ED-4DB2-BD59-A6C34878D82A}">
                    <a16:rowId xmlns:a16="http://schemas.microsoft.com/office/drawing/2014/main" val="3663403522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1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Review SF PP + Fleet Approach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1/6/2021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49" marR="6349" marT="6349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1214436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>
                          <a:latin typeface="+mj-lt"/>
                        </a:rPr>
                        <a:t>2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Review SF PP + Fleet Approach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1/13/2021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49" marR="6349" marT="6349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20170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07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4A32B-48B1-4361-99E4-7CBFBBF9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0601" y="233300"/>
            <a:ext cx="9364399" cy="515327"/>
          </a:xfrm>
        </p:spPr>
        <p:txBody>
          <a:bodyPr/>
          <a:lstStyle/>
          <a:p>
            <a:r>
              <a:rPr lang="en-US" dirty="0"/>
              <a:t>Calendar sprint 2 – </a:t>
            </a:r>
            <a:r>
              <a:rPr lang="en-US" dirty="0" err="1"/>
              <a:t>oTC</a:t>
            </a:r>
            <a:r>
              <a:rPr lang="en-US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56C77-065E-40EB-90DB-DAE654A99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60600" y="863688"/>
            <a:ext cx="9270800" cy="5102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RECEIVABLES</a:t>
            </a:r>
          </a:p>
          <a:p>
            <a:pPr>
              <a:spcBef>
                <a:spcPts val="0"/>
              </a:spcBef>
            </a:pPr>
            <a:endParaRPr lang="en-US" sz="1600" i="1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FAC17D1-EDA7-49F8-8080-68E81ABA599E}"/>
              </a:ext>
            </a:extLst>
          </p:cNvPr>
          <p:cNvGraphicFramePr>
            <a:graphicFrameLocks noGrp="1"/>
          </p:cNvGraphicFramePr>
          <p:nvPr/>
        </p:nvGraphicFramePr>
        <p:xfrm>
          <a:off x="185057" y="1937756"/>
          <a:ext cx="11800114" cy="3720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591">
                  <a:extLst>
                    <a:ext uri="{9D8B030D-6E8A-4147-A177-3AD203B41FA5}">
                      <a16:colId xmlns:a16="http://schemas.microsoft.com/office/drawing/2014/main" val="434645628"/>
                    </a:ext>
                  </a:extLst>
                </a:gridCol>
                <a:gridCol w="4548581">
                  <a:extLst>
                    <a:ext uri="{9D8B030D-6E8A-4147-A177-3AD203B41FA5}">
                      <a16:colId xmlns:a16="http://schemas.microsoft.com/office/drawing/2014/main" val="1744807715"/>
                    </a:ext>
                  </a:extLst>
                </a:gridCol>
                <a:gridCol w="1273628">
                  <a:extLst>
                    <a:ext uri="{9D8B030D-6E8A-4147-A177-3AD203B41FA5}">
                      <a16:colId xmlns:a16="http://schemas.microsoft.com/office/drawing/2014/main" val="160200872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107131759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823147476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906903886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3671185792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1033074794"/>
                    </a:ext>
                  </a:extLst>
                </a:gridCol>
              </a:tblGrid>
              <a:tr h="30472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#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FOCUS AREA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BAS PMO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DMF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BRIEFING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DD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CVS</a:t>
                      </a:r>
                    </a:p>
                  </a:txBody>
                  <a:tcPr marL="6349" marR="6349" marT="6349" marB="0" anchor="b"/>
                </a:tc>
                <a:extLst>
                  <a:ext uri="{0D108BD9-81ED-4DB2-BD59-A6C34878D82A}">
                    <a16:rowId xmlns:a16="http://schemas.microsoft.com/office/drawing/2014/main" val="3663403522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1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Receipts and Collections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1/11/2021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1214436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2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Adjustments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1/21/2021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20170474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3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Receipts and Collections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1/22/2021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84003282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4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Adjustments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1/25/2021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06585644"/>
                  </a:ext>
                </a:extLst>
              </a:tr>
              <a:tr h="36783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5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OTC RBAC Discussion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2/1/2021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85780749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6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Reporting and Analysis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2/4/2021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58666535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7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Adjustments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3/4/2021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04509447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8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Receipts and Collections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3/10/2021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14458720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9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Reporting and Analysis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3/11/2021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00124254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10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Receipts and Collections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3/16/2021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48901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182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4A32B-48B1-4361-99E4-7CBFBBF9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0601" y="233300"/>
            <a:ext cx="9364399" cy="515327"/>
          </a:xfrm>
        </p:spPr>
        <p:txBody>
          <a:bodyPr/>
          <a:lstStyle/>
          <a:p>
            <a:r>
              <a:rPr lang="en-US" dirty="0"/>
              <a:t>Calendar sprint 2 – PROJECTS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56C77-065E-40EB-90DB-DAE654A99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60600" y="863688"/>
            <a:ext cx="9270800" cy="510225"/>
          </a:xfrm>
        </p:spPr>
        <p:txBody>
          <a:bodyPr/>
          <a:lstStyle/>
          <a:p>
            <a:r>
              <a:rPr lang="en-US" dirty="0"/>
              <a:t>Project billing and project costing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FAC17D1-EDA7-49F8-8080-68E81ABA599E}"/>
              </a:ext>
            </a:extLst>
          </p:cNvPr>
          <p:cNvGraphicFramePr>
            <a:graphicFrameLocks noGrp="1"/>
          </p:cNvGraphicFramePr>
          <p:nvPr/>
        </p:nvGraphicFramePr>
        <p:xfrm>
          <a:off x="185057" y="1937756"/>
          <a:ext cx="11800114" cy="1981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591">
                  <a:extLst>
                    <a:ext uri="{9D8B030D-6E8A-4147-A177-3AD203B41FA5}">
                      <a16:colId xmlns:a16="http://schemas.microsoft.com/office/drawing/2014/main" val="434645628"/>
                    </a:ext>
                  </a:extLst>
                </a:gridCol>
                <a:gridCol w="4548581">
                  <a:extLst>
                    <a:ext uri="{9D8B030D-6E8A-4147-A177-3AD203B41FA5}">
                      <a16:colId xmlns:a16="http://schemas.microsoft.com/office/drawing/2014/main" val="1744807715"/>
                    </a:ext>
                  </a:extLst>
                </a:gridCol>
                <a:gridCol w="1273628">
                  <a:extLst>
                    <a:ext uri="{9D8B030D-6E8A-4147-A177-3AD203B41FA5}">
                      <a16:colId xmlns:a16="http://schemas.microsoft.com/office/drawing/2014/main" val="160200872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107131759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823147476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906903886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3671185792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1033074794"/>
                    </a:ext>
                  </a:extLst>
                </a:gridCol>
              </a:tblGrid>
              <a:tr h="30472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#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FOCUS AREA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BAS PMO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DMF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BRIEFING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DD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CVS</a:t>
                      </a:r>
                    </a:p>
                  </a:txBody>
                  <a:tcPr marL="6349" marR="6349" marT="6349" marB="0" anchor="b"/>
                </a:tc>
                <a:extLst>
                  <a:ext uri="{0D108BD9-81ED-4DB2-BD59-A6C34878D82A}">
                    <a16:rowId xmlns:a16="http://schemas.microsoft.com/office/drawing/2014/main" val="3663403522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1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G-Invoicing – GT&amp;C Process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2/17/2021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1214436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2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G-Invoicing – GT&amp;C Process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2/25/2021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20170474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3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Interagency Agreements​ (Non-Advance): Servicing Agency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3/5/2021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85780749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4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Interagency Agreements​ (Non-Advance): Servicing Agency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3/23/2021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58666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180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4A32B-48B1-4361-99E4-7CBFBBF9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0601" y="233300"/>
            <a:ext cx="9364399" cy="515327"/>
          </a:xfrm>
        </p:spPr>
        <p:txBody>
          <a:bodyPr/>
          <a:lstStyle/>
          <a:p>
            <a:r>
              <a:rPr lang="en-US" dirty="0"/>
              <a:t>Calendar sprint 2 – </a:t>
            </a:r>
            <a:r>
              <a:rPr lang="en-US" dirty="0" err="1"/>
              <a:t>ptp</a:t>
            </a:r>
            <a:r>
              <a:rPr lang="en-US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56C77-065E-40EB-90DB-DAE654A99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60600" y="863688"/>
            <a:ext cx="9270800" cy="510225"/>
          </a:xfrm>
        </p:spPr>
        <p:txBody>
          <a:bodyPr/>
          <a:lstStyle/>
          <a:p>
            <a:r>
              <a:rPr lang="en-US" dirty="0"/>
              <a:t>Payables and payments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FAC17D1-EDA7-49F8-8080-68E81ABA59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022843"/>
              </p:ext>
            </p:extLst>
          </p:nvPr>
        </p:nvGraphicFramePr>
        <p:xfrm>
          <a:off x="185057" y="1937756"/>
          <a:ext cx="11800114" cy="1676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591">
                  <a:extLst>
                    <a:ext uri="{9D8B030D-6E8A-4147-A177-3AD203B41FA5}">
                      <a16:colId xmlns:a16="http://schemas.microsoft.com/office/drawing/2014/main" val="434645628"/>
                    </a:ext>
                  </a:extLst>
                </a:gridCol>
                <a:gridCol w="4548581">
                  <a:extLst>
                    <a:ext uri="{9D8B030D-6E8A-4147-A177-3AD203B41FA5}">
                      <a16:colId xmlns:a16="http://schemas.microsoft.com/office/drawing/2014/main" val="1744807715"/>
                    </a:ext>
                  </a:extLst>
                </a:gridCol>
                <a:gridCol w="1273628">
                  <a:extLst>
                    <a:ext uri="{9D8B030D-6E8A-4147-A177-3AD203B41FA5}">
                      <a16:colId xmlns:a16="http://schemas.microsoft.com/office/drawing/2014/main" val="160200872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107131759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823147476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906903886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3671185792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1033074794"/>
                    </a:ext>
                  </a:extLst>
                </a:gridCol>
              </a:tblGrid>
              <a:tr h="30472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#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FOCUS AREA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BAS PMO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DMF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BRIEFING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DD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CVS</a:t>
                      </a:r>
                    </a:p>
                  </a:txBody>
                  <a:tcPr marL="6349" marR="6349" marT="6349" marB="0" anchor="b"/>
                </a:tc>
                <a:extLst>
                  <a:ext uri="{0D108BD9-81ED-4DB2-BD59-A6C34878D82A}">
                    <a16:rowId xmlns:a16="http://schemas.microsoft.com/office/drawing/2014/main" val="3663403522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1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AP Payments (PAM,DNP)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1/21/2021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1214436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2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AP Payments (PAM,DNP)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1/26/2021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20170474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3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PTP RBAC Discussion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1/29/2021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8578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4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AP Payments (PAM,DNP)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3/2/2021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58666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5533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4A32B-48B1-4361-99E4-7CBFBBF9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0601" y="233300"/>
            <a:ext cx="9364399" cy="515327"/>
          </a:xfrm>
        </p:spPr>
        <p:txBody>
          <a:bodyPr/>
          <a:lstStyle/>
          <a:p>
            <a:r>
              <a:rPr lang="en-US" dirty="0"/>
              <a:t>Calendar sprint 2 – ptr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56C77-065E-40EB-90DB-DAE654A99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60600" y="863688"/>
            <a:ext cx="9270800" cy="510225"/>
          </a:xfrm>
        </p:spPr>
        <p:txBody>
          <a:bodyPr/>
          <a:lstStyle/>
          <a:p>
            <a:r>
              <a:rPr lang="en-US" dirty="0"/>
              <a:t>General ledger and federal administrator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FAC17D1-EDA7-49F8-8080-68E81ABA59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672933"/>
              </p:ext>
            </p:extLst>
          </p:nvPr>
        </p:nvGraphicFramePr>
        <p:xfrm>
          <a:off x="185057" y="1937756"/>
          <a:ext cx="11800114" cy="4055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591">
                  <a:extLst>
                    <a:ext uri="{9D8B030D-6E8A-4147-A177-3AD203B41FA5}">
                      <a16:colId xmlns:a16="http://schemas.microsoft.com/office/drawing/2014/main" val="434645628"/>
                    </a:ext>
                  </a:extLst>
                </a:gridCol>
                <a:gridCol w="4548581">
                  <a:extLst>
                    <a:ext uri="{9D8B030D-6E8A-4147-A177-3AD203B41FA5}">
                      <a16:colId xmlns:a16="http://schemas.microsoft.com/office/drawing/2014/main" val="1744807715"/>
                    </a:ext>
                  </a:extLst>
                </a:gridCol>
                <a:gridCol w="1273628">
                  <a:extLst>
                    <a:ext uri="{9D8B030D-6E8A-4147-A177-3AD203B41FA5}">
                      <a16:colId xmlns:a16="http://schemas.microsoft.com/office/drawing/2014/main" val="160200872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107131759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823147476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906903886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3671185792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1033074794"/>
                    </a:ext>
                  </a:extLst>
                </a:gridCol>
              </a:tblGrid>
              <a:tr h="30472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#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FOCUS AREA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BAS PMO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DMF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BRIEFING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DD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CVS</a:t>
                      </a:r>
                    </a:p>
                  </a:txBody>
                  <a:tcPr marL="6349" marR="6349" marT="6349" marB="0" anchor="b"/>
                </a:tc>
                <a:extLst>
                  <a:ext uri="{0D108BD9-81ED-4DB2-BD59-A6C34878D82A}">
                    <a16:rowId xmlns:a16="http://schemas.microsoft.com/office/drawing/2014/main" val="3663403522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1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Budget Entry/Funds Status Report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1/7/2021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1214436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2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ACS Review Part 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1/7/2021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20170474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3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Budget Entry/Funds Status Report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1/14/2021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84003282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4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ACS Review Part 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1/25/2021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06585644"/>
                  </a:ext>
                </a:extLst>
              </a:tr>
              <a:tr h="36783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5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PTR RBAC Discussion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2/5/2021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85780749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6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Budget Entry/Funds Status Report Follow Up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2/9/2021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58666535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7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Journal Approval Workflow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2/24/2021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04509447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8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Journal Approval Workflow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3/1/2021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14458720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9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Journal Reversal (Manual)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3/4/2021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00124254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10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Journal Reversal (Manual)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3/18/2021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48901703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11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Budget Entry/Funds Status Report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3/25/2021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10488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515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4A32B-48B1-4361-99E4-7CBFBBF9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0601" y="233300"/>
            <a:ext cx="9364399" cy="515327"/>
          </a:xfrm>
        </p:spPr>
        <p:txBody>
          <a:bodyPr/>
          <a:lstStyle/>
          <a:p>
            <a:r>
              <a:rPr lang="en-US" dirty="0"/>
              <a:t>Calendar sprint 2 – prism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56C77-065E-40EB-90DB-DAE654A99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60600" y="863688"/>
            <a:ext cx="9270800" cy="510225"/>
          </a:xfrm>
        </p:spPr>
        <p:txBody>
          <a:bodyPr/>
          <a:lstStyle/>
          <a:p>
            <a:r>
              <a:rPr lang="en-US" dirty="0"/>
              <a:t>General ledger and federal administrator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FAC17D1-EDA7-49F8-8080-68E81ABA59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763413"/>
              </p:ext>
            </p:extLst>
          </p:nvPr>
        </p:nvGraphicFramePr>
        <p:xfrm>
          <a:off x="185057" y="1937756"/>
          <a:ext cx="11800114" cy="3049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591">
                  <a:extLst>
                    <a:ext uri="{9D8B030D-6E8A-4147-A177-3AD203B41FA5}">
                      <a16:colId xmlns:a16="http://schemas.microsoft.com/office/drawing/2014/main" val="434645628"/>
                    </a:ext>
                  </a:extLst>
                </a:gridCol>
                <a:gridCol w="4548581">
                  <a:extLst>
                    <a:ext uri="{9D8B030D-6E8A-4147-A177-3AD203B41FA5}">
                      <a16:colId xmlns:a16="http://schemas.microsoft.com/office/drawing/2014/main" val="1744807715"/>
                    </a:ext>
                  </a:extLst>
                </a:gridCol>
                <a:gridCol w="1273628">
                  <a:extLst>
                    <a:ext uri="{9D8B030D-6E8A-4147-A177-3AD203B41FA5}">
                      <a16:colId xmlns:a16="http://schemas.microsoft.com/office/drawing/2014/main" val="160200872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107131759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823147476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906903886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3671185792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1033074794"/>
                    </a:ext>
                  </a:extLst>
                </a:gridCol>
              </a:tblGrid>
              <a:tr h="30472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#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FOCUS AREA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BAS PMO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DMF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BRIEFING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DD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CVS</a:t>
                      </a:r>
                    </a:p>
                  </a:txBody>
                  <a:tcPr marL="6349" marR="6349" marT="6349" marB="0" anchor="b"/>
                </a:tc>
                <a:extLst>
                  <a:ext uri="{0D108BD9-81ED-4DB2-BD59-A6C34878D82A}">
                    <a16:rowId xmlns:a16="http://schemas.microsoft.com/office/drawing/2014/main" val="3663403522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1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Pre-Solicitation/Solicitation Demo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1/7/2021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1214436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2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Pre-Solicitation/Solicitation Demo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1/12/2021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20170474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3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Pre-Solicitation/Solicitation Workshop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1/19/2021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84003282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4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Pre-Solicitation/Solicitation Workshop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1/27/2021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06585644"/>
                  </a:ext>
                </a:extLst>
              </a:tr>
              <a:tr h="36783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5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Award Management Demo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2/3/2021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85780749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6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Award Management Demo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2/8/2021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58666535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7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Pre-Solicitation/Solicitation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3/3/2021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04509447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8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Award Management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3/10/2021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14458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997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4A32B-48B1-4361-99E4-7CBFBBF9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0601" y="233300"/>
            <a:ext cx="9364399" cy="515327"/>
          </a:xfrm>
        </p:spPr>
        <p:txBody>
          <a:bodyPr/>
          <a:lstStyle/>
          <a:p>
            <a:r>
              <a:rPr lang="en-US" dirty="0"/>
              <a:t>Calendar sprint 2 – sys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56C77-065E-40EB-90DB-DAE654A99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60600" y="863688"/>
            <a:ext cx="9270800" cy="5102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ROLES &amp; Responsibilities</a:t>
            </a:r>
          </a:p>
          <a:p>
            <a:pPr>
              <a:spcBef>
                <a:spcPts val="0"/>
              </a:spcBef>
            </a:pPr>
            <a:r>
              <a:rPr lang="en-US" i="1" dirty="0"/>
              <a:t>Note: these sessions will be cohosted with OCM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FAC17D1-EDA7-49F8-8080-68E81ABA59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244968"/>
              </p:ext>
            </p:extLst>
          </p:nvPr>
        </p:nvGraphicFramePr>
        <p:xfrm>
          <a:off x="185057" y="1937756"/>
          <a:ext cx="11800114" cy="1005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591">
                  <a:extLst>
                    <a:ext uri="{9D8B030D-6E8A-4147-A177-3AD203B41FA5}">
                      <a16:colId xmlns:a16="http://schemas.microsoft.com/office/drawing/2014/main" val="434645628"/>
                    </a:ext>
                  </a:extLst>
                </a:gridCol>
                <a:gridCol w="4548581">
                  <a:extLst>
                    <a:ext uri="{9D8B030D-6E8A-4147-A177-3AD203B41FA5}">
                      <a16:colId xmlns:a16="http://schemas.microsoft.com/office/drawing/2014/main" val="1744807715"/>
                    </a:ext>
                  </a:extLst>
                </a:gridCol>
                <a:gridCol w="1273628">
                  <a:extLst>
                    <a:ext uri="{9D8B030D-6E8A-4147-A177-3AD203B41FA5}">
                      <a16:colId xmlns:a16="http://schemas.microsoft.com/office/drawing/2014/main" val="160200872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107131759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823147476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906903886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3671185792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1033074794"/>
                    </a:ext>
                  </a:extLst>
                </a:gridCol>
              </a:tblGrid>
              <a:tr h="30472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#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FOCUS AREA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BAS PMO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DMF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BRIEFING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DD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CVS</a:t>
                      </a:r>
                    </a:p>
                  </a:txBody>
                  <a:tcPr marL="6349" marR="6349" marT="6349" marB="0" anchor="b"/>
                </a:tc>
                <a:extLst>
                  <a:ext uri="{0D108BD9-81ED-4DB2-BD59-A6C34878D82A}">
                    <a16:rowId xmlns:a16="http://schemas.microsoft.com/office/drawing/2014/main" val="3663403522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1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SYS RBAC Discussion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1/21/2021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1214436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2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SYS RBAC Discussion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2/8/2021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20170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0604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4A32B-48B1-4361-99E4-7CBFBBF9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0601" y="233300"/>
            <a:ext cx="9364399" cy="515327"/>
          </a:xfrm>
        </p:spPr>
        <p:txBody>
          <a:bodyPr/>
          <a:lstStyle/>
          <a:p>
            <a:r>
              <a:rPr lang="en-US" dirty="0"/>
              <a:t>Calendar sprint 2 – sys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56C77-065E-40EB-90DB-DAE654A99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60600" y="863688"/>
            <a:ext cx="9270800" cy="5102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ROLES &amp; Responsibilities</a:t>
            </a:r>
          </a:p>
          <a:p>
            <a:pPr>
              <a:spcBef>
                <a:spcPts val="0"/>
              </a:spcBef>
            </a:pPr>
            <a:r>
              <a:rPr lang="en-US" i="1" dirty="0"/>
              <a:t>Note: these sessions will be cohosted with OCM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FAC17D1-EDA7-49F8-8080-68E81ABA59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9630"/>
              </p:ext>
            </p:extLst>
          </p:nvPr>
        </p:nvGraphicFramePr>
        <p:xfrm>
          <a:off x="185057" y="1937756"/>
          <a:ext cx="11800114" cy="2346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591">
                  <a:extLst>
                    <a:ext uri="{9D8B030D-6E8A-4147-A177-3AD203B41FA5}">
                      <a16:colId xmlns:a16="http://schemas.microsoft.com/office/drawing/2014/main" val="434645628"/>
                    </a:ext>
                  </a:extLst>
                </a:gridCol>
                <a:gridCol w="4548581">
                  <a:extLst>
                    <a:ext uri="{9D8B030D-6E8A-4147-A177-3AD203B41FA5}">
                      <a16:colId xmlns:a16="http://schemas.microsoft.com/office/drawing/2014/main" val="1744807715"/>
                    </a:ext>
                  </a:extLst>
                </a:gridCol>
                <a:gridCol w="1273628">
                  <a:extLst>
                    <a:ext uri="{9D8B030D-6E8A-4147-A177-3AD203B41FA5}">
                      <a16:colId xmlns:a16="http://schemas.microsoft.com/office/drawing/2014/main" val="160200872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107131759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823147476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906903886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3671185792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1033074794"/>
                    </a:ext>
                  </a:extLst>
                </a:gridCol>
              </a:tblGrid>
              <a:tr h="30472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#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FOCUS AREA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BAS PMO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DMF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BRIEFING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DD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CVS</a:t>
                      </a:r>
                    </a:p>
                  </a:txBody>
                  <a:tcPr marL="6349" marR="6349" marT="6349" marB="0" anchor="b"/>
                </a:tc>
                <a:extLst>
                  <a:ext uri="{0D108BD9-81ED-4DB2-BD59-A6C34878D82A}">
                    <a16:rowId xmlns:a16="http://schemas.microsoft.com/office/drawing/2014/main" val="3663403522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1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1/22/2021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1214436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2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CWT Travel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2/9/2021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20170474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3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SmartPay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2/23/2021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1218641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1218641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34236727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4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Treasury PAM, DoNotPay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3/2/2021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1218641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1218641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82492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5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GOL/ASAP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TBD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1218641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1218641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42867467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6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GMIS/ASAP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TBD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1218641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1218641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94936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041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4A32B-48B1-4361-99E4-7CBFBBF9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0601" y="233300"/>
            <a:ext cx="9364399" cy="515327"/>
          </a:xfrm>
        </p:spPr>
        <p:txBody>
          <a:bodyPr/>
          <a:lstStyle/>
          <a:p>
            <a:r>
              <a:rPr lang="en-US" dirty="0"/>
              <a:t>Calendar sprint 2 – ALL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56C77-065E-40EB-90DB-DAE654A99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60600" y="863688"/>
            <a:ext cx="9270800" cy="5102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Sprint close out</a:t>
            </a:r>
          </a:p>
          <a:p>
            <a:endParaRPr lang="en-US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FAC17D1-EDA7-49F8-8080-68E81ABA59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29881"/>
              </p:ext>
            </p:extLst>
          </p:nvPr>
        </p:nvGraphicFramePr>
        <p:xfrm>
          <a:off x="185057" y="1937756"/>
          <a:ext cx="11800114" cy="670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591">
                  <a:extLst>
                    <a:ext uri="{9D8B030D-6E8A-4147-A177-3AD203B41FA5}">
                      <a16:colId xmlns:a16="http://schemas.microsoft.com/office/drawing/2014/main" val="434645628"/>
                    </a:ext>
                  </a:extLst>
                </a:gridCol>
                <a:gridCol w="4548581">
                  <a:extLst>
                    <a:ext uri="{9D8B030D-6E8A-4147-A177-3AD203B41FA5}">
                      <a16:colId xmlns:a16="http://schemas.microsoft.com/office/drawing/2014/main" val="1744807715"/>
                    </a:ext>
                  </a:extLst>
                </a:gridCol>
                <a:gridCol w="1273628">
                  <a:extLst>
                    <a:ext uri="{9D8B030D-6E8A-4147-A177-3AD203B41FA5}">
                      <a16:colId xmlns:a16="http://schemas.microsoft.com/office/drawing/2014/main" val="160200872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107131759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823147476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906903886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3671185792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1033074794"/>
                    </a:ext>
                  </a:extLst>
                </a:gridCol>
              </a:tblGrid>
              <a:tr h="30472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#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FOCUS AREA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BAS PMO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DMF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BRIEFING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DD</a:t>
                      </a:r>
                    </a:p>
                  </a:txBody>
                  <a:tcPr marL="6349" marR="6349" marT="63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CVS</a:t>
                      </a:r>
                    </a:p>
                  </a:txBody>
                  <a:tcPr marL="6349" marR="6349" marT="6349" marB="0" anchor="b"/>
                </a:tc>
                <a:extLst>
                  <a:ext uri="{0D108BD9-81ED-4DB2-BD59-A6C34878D82A}">
                    <a16:rowId xmlns:a16="http://schemas.microsoft.com/office/drawing/2014/main" val="3663403522"/>
                  </a:ext>
                </a:extLst>
              </a:tr>
              <a:tr h="3047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1</a:t>
                      </a:r>
                    </a:p>
                  </a:txBody>
                  <a:tcPr marL="91419" marR="91419" marT="45709" marB="45709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Sprint 1 Closeout + Sprint 2 Kickoff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1/28/2021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1214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4560595"/>
      </p:ext>
    </p:extLst>
  </p:cSld>
  <p:clrMapOvr>
    <a:masterClrMapping/>
  </p:clrMapOvr>
</p:sld>
</file>

<file path=ppt/theme/theme1.xml><?xml version="1.0" encoding="utf-8"?>
<a:theme xmlns:a="http://schemas.openxmlformats.org/drawingml/2006/main" name="1_AD Master">
  <a:themeElements>
    <a:clrScheme name="BAS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F7E952"/>
      </a:accent6>
      <a:hlink>
        <a:srgbClr val="4A66AC"/>
      </a:hlink>
      <a:folHlink>
        <a:srgbClr val="24285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 w="19050">
          <a:noFill/>
          <a:prstDash val="sysDot"/>
          <a:headEnd type="none" w="med" len="med"/>
          <a:tailEnd type="none" w="med" len="med"/>
        </a:ln>
      </a:spPr>
      <a:bodyPr rtlCol="0" anchor="ctr"/>
      <a:lstStyle>
        <a:defPPr algn="ctr">
          <a:defRPr b="1" dirty="0" smtClean="0">
            <a:solidFill>
              <a:schemeClr val="bg1"/>
            </a:solidFill>
            <a:latin typeface="Graphik" panose="020B0503030202060203" pitchFamily="34" charset="77"/>
          </a:defRPr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prstDash val="solid"/>
          <a:headEnd type="none" w="med" len="med"/>
          <a:tailEnd type="none" w="med" len="med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2D1E55529AE84BA495C251597C2381" ma:contentTypeVersion="11" ma:contentTypeDescription="Create a new document." ma:contentTypeScope="" ma:versionID="f4b9d671de2d065acaf8a71025a4c64c">
  <xsd:schema xmlns:xsd="http://www.w3.org/2001/XMLSchema" xmlns:xs="http://www.w3.org/2001/XMLSchema" xmlns:p="http://schemas.microsoft.com/office/2006/metadata/properties" xmlns:ns2="7c694a39-25f0-49a3-83ca-77129a8ccac4" xmlns:ns3="41d41723-4c4e-41ff-a98e-3d95222e544f" targetNamespace="http://schemas.microsoft.com/office/2006/metadata/properties" ma:root="true" ma:fieldsID="df571ff5833a015c212e0d2201606927" ns2:_="" ns3:_="">
    <xsd:import namespace="7c694a39-25f0-49a3-83ca-77129a8ccac4"/>
    <xsd:import namespace="41d41723-4c4e-41ff-a98e-3d95222e54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694a39-25f0-49a3-83ca-77129a8cca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41723-4c4e-41ff-a98e-3d95222e544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AB6839-2032-4188-940E-031EF1125419}">
  <ds:schemaRefs>
    <ds:schemaRef ds:uri="41d41723-4c4e-41ff-a98e-3d95222e544f"/>
    <ds:schemaRef ds:uri="7c694a39-25f0-49a3-83ca-77129a8cca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2F464F1-AF33-4641-8F25-3C6D8E03EC52}">
  <ds:schemaRefs>
    <ds:schemaRef ds:uri="http://schemas.microsoft.com/office/2006/documentManagement/types"/>
    <ds:schemaRef ds:uri="41d41723-4c4e-41ff-a98e-3d95222e544f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7c694a39-25f0-49a3-83ca-77129a8ccac4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7C89840-C05A-4F8C-ABC3-C7B537879E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10938</TotalTime>
  <Words>616</Words>
  <Application>Microsoft Office PowerPoint</Application>
  <PresentationFormat>Widescreen</PresentationFormat>
  <Paragraphs>362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Poppins</vt:lpstr>
      <vt:lpstr>1_AD Master</vt:lpstr>
      <vt:lpstr>Calendar sprint 2 – SF</vt:lpstr>
      <vt:lpstr>Calendar sprint 2 – oTC </vt:lpstr>
      <vt:lpstr>Calendar sprint 2 – PROJECTS </vt:lpstr>
      <vt:lpstr>Calendar sprint 2 – ptp </vt:lpstr>
      <vt:lpstr>Calendar sprint 2 – ptr</vt:lpstr>
      <vt:lpstr>Calendar sprint 2 – prism</vt:lpstr>
      <vt:lpstr>Calendar sprint 2 – sys</vt:lpstr>
      <vt:lpstr>Calendar sprint 2 – sys</vt:lpstr>
      <vt:lpstr>Calendar sprint 2 – ALL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 STEPS</dc:title>
  <dc:creator>Torpey, Mary Beth</dc:creator>
  <cp:lastModifiedBy>Carpenter, Tracey (Contractor)</cp:lastModifiedBy>
  <cp:revision>5</cp:revision>
  <dcterms:created xsi:type="dcterms:W3CDTF">2020-10-01T21:18:39Z</dcterms:created>
  <dcterms:modified xsi:type="dcterms:W3CDTF">2020-11-20T03:07:06Z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0x010100752D1E55529AE84BA495C251597C2381</vt:lpwstr>
  </property>
</Properties>
</file>