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5557" r:id="rId4"/>
  </p:sldMasterIdLst>
  <p:notesMasterIdLst>
    <p:notesMasterId r:id="rId18"/>
  </p:notesMasterIdLst>
  <p:handoutMasterIdLst>
    <p:handoutMasterId r:id="rId19"/>
  </p:handoutMasterIdLst>
  <p:sldIdLst>
    <p:sldId id="838840358" r:id="rId5"/>
    <p:sldId id="838840359" r:id="rId6"/>
    <p:sldId id="838840371" r:id="rId7"/>
    <p:sldId id="838840375" r:id="rId8"/>
    <p:sldId id="838840372" r:id="rId9"/>
    <p:sldId id="838840374" r:id="rId10"/>
    <p:sldId id="838840360" r:id="rId11"/>
    <p:sldId id="838840363" r:id="rId12"/>
    <p:sldId id="838840361" r:id="rId13"/>
    <p:sldId id="838840362" r:id="rId14"/>
    <p:sldId id="838840365" r:id="rId15"/>
    <p:sldId id="838840367" r:id="rId16"/>
    <p:sldId id="838840366" r:id="rId17"/>
  </p:sldIdLst>
  <p:sldSz cx="12187238" cy="6859588"/>
  <p:notesSz cx="7102475" cy="9388475"/>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5" orient="horz" pos="800" userDrawn="1">
          <p15:clr>
            <a:srgbClr val="A4A3A4"/>
          </p15:clr>
        </p15:guide>
        <p15:guide id="17" orient="horz" pos="4202" userDrawn="1">
          <p15:clr>
            <a:srgbClr val="A4A3A4"/>
          </p15:clr>
        </p15:guide>
        <p15:guide id="20" orient="horz" pos="596" userDrawn="1">
          <p15:clr>
            <a:srgbClr val="A4A3A4"/>
          </p15:clr>
        </p15:guide>
        <p15:guide id="22" pos="1276" userDrawn="1">
          <p15:clr>
            <a:srgbClr val="A4A3A4"/>
          </p15:clr>
        </p15:guide>
        <p15:guide id="24" pos="2515" userDrawn="1">
          <p15:clr>
            <a:srgbClr val="A4A3A4"/>
          </p15:clr>
        </p15:guide>
        <p15:guide id="25" pos="2696" userDrawn="1">
          <p15:clr>
            <a:srgbClr val="A4A3A4"/>
          </p15:clr>
        </p15:guide>
        <p15:guide id="26" pos="3748" userDrawn="1">
          <p15:clr>
            <a:srgbClr val="A4A3A4"/>
          </p15:clr>
        </p15:guide>
        <p15:guide id="27" pos="3929">
          <p15:clr>
            <a:srgbClr val="A4A3A4"/>
          </p15:clr>
        </p15:guide>
        <p15:guide id="28" pos="5154" userDrawn="1">
          <p15:clr>
            <a:srgbClr val="A4A3A4"/>
          </p15:clr>
        </p15:guide>
        <p15:guide id="30" pos="6216" userDrawn="1">
          <p15:clr>
            <a:srgbClr val="A4A3A4"/>
          </p15:clr>
        </p15:guide>
        <p15:guide id="31" pos="6401" userDrawn="1">
          <p15:clr>
            <a:srgbClr val="A4A3A4"/>
          </p15:clr>
        </p15:guide>
        <p15:guide id="36" pos="1460" userDrawn="1">
          <p15:clr>
            <a:srgbClr val="A4A3A4"/>
          </p15:clr>
        </p15:guide>
        <p15:guide id="38" pos="7445" userDrawn="1">
          <p15:clr>
            <a:srgbClr val="A4A3A4"/>
          </p15:clr>
        </p15:guide>
        <p15:guide id="39" pos="595" userDrawn="1">
          <p15:clr>
            <a:srgbClr val="A4A3A4"/>
          </p15:clr>
        </p15:guide>
        <p15:guide id="40" orient="horz" pos="3771" userDrawn="1">
          <p15:clr>
            <a:srgbClr val="A4A3A4"/>
          </p15:clr>
        </p15:guide>
        <p15:guide id="42" pos="210" userDrawn="1">
          <p15:clr>
            <a:srgbClr val="A4A3A4"/>
          </p15:clr>
        </p15:guide>
        <p15:guide id="43" orient="horz" pos="868" userDrawn="1">
          <p15:clr>
            <a:srgbClr val="A4A3A4"/>
          </p15:clr>
        </p15:guide>
        <p15:guide id="44" orient="horz" pos="1117" userDrawn="1">
          <p15:clr>
            <a:srgbClr val="A4A3A4"/>
          </p15:clr>
        </p15:guide>
        <p15:guide id="45" orient="horz" pos="2659" userDrawn="1">
          <p15:clr>
            <a:srgbClr val="A4A3A4"/>
          </p15:clr>
        </p15:guide>
        <p15:guide id="47" orient="horz" pos="4043" userDrawn="1">
          <p15:clr>
            <a:srgbClr val="A4A3A4"/>
          </p15:clr>
        </p15:guide>
        <p15:guide id="48" pos="278" userDrawn="1">
          <p15:clr>
            <a:srgbClr val="A4A3A4"/>
          </p15:clr>
        </p15:guide>
        <p15:guide id="49" orient="horz" pos="3181" userDrawn="1">
          <p15:clr>
            <a:srgbClr val="A4A3A4"/>
          </p15:clr>
        </p15:guide>
        <p15:guide id="50" orient="horz" pos="2161" userDrawn="1">
          <p15:clr>
            <a:srgbClr val="A4A3A4"/>
          </p15:clr>
        </p15:guide>
        <p15:guide id="51" orient="horz" pos="1344"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7F8FA9"/>
    <a:srgbClr val="01138E"/>
    <a:srgbClr val="0739B2"/>
    <a:srgbClr val="ACCBF9"/>
    <a:srgbClr val="01108D"/>
    <a:srgbClr val="094FCE"/>
    <a:srgbClr val="061F84"/>
    <a:srgbClr val="083FBC"/>
    <a:srgbClr val="0E5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4EC358-F4DA-40C6-AEBE-980038DDE557}" v="1" dt="2020-08-20T12:18:39.595"/>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83" d="100"/>
          <a:sy n="83" d="100"/>
        </p:scale>
        <p:origin x="629" y="67"/>
      </p:cViewPr>
      <p:guideLst>
        <p:guide orient="horz" pos="800"/>
        <p:guide orient="horz" pos="4202"/>
        <p:guide orient="horz" pos="596"/>
        <p:guide pos="1276"/>
        <p:guide pos="2515"/>
        <p:guide pos="2696"/>
        <p:guide pos="3748"/>
        <p:guide pos="3929"/>
        <p:guide pos="5154"/>
        <p:guide pos="6216"/>
        <p:guide pos="6401"/>
        <p:guide pos="1460"/>
        <p:guide pos="7445"/>
        <p:guide pos="595"/>
        <p:guide orient="horz" pos="3771"/>
        <p:guide pos="210"/>
        <p:guide orient="horz" pos="868"/>
        <p:guide orient="horz" pos="1117"/>
        <p:guide orient="horz" pos="2659"/>
        <p:guide orient="horz" pos="4043"/>
        <p:guide pos="278"/>
        <p:guide orient="horz" pos="3181"/>
        <p:guide orient="horz" pos="2161"/>
        <p:guide orient="horz" pos="1344"/>
      </p:guideLst>
    </p:cSldViewPr>
  </p:slideViewPr>
  <p:notesTextViewPr>
    <p:cViewPr>
      <p:scale>
        <a:sx n="1" d="1"/>
        <a:sy n="1" d="1"/>
      </p:scale>
      <p:origin x="0" y="0"/>
    </p:cViewPr>
  </p:notesTextViewPr>
  <p:notesViewPr>
    <p:cSldViewPr snapToGrid="0">
      <p:cViewPr>
        <p:scale>
          <a:sx n="1" d="2"/>
          <a:sy n="1" d="2"/>
        </p:scale>
        <p:origin x="1660" y="5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a:latin typeface="+mn-lt"/>
                <a:ea typeface="+mn-ea"/>
                <a:cs typeface="+mn-cs"/>
              </a:defRPr>
            </a:lvl1pPr>
          </a:lstStyle>
          <a:p>
            <a:pPr>
              <a:defRPr/>
            </a:pPr>
            <a:endParaRPr lang="en-US">
              <a:latin typeface="Arial" panose="020B0604020202020204" pitchFamily="34" charset="0"/>
            </a:endParaRPr>
          </a:p>
        </p:txBody>
      </p:sp>
      <p:sp>
        <p:nvSpPr>
          <p:cNvPr id="3" name="Date Placeholder 2"/>
          <p:cNvSpPr>
            <a:spLocks noGrp="1"/>
          </p:cNvSpPr>
          <p:nvPr>
            <p:ph type="dt" sz="quarter"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a:latin typeface="Calibri" pitchFamily="34" charset="-128"/>
              </a:defRPr>
            </a:lvl1pPr>
          </a:lstStyle>
          <a:p>
            <a:pPr>
              <a:defRPr/>
            </a:pPr>
            <a:fld id="{5E4C7717-A413-48EB-9E74-9CC8DF624EC2}" type="datetime1">
              <a:rPr lang="en-US">
                <a:latin typeface="Arial" panose="020B0604020202020204" pitchFamily="34" charset="0"/>
                <a:cs typeface="Arial" panose="020B0604020202020204" pitchFamily="34" charset="0"/>
              </a:rPr>
              <a:pPr>
                <a:defRPr/>
              </a:pPr>
              <a:t>8/27/2020</a:t>
            </a:fld>
            <a:endParaRPr lang="en-US">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a:latin typeface="+mn-lt"/>
                <a:ea typeface="+mn-ea"/>
                <a:cs typeface="+mn-cs"/>
              </a:defRPr>
            </a:lvl1pPr>
          </a:lstStyle>
          <a:p>
            <a:pPr>
              <a:defRPr/>
            </a:pPr>
            <a:endParaRPr lang="en-US">
              <a:latin typeface="Arial" panose="020B0604020202020204" pitchFamily="34" charset="0"/>
            </a:endParaRPr>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a:latin typeface="Calibri" pitchFamily="34" charset="-128"/>
              </a:defRPr>
            </a:lvl1pPr>
          </a:lstStyle>
          <a:p>
            <a:pPr>
              <a:defRPr/>
            </a:pPr>
            <a:fld id="{311B6921-662F-4705-A734-0B75ECCE1C4E}" type="slidenum">
              <a:rPr lang="en-US">
                <a:latin typeface="Arial" panose="020B0604020202020204" pitchFamily="34" charset="0"/>
                <a:cs typeface="Arial" panose="020B0604020202020204" pitchFamily="34" charset="0"/>
              </a:rPr>
              <a:pPr>
                <a:def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72316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GB" dirty="0"/>
          </a:p>
        </p:txBody>
      </p:sp>
      <p:sp>
        <p:nvSpPr>
          <p:cNvPr id="3" name="Date Placeholder 2"/>
          <p:cNvSpPr>
            <a:spLocks noGrp="1"/>
          </p:cNvSpPr>
          <p:nvPr>
            <p:ph type="dt" idx="1"/>
          </p:nvPr>
        </p:nvSpPr>
        <p:spPr>
          <a:xfrm>
            <a:off x="4023092" y="0"/>
            <a:ext cx="3077739" cy="469424"/>
          </a:xfrm>
          <a:prstGeom prst="rect">
            <a:avLst/>
          </a:prstGeom>
        </p:spPr>
        <p:txBody>
          <a:bodyPr vert="horz" wrap="square" lIns="94229" tIns="47114" rIns="94229" bIns="47114" numCol="1" anchor="t" anchorCtr="0" compatLnSpc="1">
            <a:prstTxWarp prst="textNoShape">
              <a:avLst/>
            </a:prstTxWarp>
          </a:bodyPr>
          <a:lstStyle>
            <a:lvl1pPr algn="r">
              <a:defRPr sz="1200" b="0" i="0">
                <a:latin typeface="Arial" panose="020B0604020202020204" pitchFamily="34" charset="0"/>
                <a:cs typeface="Arial" panose="020B0604020202020204" pitchFamily="34" charset="0"/>
              </a:defRPr>
            </a:lvl1pPr>
          </a:lstStyle>
          <a:p>
            <a:pPr>
              <a:defRPr/>
            </a:pPr>
            <a:fld id="{4612C19A-B064-4A02-B1DD-2674A5B33712}" type="datetime1">
              <a:rPr lang="en-US" smtClean="0"/>
              <a:pPr>
                <a:defRPr/>
              </a:pPr>
              <a:t>8/27/2020</a:t>
            </a:fld>
            <a:endParaRPr lang="en-GB" dirty="0"/>
          </a:p>
        </p:txBody>
      </p:sp>
      <p:sp>
        <p:nvSpPr>
          <p:cNvPr id="4" name="Slide Image Placeholder 3"/>
          <p:cNvSpPr>
            <a:spLocks noGrp="1" noRot="1" noChangeAspect="1"/>
          </p:cNvSpPr>
          <p:nvPr>
            <p:ph type="sldImg" idx="2"/>
          </p:nvPr>
        </p:nvSpPr>
        <p:spPr>
          <a:xfrm>
            <a:off x="425450" y="704850"/>
            <a:ext cx="6251575" cy="3519488"/>
          </a:xfrm>
          <a:prstGeom prst="rect">
            <a:avLst/>
          </a:prstGeom>
          <a:noFill/>
          <a:ln w="12700">
            <a:solidFill>
              <a:prstClr val="black"/>
            </a:solidFill>
          </a:ln>
        </p:spPr>
        <p:txBody>
          <a:bodyPr vert="horz" lIns="94229" tIns="47114" rIns="94229" bIns="47114" rtlCol="0" anchor="ctr"/>
          <a:lstStyle/>
          <a:p>
            <a:pPr lvl="0"/>
            <a:r>
              <a:rPr lang="en-GB" noProof="0" dirty="0" err="1"/>
              <a:t>Rj</a:t>
            </a:r>
            <a:r>
              <a:rPr lang="en-GB" noProof="0" dirty="0"/>
              <a:t> k</a:t>
            </a:r>
          </a:p>
        </p:txBody>
      </p:sp>
      <p:sp>
        <p:nvSpPr>
          <p:cNvPr id="5" name="Notes Placeholder 4"/>
          <p:cNvSpPr>
            <a:spLocks noGrp="1"/>
          </p:cNvSpPr>
          <p:nvPr>
            <p:ph type="body" sz="quarter" idx="3"/>
          </p:nvPr>
        </p:nvSpPr>
        <p:spPr>
          <a:xfrm>
            <a:off x="710248" y="4459526"/>
            <a:ext cx="5681980" cy="4224814"/>
          </a:xfrm>
          <a:prstGeom prst="rect">
            <a:avLst/>
          </a:prstGeom>
        </p:spPr>
        <p:txBody>
          <a:bodyPr vert="horz" wrap="square" lIns="94229" tIns="47114" rIns="94229" bIns="47114"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fontAlgn="auto">
              <a:spcBef>
                <a:spcPts val="0"/>
              </a:spcBef>
              <a:spcAft>
                <a:spcPts val="0"/>
              </a:spcAft>
              <a:defRPr sz="1200" b="0" i="0">
                <a:latin typeface="Arial" panose="020B0604020202020204"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wrap="square" lIns="94229" tIns="47114" rIns="94229" bIns="47114" numCol="1" anchor="b" anchorCtr="0" compatLnSpc="1">
            <a:prstTxWarp prst="textNoShape">
              <a:avLst/>
            </a:prstTxWarp>
          </a:bodyPr>
          <a:lstStyle>
            <a:lvl1pPr algn="r">
              <a:defRPr sz="1200" b="0" i="0">
                <a:latin typeface="Arial" panose="020B0604020202020204" pitchFamily="34" charset="0"/>
                <a:cs typeface="Arial" panose="020B0604020202020204" pitchFamily="34" charset="0"/>
              </a:defRPr>
            </a:lvl1pPr>
          </a:lstStyle>
          <a:p>
            <a:pPr>
              <a:defRPr/>
            </a:pPr>
            <a:fld id="{2E57817C-C749-40AE-A5FD-F6A74744A7F9}" type="slidenum">
              <a:rPr lang="en-GB" smtClean="0"/>
              <a:pPr>
                <a:defRPr/>
              </a:pPr>
              <a:t>‹#›</a:t>
            </a:fld>
            <a:endParaRPr lang="en-GB"/>
          </a:p>
        </p:txBody>
      </p:sp>
    </p:spTree>
    <p:extLst>
      <p:ext uri="{BB962C8B-B14F-4D97-AF65-F5344CB8AC3E}">
        <p14:creationId xmlns:p14="http://schemas.microsoft.com/office/powerpoint/2010/main" val="179590629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09443"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2pPr>
    <a:lvl3pPr marL="1218885"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3pPr>
    <a:lvl4pPr marL="1828328"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4pPr>
    <a:lvl5pPr marL="2437771" algn="l" rtl="0" eaLnBrk="0" fontAlgn="base" hangingPunct="0">
      <a:spcBef>
        <a:spcPct val="30000"/>
      </a:spcBef>
      <a:spcAft>
        <a:spcPct val="0"/>
      </a:spcAft>
      <a:defRPr sz="1600" b="0" i="0" kern="1200">
        <a:solidFill>
          <a:schemeClr val="tx1"/>
        </a:solidFill>
        <a:latin typeface="Arial" panose="020B0604020202020204" pitchFamily="34" charset="0"/>
        <a:ea typeface="Roboto" panose="02000000000000000000" pitchFamily="2" charset="0"/>
        <a:cs typeface="+mn-cs"/>
      </a:defRPr>
    </a:lvl5pPr>
    <a:lvl6pPr marL="3047213" algn="l" defTabSz="1218885" rtl="0" eaLnBrk="1" latinLnBrk="0" hangingPunct="1">
      <a:defRPr sz="1600" kern="1200">
        <a:solidFill>
          <a:schemeClr val="tx1"/>
        </a:solidFill>
        <a:latin typeface="+mn-lt"/>
        <a:ea typeface="+mn-ea"/>
        <a:cs typeface="+mn-cs"/>
      </a:defRPr>
    </a:lvl6pPr>
    <a:lvl7pPr marL="3656656" algn="l" defTabSz="1218885" rtl="0" eaLnBrk="1" latinLnBrk="0" hangingPunct="1">
      <a:defRPr sz="1600" kern="1200">
        <a:solidFill>
          <a:schemeClr val="tx1"/>
        </a:solidFill>
        <a:latin typeface="+mn-lt"/>
        <a:ea typeface="+mn-ea"/>
        <a:cs typeface="+mn-cs"/>
      </a:defRPr>
    </a:lvl7pPr>
    <a:lvl8pPr marL="4266097" algn="l" defTabSz="1218885" rtl="0" eaLnBrk="1" latinLnBrk="0" hangingPunct="1">
      <a:defRPr sz="1600" kern="1200">
        <a:solidFill>
          <a:schemeClr val="tx1"/>
        </a:solidFill>
        <a:latin typeface="+mn-lt"/>
        <a:ea typeface="+mn-ea"/>
        <a:cs typeface="+mn-cs"/>
      </a:defRPr>
    </a:lvl8pPr>
    <a:lvl9pPr marL="4875541" algn="l" defTabSz="12188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a:p>
            <a:endParaRPr lang="en-US" dirty="0"/>
          </a:p>
        </p:txBody>
      </p:sp>
      <p:pic>
        <p:nvPicPr>
          <p:cNvPr id="4" name="Picture 3">
            <a:extLst>
              <a:ext uri="{FF2B5EF4-FFF2-40B4-BE49-F238E27FC236}">
                <a16:creationId xmlns:a16="http://schemas.microsoft.com/office/drawing/2014/main" id="{617F402D-47EB-4CD2-953F-FC544A3D340A}"/>
              </a:ext>
            </a:extLst>
          </p:cNvPr>
          <p:cNvPicPr>
            <a:picLocks noChangeAspect="1"/>
          </p:cNvPicPr>
          <p:nvPr/>
        </p:nvPicPr>
        <p:blipFill>
          <a:blip r:embed="rId3"/>
          <a:stretch>
            <a:fillRect/>
          </a:stretch>
        </p:blipFill>
        <p:spPr>
          <a:xfrm>
            <a:off x="382588" y="5029201"/>
            <a:ext cx="6224731" cy="4137595"/>
          </a:xfrm>
          <a:prstGeom prst="rect">
            <a:avLst/>
          </a:prstGeom>
        </p:spPr>
      </p:pic>
    </p:spTree>
    <p:extLst>
      <p:ext uri="{BB962C8B-B14F-4D97-AF65-F5344CB8AC3E}">
        <p14:creationId xmlns:p14="http://schemas.microsoft.com/office/powerpoint/2010/main" val="1023268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a:cs typeface="Arial"/>
              </a:rPr>
              <a:t>Andy</a:t>
            </a:r>
            <a:endParaRPr lang="en-US" dirty="0"/>
          </a:p>
        </p:txBody>
      </p:sp>
    </p:spTree>
    <p:extLst>
      <p:ext uri="{BB962C8B-B14F-4D97-AF65-F5344CB8AC3E}">
        <p14:creationId xmlns:p14="http://schemas.microsoft.com/office/powerpoint/2010/main" val="3615210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Rick</a:t>
            </a:r>
          </a:p>
          <a:p>
            <a:r>
              <a:rPr lang="en-US" dirty="0"/>
              <a:t>Financial</a:t>
            </a:r>
            <a:r>
              <a:rPr lang="en-US" baseline="0" dirty="0"/>
              <a:t> and pipeline data</a:t>
            </a:r>
          </a:p>
          <a:p>
            <a:r>
              <a:rPr lang="en-US" baseline="0" dirty="0"/>
              <a:t>Spending most time on creating value, strength of relationships, etc. etc. – also discussing financials </a:t>
            </a:r>
          </a:p>
          <a:p>
            <a:endParaRPr lang="en-US" baseline="0" dirty="0"/>
          </a:p>
          <a:p>
            <a:r>
              <a:rPr lang="en-US" baseline="0" dirty="0"/>
              <a:t>Account level growth </a:t>
            </a:r>
          </a:p>
          <a:p>
            <a:endParaRPr lang="en-US" dirty="0"/>
          </a:p>
        </p:txBody>
      </p:sp>
      <p:sp>
        <p:nvSpPr>
          <p:cNvPr id="4" name="Slide Number Placeholder 3"/>
          <p:cNvSpPr>
            <a:spLocks noGrp="1"/>
          </p:cNvSpPr>
          <p:nvPr>
            <p:ph type="sldNum" sz="quarter" idx="10"/>
          </p:nvPr>
        </p:nvSpPr>
        <p:spPr/>
        <p:txBody>
          <a:bodyPr/>
          <a:lstStyle/>
          <a:p>
            <a:pPr defTabSz="931774">
              <a:defRPr/>
            </a:pPr>
            <a:fld id="{FE9BC4E5-2BC1-4F43-85DD-A1B8F74CB7EB}" type="slidenum">
              <a:rPr lang="en-US" sz="1800" kern="0">
                <a:solidFill>
                  <a:prstClr val="black"/>
                </a:solidFill>
                <a:latin typeface="Arial Bold" charset="0"/>
              </a:rPr>
              <a:pPr defTabSz="931774">
                <a:defRPr/>
              </a:pPr>
              <a:t>5</a:t>
            </a:fld>
            <a:endParaRPr lang="en-US" sz="1800" kern="0">
              <a:solidFill>
                <a:prstClr val="black"/>
              </a:solidFill>
              <a:latin typeface="Arial Bold" charset="0"/>
            </a:endParaRPr>
          </a:p>
        </p:txBody>
      </p:sp>
    </p:spTree>
    <p:extLst>
      <p:ext uri="{BB962C8B-B14F-4D97-AF65-F5344CB8AC3E}">
        <p14:creationId xmlns:p14="http://schemas.microsoft.com/office/powerpoint/2010/main" val="2262827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 solution will be composed of a number of SaaS, PaaS, and IaaS products. </a:t>
            </a:r>
          </a:p>
          <a:p>
            <a:r>
              <a:rPr lang="en-US" dirty="0"/>
              <a:t>The BAS portal is a SaaS product (identified in previous table talks as Service Now). </a:t>
            </a:r>
          </a:p>
          <a:p>
            <a:r>
              <a:rPr lang="en-US" dirty="0"/>
              <a:t>AFS will augment the applications of the PaaS and IaaS components, integrate them with the other components – and manage and maintain them as SaaS in the BAS solution.</a:t>
            </a:r>
          </a:p>
          <a:p>
            <a:r>
              <a:rPr lang="en-US" dirty="0"/>
              <a:t>AFS and the providers will jointly manage the Security of all components. Details will be discussed in subsequent slides.</a:t>
            </a:r>
          </a:p>
          <a:p>
            <a:r>
              <a:rPr lang="en-US" dirty="0"/>
              <a:t> </a:t>
            </a:r>
          </a:p>
          <a:p>
            <a:r>
              <a:rPr lang="en-US" dirty="0"/>
              <a:t>This is how AFS is delivering BAS as a SaaS cloud computing model.</a:t>
            </a:r>
          </a:p>
          <a:p>
            <a:endParaRPr lang="en-US" dirty="0"/>
          </a:p>
        </p:txBody>
      </p:sp>
    </p:spTree>
    <p:extLst>
      <p:ext uri="{BB962C8B-B14F-4D97-AF65-F5344CB8AC3E}">
        <p14:creationId xmlns:p14="http://schemas.microsoft.com/office/powerpoint/2010/main" val="87555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5562" lvl="1"/>
            <a:r>
              <a:rPr lang="en-US" sz="1800" dirty="0"/>
              <a:t>Michelle/Jon</a:t>
            </a:r>
          </a:p>
          <a:p>
            <a:pPr marL="341312" lvl="1" indent="-285750">
              <a:buFont typeface="Arial" panose="020B0604020202020204" pitchFamily="34" charset="0"/>
              <a:buChar char="•"/>
            </a:pPr>
            <a:r>
              <a:rPr lang="en-US" sz="1800" dirty="0"/>
              <a:t>Although the ATO process is extremely similar for systems leveraging FedRAMP packages, there are several key differences.</a:t>
            </a:r>
          </a:p>
          <a:p>
            <a:pPr marL="341312" lvl="1" indent="-285750">
              <a:buFont typeface="Arial" panose="020B0604020202020204" pitchFamily="34" charset="0"/>
              <a:buChar char="•"/>
            </a:pPr>
            <a:r>
              <a:rPr lang="en-US" sz="1800" dirty="0"/>
              <a:t>Prior to FedRAMP, government systems were required to review individual service provider packages and develop processes, reports, ISA/SLAs to govern implementation &amp; compliance. This process would have to be completed for each tenant of a provider. With FedRAMP, Cloud Service Providers (CSPs) adhere to standard control implementations and authorizations can be leveraged by multiple federal systems. (Authorize Once, Use Many)</a:t>
            </a:r>
          </a:p>
          <a:p>
            <a:pPr marL="341312" lvl="1" indent="-285750">
              <a:buFont typeface="Arial" panose="020B0604020202020204" pitchFamily="34" charset="0"/>
              <a:buChar char="•"/>
            </a:pPr>
            <a:endParaRPr lang="en-US" sz="1800" dirty="0"/>
          </a:p>
          <a:p>
            <a:endParaRPr lang="en-US" dirty="0"/>
          </a:p>
        </p:txBody>
      </p:sp>
    </p:spTree>
    <p:extLst>
      <p:ext uri="{BB962C8B-B14F-4D97-AF65-F5344CB8AC3E}">
        <p14:creationId xmlns:p14="http://schemas.microsoft.com/office/powerpoint/2010/main" val="191302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55562" lvl="1"/>
            <a:r>
              <a:rPr lang="en-US" sz="1800" dirty="0"/>
              <a:t>Michelle/Jon</a:t>
            </a:r>
          </a:p>
          <a:p>
            <a:pPr marL="55562" lvl="1"/>
            <a:endParaRPr lang="en-US" sz="1800" dirty="0"/>
          </a:p>
          <a:p>
            <a:pPr marL="341312" lvl="1" indent="-285750">
              <a:buFont typeface="Arial" panose="020B0604020202020204" pitchFamily="34" charset="0"/>
              <a:buChar char="•"/>
            </a:pPr>
            <a:r>
              <a:rPr lang="en-US" sz="1800" dirty="0"/>
              <a:t>FedRAMP Authorized CSPs do provide a high-level assurance to federal systems and reduce the amount of controls a system is responsible to implement (IaaS &gt; PaaS &gt; SaaS), it does not eliminate the need for the federal ATO process. Controls would still need to be implemented (BAS ~160), independently assessed, and receive an ATO from the responsible Department or Agency.</a:t>
            </a:r>
          </a:p>
          <a:p>
            <a:pPr marL="341312" lvl="1" indent="-285750">
              <a:buFont typeface="Arial" panose="020B0604020202020204" pitchFamily="34" charset="0"/>
              <a:buChar char="•"/>
            </a:pPr>
            <a:endParaRPr lang="en-US" sz="1800" dirty="0"/>
          </a:p>
          <a:p>
            <a:pPr marL="341312" lvl="1" indent="-285750">
              <a:buFont typeface="Arial" panose="020B0604020202020204" pitchFamily="34" charset="0"/>
              <a:buChar char="•"/>
            </a:pPr>
            <a:r>
              <a:rPr lang="en-US" sz="1800" dirty="0"/>
              <a:t>DOC currently requires all cloud systems to be FedRAMP Compliant, and systems with PII to comply with the OPOG Privacy Overlay. This requires BAS to implement additional controls outside of a normal NIST 800-53 Rev. 4 Moderate control baseline and develop additional processes and requirements.</a:t>
            </a:r>
          </a:p>
          <a:p>
            <a:pPr marL="341312" lvl="1" indent="-285750">
              <a:buFont typeface="Arial" panose="020B0604020202020204" pitchFamily="34" charset="0"/>
              <a:buChar char="•"/>
            </a:pPr>
            <a:endParaRPr lang="en-US" sz="1800" dirty="0"/>
          </a:p>
          <a:p>
            <a:endParaRPr lang="en-US" dirty="0"/>
          </a:p>
        </p:txBody>
      </p:sp>
    </p:spTree>
    <p:extLst>
      <p:ext uri="{BB962C8B-B14F-4D97-AF65-F5344CB8AC3E}">
        <p14:creationId xmlns:p14="http://schemas.microsoft.com/office/powerpoint/2010/main" val="1913020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Michelle and Jon</a:t>
            </a:r>
          </a:p>
          <a:p>
            <a:pPr marL="341312" lvl="1" indent="-285750">
              <a:buFont typeface="Arial" panose="020B0604020202020204" pitchFamily="34" charset="0"/>
              <a:buChar char="•"/>
            </a:pPr>
            <a:r>
              <a:rPr lang="en-US" sz="1400" dirty="0"/>
              <a:t>BAS Security team has received initial FedRAMP Packages and is reviewing for responsible controls and gaps between DOC polices, FedRAMP requirements, and OPOG controls.</a:t>
            </a:r>
          </a:p>
          <a:p>
            <a:pPr marL="341312" lvl="1" indent="-285750">
              <a:buFont typeface="Arial" panose="020B0604020202020204" pitchFamily="34" charset="0"/>
              <a:buChar char="•"/>
            </a:pPr>
            <a:r>
              <a:rPr lang="en-US" sz="1400" dirty="0"/>
              <a:t>Security team will provide Tech Arch and Development teams requirements to ensure secure development for solutions.</a:t>
            </a:r>
          </a:p>
          <a:p>
            <a:pPr marL="341312" lvl="1" indent="-285750">
              <a:buFont typeface="Arial" panose="020B0604020202020204" pitchFamily="34" charset="0"/>
              <a:buChar char="•"/>
            </a:pPr>
            <a:r>
              <a:rPr lang="en-US" sz="1400" dirty="0"/>
              <a:t>During this time, Security team will develop all necessary procedure documents and security documentation (System Security Plan, Privacy Impact Assessment, Security Categorization, etc.)</a:t>
            </a:r>
          </a:p>
          <a:p>
            <a:pPr marL="341312" lvl="1" indent="-285750">
              <a:buFont typeface="Arial" panose="020B0604020202020204" pitchFamily="34" charset="0"/>
              <a:buChar char="•"/>
            </a:pPr>
            <a:r>
              <a:rPr lang="en-US" sz="1400" dirty="0"/>
              <a:t>As the EDW/BI solutions approaches Go-Live, Security team will collect evidence supporting implementation and document any risk acceptances and POAMs.</a:t>
            </a:r>
          </a:p>
          <a:p>
            <a:pPr marL="341312" lvl="1" indent="-285750">
              <a:buFont typeface="Arial" panose="020B0604020202020204" pitchFamily="34" charset="0"/>
              <a:buChar char="•"/>
            </a:pPr>
            <a:r>
              <a:rPr lang="en-US" sz="1400" dirty="0" err="1"/>
              <a:t>CoalFire</a:t>
            </a:r>
            <a:r>
              <a:rPr lang="en-US" sz="1400" dirty="0"/>
              <a:t> will complete the initial independent assessment, testing all applicable controls and review CSP packages for any outstanding gaps. </a:t>
            </a:r>
            <a:r>
              <a:rPr lang="en-US" sz="1400" dirty="0" err="1"/>
              <a:t>CoalFire</a:t>
            </a:r>
            <a:r>
              <a:rPr lang="en-US" sz="1400" dirty="0"/>
              <a:t> will also complete a penetration test to assess the technical security implementations for BAS</a:t>
            </a:r>
          </a:p>
          <a:p>
            <a:pPr marL="341312" lvl="1" indent="-285750">
              <a:buFont typeface="Arial" panose="020B0604020202020204" pitchFamily="34" charset="0"/>
              <a:buChar char="•"/>
            </a:pPr>
            <a:r>
              <a:rPr lang="en-US" sz="1400" dirty="0"/>
              <a:t>Security team will review all findings and compile the ATO package and briefing documentation to provide to Authorizing Officials, System Owner, and Information Technology Security Officer.</a:t>
            </a:r>
          </a:p>
          <a:p>
            <a:pPr marL="341312" lvl="1" indent="-285750">
              <a:buFont typeface="Arial" panose="020B0604020202020204" pitchFamily="34" charset="0"/>
              <a:buChar char="•"/>
            </a:pPr>
            <a:r>
              <a:rPr lang="en-US" sz="1400" dirty="0"/>
              <a:t>Upon receiving a successful ATO, the ATO letter for BAS will be submitted to the FedRAMP PMO. This will list Department of Commerce as an “Agency using this service” on the FedRAMP Marketplace for each of the CSPs. </a:t>
            </a:r>
            <a:r>
              <a:rPr lang="en-US" sz="1400"/>
              <a:t>This will also give the BAS Security team perpetual access to the FedRAMP Authorization Packages to receive annual review and regular POAM updates.</a:t>
            </a:r>
          </a:p>
          <a:p>
            <a:endParaRPr lang="en-US" dirty="0"/>
          </a:p>
        </p:txBody>
      </p:sp>
    </p:spTree>
    <p:extLst>
      <p:ext uri="{BB962C8B-B14F-4D97-AF65-F5344CB8AC3E}">
        <p14:creationId xmlns:p14="http://schemas.microsoft.com/office/powerpoint/2010/main" val="209751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a:t>Michelle/Jon</a:t>
            </a:r>
          </a:p>
          <a:p>
            <a:pPr marL="285750" indent="-285750">
              <a:buFont typeface="Arial" panose="020B0604020202020204" pitchFamily="34" charset="0"/>
              <a:buChar char="•"/>
            </a:pPr>
            <a:r>
              <a:rPr lang="en-US" sz="1600" dirty="0"/>
              <a:t>Accenture’s </a:t>
            </a:r>
            <a:r>
              <a:rPr lang="en-US" sz="1600" dirty="0" err="1"/>
              <a:t>Xtended</a:t>
            </a:r>
            <a:r>
              <a:rPr lang="en-US" sz="1600" dirty="0"/>
              <a:t> Detection &amp; Response (XDR) is a real-time, FedRAMP Authorized, managed security service providing event management, alerting, security monitoring, and threat intelligences into an end-to-end consolidated platform for BAS.</a:t>
            </a:r>
          </a:p>
          <a:p>
            <a:pPr marL="285750" indent="-285750">
              <a:buFont typeface="Arial" panose="020B0604020202020204" pitchFamily="34" charset="0"/>
              <a:buChar char="•"/>
            </a:pPr>
            <a:r>
              <a:rPr lang="en-US" sz="1600" dirty="0"/>
              <a:t>XDR is a purpose-built set of capabilities and tools for rapid cyber defense that helps identify suspicious behavior and align the solution to specific needs, including compliance requirements and environment monitoring. XDR will use industry-leading tools like Splunk, Phantom, and </a:t>
            </a:r>
            <a:r>
              <a:rPr lang="en-US" sz="1600" dirty="0" err="1"/>
              <a:t>iDefense</a:t>
            </a:r>
            <a:r>
              <a:rPr lang="en-US" sz="1600" dirty="0"/>
              <a:t> to continuously monitor BAS at a level that meets or exceeds compliance standards and requirements through rapid response and remediation. </a:t>
            </a:r>
          </a:p>
          <a:p>
            <a:pPr marL="285750" indent="-285750">
              <a:buFont typeface="Arial" panose="020B0604020202020204" pitchFamily="34" charset="0"/>
              <a:buChar char="•"/>
            </a:pPr>
            <a:r>
              <a:rPr lang="en-US" sz="1600" dirty="0"/>
              <a:t>This managed security service will provide a holistic view across all BAS solutions and assist the BAS Security team, DOC, and CSPs to review audit logs and alerts and respond in a timely fashion.</a:t>
            </a:r>
          </a:p>
          <a:p>
            <a:endParaRPr lang="en-US" dirty="0"/>
          </a:p>
        </p:txBody>
      </p:sp>
    </p:spTree>
    <p:extLst>
      <p:ext uri="{BB962C8B-B14F-4D97-AF65-F5344CB8AC3E}">
        <p14:creationId xmlns:p14="http://schemas.microsoft.com/office/powerpoint/2010/main" val="25409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Andy</a:t>
            </a:r>
          </a:p>
        </p:txBody>
      </p:sp>
    </p:spTree>
    <p:extLst>
      <p:ext uri="{BB962C8B-B14F-4D97-AF65-F5344CB8AC3E}">
        <p14:creationId xmlns:p14="http://schemas.microsoft.com/office/powerpoint/2010/main" val="16459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Mike</a:t>
            </a:r>
          </a:p>
        </p:txBody>
      </p:sp>
    </p:spTree>
    <p:extLst>
      <p:ext uri="{BB962C8B-B14F-4D97-AF65-F5344CB8AC3E}">
        <p14:creationId xmlns:p14="http://schemas.microsoft.com/office/powerpoint/2010/main" val="2612961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A0D241-CCE3-4702-A7CF-07D084DEECA4}"/>
              </a:ext>
            </a:extLst>
          </p:cNvPr>
          <p:cNvSpPr>
            <a:spLocks noGrp="1"/>
          </p:cNvSpPr>
          <p:nvPr>
            <p:ph type="sldNum" sz="quarter" idx="10"/>
          </p:nvPr>
        </p:nvSpPr>
        <p:spPr/>
        <p:txBody>
          <a:bodyPr/>
          <a:lstStyle/>
          <a:p>
            <a:fld id="{6289DD28-B7F3-48CB-979A-8C09CFD45571}" type="slidenum">
              <a:rPr lang="en-US" smtClean="0"/>
              <a:t>‹#›</a:t>
            </a:fld>
            <a:endParaRPr lang="en-US" dirty="0"/>
          </a:p>
        </p:txBody>
      </p:sp>
      <p:pic>
        <p:nvPicPr>
          <p:cNvPr id="4" name="Picture 3">
            <a:extLst>
              <a:ext uri="{FF2B5EF4-FFF2-40B4-BE49-F238E27FC236}">
                <a16:creationId xmlns:a16="http://schemas.microsoft.com/office/drawing/2014/main" id="{57F78F26-D4A0-484D-BA79-76B6D2AEBF61}"/>
              </a:ext>
            </a:extLst>
          </p:cNvPr>
          <p:cNvPicPr>
            <a:picLocks noChangeAspect="1"/>
          </p:cNvPicPr>
          <p:nvPr userDrawn="1"/>
        </p:nvPicPr>
        <p:blipFill rotWithShape="1">
          <a:blip r:embed="rId2"/>
          <a:srcRect b="8228"/>
          <a:stretch/>
        </p:blipFill>
        <p:spPr>
          <a:xfrm>
            <a:off x="-4761" y="1587"/>
            <a:ext cx="12191999" cy="6858001"/>
          </a:xfrm>
          <a:prstGeom prst="rect">
            <a:avLst/>
          </a:prstGeom>
        </p:spPr>
      </p:pic>
      <p:sp>
        <p:nvSpPr>
          <p:cNvPr id="6" name="TextBox 5">
            <a:extLst>
              <a:ext uri="{FF2B5EF4-FFF2-40B4-BE49-F238E27FC236}">
                <a16:creationId xmlns:a16="http://schemas.microsoft.com/office/drawing/2014/main" id="{DA27EAF6-9B5C-467C-8D49-FB13B99BD9E3}"/>
              </a:ext>
            </a:extLst>
          </p:cNvPr>
          <p:cNvSpPr txBox="1"/>
          <p:nvPr userDrawn="1"/>
        </p:nvSpPr>
        <p:spPr>
          <a:xfrm>
            <a:off x="1258801" y="4128573"/>
            <a:ext cx="6844393" cy="707886"/>
          </a:xfrm>
          <a:prstGeom prst="rect">
            <a:avLst/>
          </a:prstGeom>
          <a:noFill/>
        </p:spPr>
        <p:txBody>
          <a:bodyPr wrap="square" rtlCol="0">
            <a:spAutoFit/>
          </a:bodyPr>
          <a:lstStyle/>
          <a:p>
            <a:r>
              <a:rPr lang="en-US" sz="2000" b="1" dirty="0">
                <a:solidFill>
                  <a:srgbClr val="FFFF00"/>
                </a:solidFill>
              </a:rPr>
              <a:t>UNITED STATES  DEPARTMENT OF COMMERCE OFFICE OF FINANCIAL MANAGEMENT</a:t>
            </a:r>
          </a:p>
        </p:txBody>
      </p:sp>
      <p:pic>
        <p:nvPicPr>
          <p:cNvPr id="8" name="Picture 7">
            <a:extLst>
              <a:ext uri="{FF2B5EF4-FFF2-40B4-BE49-F238E27FC236}">
                <a16:creationId xmlns:a16="http://schemas.microsoft.com/office/drawing/2014/main" id="{943907E3-93B8-47AE-A980-EDEC80D0A87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
        <p:nvSpPr>
          <p:cNvPr id="9" name="Oval 8">
            <a:extLst>
              <a:ext uri="{FF2B5EF4-FFF2-40B4-BE49-F238E27FC236}">
                <a16:creationId xmlns:a16="http://schemas.microsoft.com/office/drawing/2014/main" id="{3EE69DE2-6614-4912-83EA-E572F56FA7D3}"/>
              </a:ext>
            </a:extLst>
          </p:cNvPr>
          <p:cNvSpPr/>
          <p:nvPr userDrawn="1"/>
        </p:nvSpPr>
        <p:spPr>
          <a:xfrm>
            <a:off x="10903691" y="160708"/>
            <a:ext cx="922547" cy="973366"/>
          </a:xfrm>
          <a:prstGeom prst="ellipse">
            <a:avLst/>
          </a:prstGeom>
          <a:solidFill>
            <a:schemeClr val="accent2"/>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000" b="1" dirty="0">
                <a:solidFill>
                  <a:schemeClr val="bg1"/>
                </a:solidFill>
                <a:latin typeface="Graphik" panose="020B0503030202060203" pitchFamily="34" charset="77"/>
              </a:rPr>
              <a:t>BAS</a:t>
            </a:r>
            <a:br>
              <a:rPr lang="en-US" sz="1000" b="1" dirty="0">
                <a:solidFill>
                  <a:schemeClr val="bg1"/>
                </a:solidFill>
                <a:latin typeface="Graphik" panose="020B0503030202060203" pitchFamily="34" charset="77"/>
              </a:rPr>
            </a:br>
            <a:r>
              <a:rPr lang="en-US" sz="1000" b="1" dirty="0">
                <a:solidFill>
                  <a:schemeClr val="bg1"/>
                </a:solidFill>
                <a:latin typeface="Graphik" panose="020B0503030202060203" pitchFamily="34" charset="77"/>
              </a:rPr>
              <a:t>LOGO</a:t>
            </a:r>
          </a:p>
        </p:txBody>
      </p:sp>
      <p:cxnSp>
        <p:nvCxnSpPr>
          <p:cNvPr id="10" name="Straight Arrow Connector 9">
            <a:extLst>
              <a:ext uri="{FF2B5EF4-FFF2-40B4-BE49-F238E27FC236}">
                <a16:creationId xmlns:a16="http://schemas.microsoft.com/office/drawing/2014/main" id="{01CD0C79-B64A-4D9A-B4F7-2752C27300A6}"/>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FABD5362-5728-4BEC-B378-A2B09BCD76C6}"/>
              </a:ext>
            </a:extLst>
          </p:cNvPr>
          <p:cNvSpPr>
            <a:spLocks noGrp="1"/>
          </p:cNvSpPr>
          <p:nvPr>
            <p:ph type="body" sz="quarter" idx="11" hasCustomPrompt="1"/>
          </p:nvPr>
        </p:nvSpPr>
        <p:spPr>
          <a:xfrm>
            <a:off x="1258801" y="2185690"/>
            <a:ext cx="11077575" cy="3392488"/>
          </a:xfrm>
        </p:spPr>
        <p:txBody>
          <a:bodyPr/>
          <a:lstStyle>
            <a:lvl1pPr>
              <a:defRPr sz="6000" b="1">
                <a:solidFill>
                  <a:schemeClr val="bg1"/>
                </a:solidFill>
                <a:latin typeface="Arial Black" panose="020B0A04020102020204" pitchFamily="34" charset="0"/>
              </a:defRPr>
            </a:lvl1pPr>
            <a:lvl5pPr>
              <a:defRPr sz="6000"/>
            </a:lvl5pPr>
          </a:lstStyle>
          <a:p>
            <a:r>
              <a:rPr lang="en-US" sz="2400" dirty="0">
                <a:solidFill>
                  <a:schemeClr val="bg1"/>
                </a:solidFill>
              </a:rPr>
              <a:t>1</a:t>
            </a:r>
            <a:r>
              <a:rPr lang="en-US" sz="2400" baseline="30000" dirty="0">
                <a:solidFill>
                  <a:schemeClr val="bg1"/>
                </a:solidFill>
              </a:rPr>
              <a:t>st</a:t>
            </a:r>
            <a:r>
              <a:rPr lang="en-US" sz="2400" dirty="0">
                <a:solidFill>
                  <a:schemeClr val="bg1"/>
                </a:solidFill>
              </a:rPr>
              <a:t> line of Title</a:t>
            </a:r>
          </a:p>
          <a:p>
            <a:r>
              <a:rPr lang="en-US" sz="2400" dirty="0">
                <a:solidFill>
                  <a:schemeClr val="bg1"/>
                </a:solidFill>
              </a:rPr>
              <a:t>2</a:t>
            </a:r>
            <a:r>
              <a:rPr lang="en-US" sz="2400" baseline="30000" dirty="0">
                <a:solidFill>
                  <a:schemeClr val="bg1"/>
                </a:solidFill>
              </a:rPr>
              <a:t>nd</a:t>
            </a:r>
            <a:r>
              <a:rPr lang="en-US" sz="2400" dirty="0">
                <a:solidFill>
                  <a:schemeClr val="bg1"/>
                </a:solidFill>
              </a:rPr>
              <a:t> line of Title</a:t>
            </a:r>
          </a:p>
          <a:p>
            <a:r>
              <a:rPr lang="en-US" sz="2400" dirty="0">
                <a:solidFill>
                  <a:schemeClr val="bg1"/>
                </a:solidFill>
              </a:rPr>
              <a:t>3</a:t>
            </a:r>
            <a:r>
              <a:rPr lang="en-US" sz="2400" baseline="30000" dirty="0">
                <a:solidFill>
                  <a:schemeClr val="bg1"/>
                </a:solidFill>
              </a:rPr>
              <a:t>rd</a:t>
            </a:r>
            <a:r>
              <a:rPr lang="en-US" sz="2400" dirty="0">
                <a:solidFill>
                  <a:schemeClr val="bg1"/>
                </a:solidFill>
              </a:rPr>
              <a:t> line of Title</a:t>
            </a:r>
            <a:endParaRPr lang="en-US" sz="2400" i="1" dirty="0">
              <a:solidFill>
                <a:schemeClr val="bg1"/>
              </a:solidFill>
            </a:endParaRPr>
          </a:p>
          <a:p>
            <a:pPr lvl="4"/>
            <a:endParaRPr lang="en-US" dirty="0"/>
          </a:p>
        </p:txBody>
      </p:sp>
      <p:sp>
        <p:nvSpPr>
          <p:cNvPr id="14" name="Text Placeholder 3">
            <a:extLst>
              <a:ext uri="{FF2B5EF4-FFF2-40B4-BE49-F238E27FC236}">
                <a16:creationId xmlns:a16="http://schemas.microsoft.com/office/drawing/2014/main" id="{876CBC1A-6C6C-4F3B-9614-758EC509EBC0}"/>
              </a:ext>
            </a:extLst>
          </p:cNvPr>
          <p:cNvSpPr>
            <a:spLocks noGrp="1"/>
          </p:cNvSpPr>
          <p:nvPr>
            <p:ph type="body" sz="quarter" idx="12" hasCustomPrompt="1"/>
          </p:nvPr>
        </p:nvSpPr>
        <p:spPr>
          <a:xfrm>
            <a:off x="1258888" y="5162550"/>
            <a:ext cx="2408237" cy="895350"/>
          </a:xfrm>
        </p:spPr>
        <p:txBody>
          <a:bodyPr/>
          <a:lstStyle>
            <a:lvl1pPr>
              <a:defRPr sz="2400">
                <a:solidFill>
                  <a:schemeClr val="bg1"/>
                </a:solidFill>
                <a:latin typeface="Arial  "/>
              </a:defRPr>
            </a:lvl1pPr>
          </a:lstStyle>
          <a:p>
            <a:pPr lvl="0"/>
            <a:r>
              <a:rPr lang="en-US" dirty="0"/>
              <a:t>Date</a:t>
            </a:r>
          </a:p>
        </p:txBody>
      </p:sp>
    </p:spTree>
    <p:extLst>
      <p:ext uri="{BB962C8B-B14F-4D97-AF65-F5344CB8AC3E}">
        <p14:creationId xmlns:p14="http://schemas.microsoft.com/office/powerpoint/2010/main" val="2045389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Content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3" name="Text Placeholder 2"/>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5" name="Slide Number Placeholder 4">
            <a:extLst>
              <a:ext uri="{FF2B5EF4-FFF2-40B4-BE49-F238E27FC236}">
                <a16:creationId xmlns:a16="http://schemas.microsoft.com/office/drawing/2014/main" id="{05A8C00A-A993-475C-BB00-0FF3F9C20A74}"/>
              </a:ext>
            </a:extLst>
          </p:cNvPr>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
        <p:nvSpPr>
          <p:cNvPr id="8" name="Footer Placeholder 6">
            <a:extLst>
              <a:ext uri="{FF2B5EF4-FFF2-40B4-BE49-F238E27FC236}">
                <a16:creationId xmlns:a16="http://schemas.microsoft.com/office/drawing/2014/main" id="{CB600805-599B-41E3-A23C-F736EE0BBE23}"/>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r>
              <a:rPr lang="en-GB" dirty="0"/>
              <a:t>Insert a footer for copyright if needed.</a:t>
            </a:r>
          </a:p>
        </p:txBody>
      </p:sp>
      <p:sp>
        <p:nvSpPr>
          <p:cNvPr id="6" name="Text Placeholder 5">
            <a:extLst>
              <a:ext uri="{FF2B5EF4-FFF2-40B4-BE49-F238E27FC236}">
                <a16:creationId xmlns:a16="http://schemas.microsoft.com/office/drawing/2014/main" id="{A0B68F75-325F-4043-A69C-914EAB414D1C}"/>
              </a:ext>
            </a:extLst>
          </p:cNvPr>
          <p:cNvSpPr>
            <a:spLocks noGrp="1"/>
          </p:cNvSpPr>
          <p:nvPr>
            <p:ph type="body" sz="quarter" idx="17" hasCustomPrompt="1"/>
          </p:nvPr>
        </p:nvSpPr>
        <p:spPr>
          <a:xfrm>
            <a:off x="1457146" y="2072618"/>
            <a:ext cx="8963025" cy="2756557"/>
          </a:xfrm>
        </p:spPr>
        <p:txBody>
          <a:bodyPr/>
          <a:lstStyle>
            <a:lvl1pPr marL="0" marR="0" indent="0" algn="l" defTabSz="914400" rtl="0" eaLnBrk="1" fontAlgn="base" latinLnBrk="0" hangingPunct="1">
              <a:lnSpc>
                <a:spcPct val="110000"/>
              </a:lnSpc>
              <a:spcBef>
                <a:spcPts val="1200"/>
              </a:spcBef>
              <a:spcAft>
                <a:spcPct val="0"/>
              </a:spcAft>
              <a:buClrTx/>
              <a:buSzTx/>
              <a:buFont typeface="Arial" pitchFamily="34" charset="0"/>
              <a:buNone/>
              <a:tabLst/>
              <a:defRPr sz="2400" b="1">
                <a:solidFill>
                  <a:srgbClr val="595959"/>
                </a:solidFill>
                <a:latin typeface="Arial Black" panose="020B0A04020102020204" pitchFamily="34" charset="0"/>
              </a:defRPr>
            </a:lvl1pPr>
            <a:lvl2pPr marL="216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200">
                <a:solidFill>
                  <a:srgbClr val="595959"/>
                </a:solidFill>
              </a:defRPr>
            </a:lvl2pPr>
            <a:lvl3pPr marL="43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000">
                <a:solidFill>
                  <a:srgbClr val="595959"/>
                </a:solidFill>
              </a:defRPr>
            </a:lvl3pPr>
            <a:lvl4pPr marL="61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a:solidFill>
                  <a:srgbClr val="595959"/>
                </a:solidFill>
              </a:defRPr>
            </a:lvl4pPr>
            <a:lvl5pPr marL="648000" marR="0" indent="0" algn="l" defTabSz="914400" rtl="0" eaLnBrk="1" fontAlgn="base" latinLnBrk="0" hangingPunct="1">
              <a:lnSpc>
                <a:spcPct val="110000"/>
              </a:lnSpc>
              <a:spcBef>
                <a:spcPts val="800"/>
              </a:spcBef>
              <a:spcAft>
                <a:spcPct val="0"/>
              </a:spcAft>
              <a:buClrTx/>
              <a:buSzTx/>
              <a:buFont typeface="Arial" pitchFamily="34" charset="0"/>
              <a:buNone/>
              <a:tabLst/>
              <a:defRPr sz="1600">
                <a:solidFill>
                  <a:srgbClr val="595959"/>
                </a:solidFill>
              </a:defRPr>
            </a:lvl5pPr>
          </a:lstStyle>
          <a:p>
            <a:pPr marL="0" marR="0" lvl="0" indent="0" algn="l" defTabSz="914400" rtl="0" eaLnBrk="1" fontAlgn="base" latinLnBrk="0" hangingPunct="1">
              <a:lnSpc>
                <a:spcPct val="110000"/>
              </a:lnSpc>
              <a:spcBef>
                <a:spcPts val="12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Write your major statements in Arial Black, 24pt font.</a:t>
            </a:r>
          </a:p>
          <a:p>
            <a:pPr marL="216000" marR="0" lvl="1"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first-level bullets in Arial, 22pt font.</a:t>
            </a:r>
          </a:p>
          <a:p>
            <a:pPr marL="432000" marR="0" lvl="2"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second-level bullets in Arial, 20pt font.</a:t>
            </a:r>
          </a:p>
          <a:p>
            <a:pPr marL="612000" marR="0" lvl="3"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third-level bullets in Arial, 18pt font.</a:t>
            </a:r>
          </a:p>
          <a:p>
            <a:pPr marL="648000" marR="0" lvl="4" indent="0" algn="l" defTabSz="914400" rtl="0" eaLnBrk="1" fontAlgn="base" latinLnBrk="0" hangingPunct="1">
              <a:lnSpc>
                <a:spcPct val="110000"/>
              </a:lnSpc>
              <a:spcBef>
                <a:spcPts val="8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fourth-level bullets in Arial, 16pt font.</a:t>
            </a:r>
          </a:p>
          <a:p>
            <a:pPr lvl="4"/>
            <a:endParaRPr lang="en-US" dirty="0"/>
          </a:p>
        </p:txBody>
      </p:sp>
      <p:pic>
        <p:nvPicPr>
          <p:cNvPr id="13" name="Picture 12">
            <a:extLst>
              <a:ext uri="{FF2B5EF4-FFF2-40B4-BE49-F238E27FC236}">
                <a16:creationId xmlns:a16="http://schemas.microsoft.com/office/drawing/2014/main" id="{AF1AAFB5-E6BB-4CEB-8C5E-05436C8A07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6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olid 7500c0">
    <p:bg>
      <p:bgPr>
        <a:solidFill>
          <a:schemeClr val="bg2">
            <a:lumMod val="50000"/>
          </a:schemeClr>
        </a:soli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E6C435-2311-EA4F-B14B-54BC0843A59F}"/>
              </a:ext>
            </a:extLst>
          </p:cNvPr>
          <p:cNvSpPr>
            <a:spLocks noGrp="1"/>
          </p:cNvSpPr>
          <p:nvPr>
            <p:ph type="body" sz="quarter" idx="15" hasCustomPrompt="1"/>
          </p:nvPr>
        </p:nvSpPr>
        <p:spPr>
          <a:xfrm>
            <a:off x="361950" y="1388459"/>
            <a:ext cx="6147744" cy="2904723"/>
          </a:xfrm>
          <a:prstGeom prst="rect">
            <a:avLst/>
          </a:prstGeom>
        </p:spPr>
        <p:txBody>
          <a:bodyPr wrap="square" anchor="b">
            <a:normAutofit/>
          </a:bodyPr>
          <a:lstStyle>
            <a:lvl1pPr>
              <a:lnSpc>
                <a:spcPct val="70000"/>
              </a:lnSpc>
              <a:spcBef>
                <a:spcPts val="0"/>
              </a:spcBef>
              <a:defRPr lang="en-US" sz="7196" b="1" i="0" kern="1200" dirty="0">
                <a:solidFill>
                  <a:schemeClr val="bg1"/>
                </a:solidFill>
                <a:latin typeface="Arial Black" panose="020B0604020202020204" pitchFamily="34" charset="0"/>
                <a:ea typeface="Roboto" panose="02000000000000000000" pitchFamily="2" charset="0"/>
                <a:cs typeface="Arial Black" panose="020B0604020202020204" pitchFamily="34" charset="0"/>
              </a:defRPr>
            </a:lvl1pPr>
          </a:lstStyle>
          <a:p>
            <a:pPr lvl="0"/>
            <a:r>
              <a:rPr lang="en-US" dirty="0"/>
              <a:t>DIVIDER SLIDE</a:t>
            </a:r>
          </a:p>
        </p:txBody>
      </p:sp>
      <p:sp>
        <p:nvSpPr>
          <p:cNvPr id="3" name="Slide Number Placeholder 4">
            <a:extLst>
              <a:ext uri="{FF2B5EF4-FFF2-40B4-BE49-F238E27FC236}">
                <a16:creationId xmlns:a16="http://schemas.microsoft.com/office/drawing/2014/main" id="{76D16AA1-DE9D-4DA3-99B4-612FE2AED679}"/>
              </a:ext>
            </a:extLst>
          </p:cNvPr>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pic>
        <p:nvPicPr>
          <p:cNvPr id="5" name="Picture 2">
            <a:extLst>
              <a:ext uri="{FF2B5EF4-FFF2-40B4-BE49-F238E27FC236}">
                <a16:creationId xmlns:a16="http://schemas.microsoft.com/office/drawing/2014/main" id="{F1621499-308C-4A07-BE28-CDE1C6D600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68517" y="218622"/>
            <a:ext cx="10382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899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Gradient Divider ">
    <p:bg>
      <p:bgPr>
        <a:gradFill flip="none" rotWithShape="1">
          <a:gsLst>
            <a:gs pos="43000">
              <a:schemeClr val="accent1">
                <a:lumMod val="60000"/>
                <a:lumOff val="40000"/>
              </a:schemeClr>
            </a:gs>
            <a:gs pos="100000">
              <a:schemeClr val="accent1">
                <a:lumMod val="75000"/>
              </a:schemeClr>
            </a:gs>
          </a:gsLst>
          <a:lin ang="10800000" scaled="1"/>
          <a:tileRect/>
        </a:grad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4E6C435-2311-EA4F-B14B-54BC0843A59F}"/>
              </a:ext>
            </a:extLst>
          </p:cNvPr>
          <p:cNvSpPr>
            <a:spLocks noGrp="1"/>
          </p:cNvSpPr>
          <p:nvPr>
            <p:ph type="body" sz="quarter" idx="15" hasCustomPrompt="1"/>
          </p:nvPr>
        </p:nvSpPr>
        <p:spPr>
          <a:xfrm>
            <a:off x="457200" y="1312259"/>
            <a:ext cx="6147744" cy="2904723"/>
          </a:xfrm>
          <a:prstGeom prst="rect">
            <a:avLst/>
          </a:prstGeom>
        </p:spPr>
        <p:txBody>
          <a:bodyPr wrap="square" anchor="b">
            <a:normAutofit/>
          </a:bodyPr>
          <a:lstStyle>
            <a:lvl1pPr>
              <a:lnSpc>
                <a:spcPct val="70000"/>
              </a:lnSpc>
              <a:spcBef>
                <a:spcPts val="0"/>
              </a:spcBef>
              <a:defRPr lang="en-US" sz="7196" b="1" i="0" kern="1200" dirty="0">
                <a:solidFill>
                  <a:schemeClr val="bg1"/>
                </a:solidFill>
                <a:latin typeface="Arial Black" panose="020B0604020202020204" pitchFamily="34" charset="0"/>
                <a:ea typeface="Roboto" panose="02000000000000000000" pitchFamily="2" charset="0"/>
                <a:cs typeface="Arial Black" panose="020B0604020202020204" pitchFamily="34" charset="0"/>
              </a:defRPr>
            </a:lvl1pPr>
          </a:lstStyle>
          <a:p>
            <a:pPr lvl="0"/>
            <a:r>
              <a:rPr lang="en-US"/>
              <a:t>DIVIDER SLIDE</a:t>
            </a:r>
          </a:p>
        </p:txBody>
      </p:sp>
      <p:sp>
        <p:nvSpPr>
          <p:cNvPr id="3" name="Slide Number Placeholder 4">
            <a:extLst>
              <a:ext uri="{FF2B5EF4-FFF2-40B4-BE49-F238E27FC236}">
                <a16:creationId xmlns:a16="http://schemas.microsoft.com/office/drawing/2014/main" id="{E235F396-C710-4B6C-B551-17AA2BE351DD}"/>
              </a:ext>
            </a:extLst>
          </p:cNvPr>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pic>
        <p:nvPicPr>
          <p:cNvPr id="9" name="Picture 2">
            <a:extLst>
              <a:ext uri="{FF2B5EF4-FFF2-40B4-BE49-F238E27FC236}">
                <a16:creationId xmlns:a16="http://schemas.microsoft.com/office/drawing/2014/main" id="{FAFC4D15-123C-4EA4-9C29-DCCACD8390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68517" y="218622"/>
            <a:ext cx="10382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038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8" name="Title 3">
            <a:extLst>
              <a:ext uri="{FF2B5EF4-FFF2-40B4-BE49-F238E27FC236}">
                <a16:creationId xmlns:a16="http://schemas.microsoft.com/office/drawing/2014/main" id="{50B2E21D-2563-4526-8C1A-874A2454FD48}"/>
              </a:ext>
            </a:extLst>
          </p:cNvPr>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9" name="Text Placeholder 2">
            <a:extLst>
              <a:ext uri="{FF2B5EF4-FFF2-40B4-BE49-F238E27FC236}">
                <a16:creationId xmlns:a16="http://schemas.microsoft.com/office/drawing/2014/main" id="{4E920385-9325-4A64-B3F5-B0FD4CF8EB19}"/>
              </a:ext>
            </a:extLst>
          </p:cNvPr>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10" name="Text Placeholder 5">
            <a:extLst>
              <a:ext uri="{FF2B5EF4-FFF2-40B4-BE49-F238E27FC236}">
                <a16:creationId xmlns:a16="http://schemas.microsoft.com/office/drawing/2014/main" id="{52B032C6-C42E-485B-BA91-D7B56634E890}"/>
              </a:ext>
            </a:extLst>
          </p:cNvPr>
          <p:cNvSpPr>
            <a:spLocks noGrp="1"/>
          </p:cNvSpPr>
          <p:nvPr>
            <p:ph type="body" sz="quarter" idx="18" hasCustomPrompt="1"/>
          </p:nvPr>
        </p:nvSpPr>
        <p:spPr>
          <a:xfrm>
            <a:off x="364228" y="2072618"/>
            <a:ext cx="11324188" cy="2756557"/>
          </a:xfrm>
        </p:spPr>
        <p:txBody>
          <a:bodyPr/>
          <a:lstStyle>
            <a:lvl1pPr marL="0" marR="0" indent="0" algn="l" defTabSz="914400" rtl="0" eaLnBrk="1" fontAlgn="base" latinLnBrk="0" hangingPunct="1">
              <a:lnSpc>
                <a:spcPct val="110000"/>
              </a:lnSpc>
              <a:spcBef>
                <a:spcPts val="1200"/>
              </a:spcBef>
              <a:spcAft>
                <a:spcPct val="0"/>
              </a:spcAft>
              <a:buClrTx/>
              <a:buSzTx/>
              <a:buFont typeface="Arial" pitchFamily="34" charset="0"/>
              <a:buNone/>
              <a:tabLst/>
              <a:defRPr sz="2400" b="1">
                <a:solidFill>
                  <a:srgbClr val="595959"/>
                </a:solidFill>
                <a:latin typeface="Arial Black" panose="020B0A04020102020204" pitchFamily="34" charset="0"/>
              </a:defRPr>
            </a:lvl1pPr>
            <a:lvl2pPr marL="216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200">
                <a:solidFill>
                  <a:srgbClr val="595959"/>
                </a:solidFill>
              </a:defRPr>
            </a:lvl2pPr>
            <a:lvl3pPr marL="43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000">
                <a:solidFill>
                  <a:srgbClr val="595959"/>
                </a:solidFill>
              </a:defRPr>
            </a:lvl3pPr>
            <a:lvl4pPr marL="61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a:solidFill>
                  <a:srgbClr val="595959"/>
                </a:solidFill>
              </a:defRPr>
            </a:lvl4pPr>
            <a:lvl5pPr marL="648000" marR="0" indent="0" algn="l" defTabSz="914400" rtl="0" eaLnBrk="1" fontAlgn="base" latinLnBrk="0" hangingPunct="1">
              <a:lnSpc>
                <a:spcPct val="110000"/>
              </a:lnSpc>
              <a:spcBef>
                <a:spcPts val="800"/>
              </a:spcBef>
              <a:spcAft>
                <a:spcPct val="0"/>
              </a:spcAft>
              <a:buClrTx/>
              <a:buSzTx/>
              <a:buFont typeface="Arial" pitchFamily="34" charset="0"/>
              <a:buNone/>
              <a:tabLst/>
              <a:defRPr sz="1600">
                <a:solidFill>
                  <a:srgbClr val="595959"/>
                </a:solidFill>
              </a:defRPr>
            </a:lvl5pPr>
          </a:lstStyle>
          <a:p>
            <a:pPr marL="0" marR="0" lvl="0" indent="0" algn="l" defTabSz="914400" rtl="0" eaLnBrk="1" fontAlgn="base" latinLnBrk="0" hangingPunct="1">
              <a:lnSpc>
                <a:spcPct val="110000"/>
              </a:lnSpc>
              <a:spcBef>
                <a:spcPts val="12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Write your major statements in Arial Black, 24pt font.</a:t>
            </a:r>
          </a:p>
          <a:p>
            <a:pPr marL="216000" marR="0" lvl="1"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first-level bullets in Arial, 22pt font.</a:t>
            </a:r>
          </a:p>
          <a:p>
            <a:pPr marL="432000" marR="0" lvl="2"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second-level bullets in Arial, 20pt font.</a:t>
            </a:r>
          </a:p>
          <a:p>
            <a:pPr marL="612000" marR="0" lvl="3"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third-level bullets in Arial, 18pt font.</a:t>
            </a:r>
          </a:p>
          <a:p>
            <a:pPr marL="648000" marR="0" lvl="4" indent="0" algn="l" defTabSz="914400" rtl="0" eaLnBrk="1" fontAlgn="base" latinLnBrk="0" hangingPunct="1">
              <a:lnSpc>
                <a:spcPct val="110000"/>
              </a:lnSpc>
              <a:spcBef>
                <a:spcPts val="8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fourth-level bullets in Arial, 16pt font.</a:t>
            </a:r>
          </a:p>
          <a:p>
            <a:pPr lvl="4"/>
            <a:endParaRPr lang="en-US" dirty="0"/>
          </a:p>
        </p:txBody>
      </p:sp>
      <p:sp>
        <p:nvSpPr>
          <p:cNvPr id="11" name="Slide Number Placeholder 4">
            <a:extLst>
              <a:ext uri="{FF2B5EF4-FFF2-40B4-BE49-F238E27FC236}">
                <a16:creationId xmlns:a16="http://schemas.microsoft.com/office/drawing/2014/main" id="{1CFF4AB0-51FA-485A-B588-DABF8F8DEB49}"/>
              </a:ext>
            </a:extLst>
          </p:cNvPr>
          <p:cNvSpPr>
            <a:spLocks noGrp="1"/>
          </p:cNvSpPr>
          <p:nvPr>
            <p:ph type="sldNum" sz="quarter" idx="4"/>
          </p:nvPr>
        </p:nvSpPr>
        <p:spPr>
          <a:xfrm flipH="1">
            <a:off x="11197858" y="6157215"/>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pic>
        <p:nvPicPr>
          <p:cNvPr id="3" name="Picture 2">
            <a:extLst>
              <a:ext uri="{FF2B5EF4-FFF2-40B4-BE49-F238E27FC236}">
                <a16:creationId xmlns:a16="http://schemas.microsoft.com/office/drawing/2014/main" id="{793398BE-AC90-4C41-8AF9-01D1418174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CBBBBA1-1E02-45B3-B5C6-AEA12B601F1D}"/>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Tree>
    <p:extLst>
      <p:ext uri="{BB962C8B-B14F-4D97-AF65-F5344CB8AC3E}">
        <p14:creationId xmlns:p14="http://schemas.microsoft.com/office/powerpoint/2010/main" val="61985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 Blank slide">
    <p:bg>
      <p:bgPr>
        <a:solidFill>
          <a:schemeClr val="bg1"/>
        </a:solidFill>
        <a:effectLst/>
      </p:bgPr>
    </p:bg>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8" name="Title 3">
            <a:extLst>
              <a:ext uri="{FF2B5EF4-FFF2-40B4-BE49-F238E27FC236}">
                <a16:creationId xmlns:a16="http://schemas.microsoft.com/office/drawing/2014/main" id="{50B2E21D-2563-4526-8C1A-874A2454FD48}"/>
              </a:ext>
            </a:extLst>
          </p:cNvPr>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9" name="Text Placeholder 2">
            <a:extLst>
              <a:ext uri="{FF2B5EF4-FFF2-40B4-BE49-F238E27FC236}">
                <a16:creationId xmlns:a16="http://schemas.microsoft.com/office/drawing/2014/main" id="{4E920385-9325-4A64-B3F5-B0FD4CF8EB19}"/>
              </a:ext>
            </a:extLst>
          </p:cNvPr>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11" name="Slide Number Placeholder 4">
            <a:extLst>
              <a:ext uri="{FF2B5EF4-FFF2-40B4-BE49-F238E27FC236}">
                <a16:creationId xmlns:a16="http://schemas.microsoft.com/office/drawing/2014/main" id="{1CFF4AB0-51FA-485A-B588-DABF8F8DEB49}"/>
              </a:ext>
            </a:extLst>
          </p:cNvPr>
          <p:cNvSpPr>
            <a:spLocks noGrp="1"/>
          </p:cNvSpPr>
          <p:nvPr>
            <p:ph type="sldNum" sz="quarter" idx="4"/>
          </p:nvPr>
        </p:nvSpPr>
        <p:spPr>
          <a:xfrm flipH="1">
            <a:off x="11197858" y="6157215"/>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pic>
        <p:nvPicPr>
          <p:cNvPr id="3" name="Picture 2">
            <a:extLst>
              <a:ext uri="{FF2B5EF4-FFF2-40B4-BE49-F238E27FC236}">
                <a16:creationId xmlns:a16="http://schemas.microsoft.com/office/drawing/2014/main" id="{40B5ADEB-FA54-4ECA-A715-03D283E5E7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82DAD26-9BC2-408E-A22F-6A50BB215ECD}"/>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Tree>
    <p:extLst>
      <p:ext uri="{BB962C8B-B14F-4D97-AF65-F5344CB8AC3E}">
        <p14:creationId xmlns:p14="http://schemas.microsoft.com/office/powerpoint/2010/main" val="26072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87A49874-5634-4EC2-9810-4C2836871331}"/>
              </a:ext>
            </a:extLst>
          </p:cNvPr>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5" name="Text Placeholder 2">
            <a:extLst>
              <a:ext uri="{FF2B5EF4-FFF2-40B4-BE49-F238E27FC236}">
                <a16:creationId xmlns:a16="http://schemas.microsoft.com/office/drawing/2014/main" id="{D23D2D63-72FA-4DF5-BB90-0EE5DE88C4DE}"/>
              </a:ext>
            </a:extLst>
          </p:cNvPr>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6" name="Text Placeholder 5">
            <a:extLst>
              <a:ext uri="{FF2B5EF4-FFF2-40B4-BE49-F238E27FC236}">
                <a16:creationId xmlns:a16="http://schemas.microsoft.com/office/drawing/2014/main" id="{844F5316-1834-4057-88B9-3A0367DF11A9}"/>
              </a:ext>
            </a:extLst>
          </p:cNvPr>
          <p:cNvSpPr>
            <a:spLocks noGrp="1"/>
          </p:cNvSpPr>
          <p:nvPr>
            <p:ph type="body" sz="quarter" idx="17" hasCustomPrompt="1"/>
          </p:nvPr>
        </p:nvSpPr>
        <p:spPr>
          <a:xfrm>
            <a:off x="1457146" y="2072618"/>
            <a:ext cx="8963025" cy="2756557"/>
          </a:xfrm>
        </p:spPr>
        <p:txBody>
          <a:bodyPr/>
          <a:lstStyle>
            <a:lvl1pPr marL="0" marR="0" indent="0" algn="l" defTabSz="914400" rtl="0" eaLnBrk="1" fontAlgn="base" latinLnBrk="0" hangingPunct="1">
              <a:lnSpc>
                <a:spcPct val="110000"/>
              </a:lnSpc>
              <a:spcBef>
                <a:spcPts val="1200"/>
              </a:spcBef>
              <a:spcAft>
                <a:spcPct val="0"/>
              </a:spcAft>
              <a:buClrTx/>
              <a:buSzTx/>
              <a:buFont typeface="Arial" pitchFamily="34" charset="0"/>
              <a:buNone/>
              <a:tabLst/>
              <a:defRPr sz="2400" b="1">
                <a:solidFill>
                  <a:srgbClr val="595959"/>
                </a:solidFill>
                <a:latin typeface="Arial Black" panose="020B0A04020102020204" pitchFamily="34" charset="0"/>
              </a:defRPr>
            </a:lvl1pPr>
            <a:lvl2pPr marL="216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200">
                <a:solidFill>
                  <a:srgbClr val="595959"/>
                </a:solidFill>
              </a:defRPr>
            </a:lvl2pPr>
            <a:lvl3pPr marL="43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sz="2000">
                <a:solidFill>
                  <a:srgbClr val="595959"/>
                </a:solidFill>
              </a:defRPr>
            </a:lvl3pPr>
            <a:lvl4pPr marL="612000" marR="0" indent="-216000" algn="l" defTabSz="914400" rtl="0" eaLnBrk="1" fontAlgn="base" latinLnBrk="0" hangingPunct="1">
              <a:lnSpc>
                <a:spcPct val="110000"/>
              </a:lnSpc>
              <a:spcBef>
                <a:spcPts val="800"/>
              </a:spcBef>
              <a:spcAft>
                <a:spcPct val="0"/>
              </a:spcAft>
              <a:buClrTx/>
              <a:buSzTx/>
              <a:buFont typeface="Arial" pitchFamily="34" charset="0"/>
              <a:buChar char="•"/>
              <a:tabLst/>
              <a:defRPr>
                <a:solidFill>
                  <a:srgbClr val="595959"/>
                </a:solidFill>
              </a:defRPr>
            </a:lvl4pPr>
            <a:lvl5pPr marL="648000" marR="0" indent="0" algn="l" defTabSz="914400" rtl="0" eaLnBrk="1" fontAlgn="base" latinLnBrk="0" hangingPunct="1">
              <a:lnSpc>
                <a:spcPct val="110000"/>
              </a:lnSpc>
              <a:spcBef>
                <a:spcPts val="800"/>
              </a:spcBef>
              <a:spcAft>
                <a:spcPct val="0"/>
              </a:spcAft>
              <a:buClrTx/>
              <a:buSzTx/>
              <a:buFont typeface="Arial" pitchFamily="34" charset="0"/>
              <a:buNone/>
              <a:tabLst/>
              <a:defRPr sz="1600">
                <a:solidFill>
                  <a:srgbClr val="595959"/>
                </a:solidFill>
              </a:defRPr>
            </a:lvl5pPr>
          </a:lstStyle>
          <a:p>
            <a:pPr marL="0" marR="0" lvl="0" indent="0" algn="l" defTabSz="914400" rtl="0" eaLnBrk="1" fontAlgn="base" latinLnBrk="0" hangingPunct="1">
              <a:lnSpc>
                <a:spcPct val="110000"/>
              </a:lnSpc>
              <a:spcBef>
                <a:spcPts val="12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Black" panose="020B0A04020102020204" pitchFamily="34" charset="0"/>
                <a:cs typeface="Arial" panose="020B0604020202020204" pitchFamily="34" charset="0"/>
              </a:rPr>
              <a:t>Write your major statements in Arial Black, 24pt font.</a:t>
            </a:r>
          </a:p>
          <a:p>
            <a:pPr marL="216000" marR="0" lvl="1"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first-level bullets in Arial, 22pt font.</a:t>
            </a:r>
          </a:p>
          <a:p>
            <a:pPr marL="432000" marR="0" lvl="2"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second-level bullets in Arial, 20pt font.</a:t>
            </a:r>
          </a:p>
          <a:p>
            <a:pPr marL="612000" marR="0" lvl="3" indent="-216000" algn="l" defTabSz="914400" rtl="0" eaLnBrk="1" fontAlgn="base" latinLnBrk="0" hangingPunct="1">
              <a:lnSpc>
                <a:spcPct val="110000"/>
              </a:lnSpc>
              <a:spcBef>
                <a:spcPts val="80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third-level bullets in Arial, 18pt font.</a:t>
            </a:r>
          </a:p>
          <a:p>
            <a:pPr marL="648000" marR="0" lvl="4" indent="0" algn="l" defTabSz="914400" rtl="0" eaLnBrk="1" fontAlgn="base" latinLnBrk="0" hangingPunct="1">
              <a:lnSpc>
                <a:spcPct val="110000"/>
              </a:lnSpc>
              <a:spcBef>
                <a:spcPts val="8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Write fourth-level bullets in Arial, 16pt font.</a:t>
            </a:r>
          </a:p>
          <a:p>
            <a:pPr lvl="4"/>
            <a:endParaRPr lang="en-US" dirty="0"/>
          </a:p>
        </p:txBody>
      </p:sp>
      <p:sp>
        <p:nvSpPr>
          <p:cNvPr id="7" name="Slide Number Placeholder 4">
            <a:extLst>
              <a:ext uri="{FF2B5EF4-FFF2-40B4-BE49-F238E27FC236}">
                <a16:creationId xmlns:a16="http://schemas.microsoft.com/office/drawing/2014/main" id="{CA0B53B9-7ED5-4162-A440-84382B7DE987}"/>
              </a:ext>
            </a:extLst>
          </p:cNvPr>
          <p:cNvSpPr>
            <a:spLocks noGrp="1"/>
          </p:cNvSpPr>
          <p:nvPr>
            <p:ph type="sldNum" sz="quarter" idx="4"/>
          </p:nvPr>
        </p:nvSpPr>
        <p:spPr>
          <a:xfrm flipH="1">
            <a:off x="11197858" y="6157215"/>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
        <p:nvSpPr>
          <p:cNvPr id="8" name="Footer Placeholder 6">
            <a:extLst>
              <a:ext uri="{FF2B5EF4-FFF2-40B4-BE49-F238E27FC236}">
                <a16:creationId xmlns:a16="http://schemas.microsoft.com/office/drawing/2014/main" id="{ED07BBDB-2342-42FE-A691-207938F05845}"/>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endParaRPr lang="en-GB" dirty="0"/>
          </a:p>
        </p:txBody>
      </p:sp>
      <p:pic>
        <p:nvPicPr>
          <p:cNvPr id="15" name="Picture 14">
            <a:extLst>
              <a:ext uri="{FF2B5EF4-FFF2-40B4-BE49-F238E27FC236}">
                <a16:creationId xmlns:a16="http://schemas.microsoft.com/office/drawing/2014/main" id="{555ABB9F-895A-46DD-A19E-545F1C88DA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E393E52-0AA5-431A-9734-C6480AB8F0EA}"/>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Tree>
    <p:extLst>
      <p:ext uri="{BB962C8B-B14F-4D97-AF65-F5344CB8AC3E}">
        <p14:creationId xmlns:p14="http://schemas.microsoft.com/office/powerpoint/2010/main" val="250625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amp;A Slide">
    <p:bg>
      <p:bgPr>
        <a:solidFill>
          <a:schemeClr val="bg1"/>
        </a:solidFill>
        <a:effectLst/>
      </p:bgPr>
    </p:bg>
    <p:spTree>
      <p:nvGrpSpPr>
        <p:cNvPr id="1" name=""/>
        <p:cNvGrpSpPr/>
        <p:nvPr/>
      </p:nvGrpSpPr>
      <p:grpSpPr>
        <a:xfrm>
          <a:off x="0" y="0"/>
          <a:ext cx="0" cy="0"/>
          <a:chOff x="0" y="0"/>
          <a:chExt cx="0" cy="0"/>
        </a:xfrm>
      </p:grpSpPr>
      <p:sp>
        <p:nvSpPr>
          <p:cNvPr id="6" name="Freeform 1">
            <a:extLst>
              <a:ext uri="{FF2B5EF4-FFF2-40B4-BE49-F238E27FC236}">
                <a16:creationId xmlns:a16="http://schemas.microsoft.com/office/drawing/2014/main" id="{551E6387-A66F-4490-A250-B095EEA1E683}"/>
              </a:ext>
            </a:extLst>
          </p:cNvPr>
          <p:cNvSpPr/>
          <p:nvPr userDrawn="1"/>
        </p:nvSpPr>
        <p:spPr>
          <a:xfrm flipH="1">
            <a:off x="3138098" y="1073308"/>
            <a:ext cx="1880323" cy="2574652"/>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7" name="Group 6">
            <a:extLst>
              <a:ext uri="{FF2B5EF4-FFF2-40B4-BE49-F238E27FC236}">
                <a16:creationId xmlns:a16="http://schemas.microsoft.com/office/drawing/2014/main" id="{A2A8BC46-0FB8-41CF-A97B-094548FBE9B8}"/>
              </a:ext>
            </a:extLst>
          </p:cNvPr>
          <p:cNvGrpSpPr/>
          <p:nvPr userDrawn="1"/>
        </p:nvGrpSpPr>
        <p:grpSpPr>
          <a:xfrm flipH="1">
            <a:off x="3357636" y="1068517"/>
            <a:ext cx="2179640" cy="2361277"/>
            <a:chOff x="4264372" y="1743186"/>
            <a:chExt cx="3736628" cy="4048014"/>
          </a:xfrm>
        </p:grpSpPr>
        <p:sp>
          <p:nvSpPr>
            <p:cNvPr id="8" name="Freeform 23">
              <a:extLst>
                <a:ext uri="{FF2B5EF4-FFF2-40B4-BE49-F238E27FC236}">
                  <a16:creationId xmlns:a16="http://schemas.microsoft.com/office/drawing/2014/main" id="{E33780AB-689D-4A28-85C0-09EF3F9EA918}"/>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Freeform 24">
              <a:extLst>
                <a:ext uri="{FF2B5EF4-FFF2-40B4-BE49-F238E27FC236}">
                  <a16:creationId xmlns:a16="http://schemas.microsoft.com/office/drawing/2014/main" id="{E6F0C30F-4BD0-4263-8C60-958C9E0ADA81}"/>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0" name="Freeform 11">
            <a:extLst>
              <a:ext uri="{FF2B5EF4-FFF2-40B4-BE49-F238E27FC236}">
                <a16:creationId xmlns:a16="http://schemas.microsoft.com/office/drawing/2014/main" id="{35C9EC39-D85D-437C-A1FE-C34AD8EF0512}"/>
              </a:ext>
            </a:extLst>
          </p:cNvPr>
          <p:cNvSpPr/>
          <p:nvPr userDrawn="1"/>
        </p:nvSpPr>
        <p:spPr>
          <a:xfrm>
            <a:off x="5542846" y="2283258"/>
            <a:ext cx="2634897" cy="3607860"/>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Dn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11" name="callout box">
            <a:extLst>
              <a:ext uri="{FF2B5EF4-FFF2-40B4-BE49-F238E27FC236}">
                <a16:creationId xmlns:a16="http://schemas.microsoft.com/office/drawing/2014/main" id="{FA5F4A54-BA4A-45DF-BEFE-CAEC2029A2B4}"/>
              </a:ext>
            </a:extLst>
          </p:cNvPr>
          <p:cNvGrpSpPr/>
          <p:nvPr userDrawn="1"/>
        </p:nvGrpSpPr>
        <p:grpSpPr>
          <a:xfrm>
            <a:off x="4262707" y="1744638"/>
            <a:ext cx="3735168" cy="4046433"/>
            <a:chOff x="4264372" y="1743186"/>
            <a:chExt cx="3736628" cy="4048014"/>
          </a:xfrm>
        </p:grpSpPr>
        <p:sp>
          <p:nvSpPr>
            <p:cNvPr id="12" name="Freeform 21">
              <a:extLst>
                <a:ext uri="{FF2B5EF4-FFF2-40B4-BE49-F238E27FC236}">
                  <a16:creationId xmlns:a16="http://schemas.microsoft.com/office/drawing/2014/main" id="{C1D03A89-6058-44BB-B1BE-58FB6192A463}"/>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 name="Freeform 14">
              <a:extLst>
                <a:ext uri="{FF2B5EF4-FFF2-40B4-BE49-F238E27FC236}">
                  <a16:creationId xmlns:a16="http://schemas.microsoft.com/office/drawing/2014/main" id="{C3D2F6A3-C363-4979-A76F-78639349CD2F}"/>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4" name="TextBox 13">
            <a:extLst>
              <a:ext uri="{FF2B5EF4-FFF2-40B4-BE49-F238E27FC236}">
                <a16:creationId xmlns:a16="http://schemas.microsoft.com/office/drawing/2014/main" id="{3F5B2CA7-1152-424B-9D66-59736F50F6AF}"/>
              </a:ext>
            </a:extLst>
          </p:cNvPr>
          <p:cNvSpPr txBox="1"/>
          <p:nvPr userDrawn="1"/>
        </p:nvSpPr>
        <p:spPr>
          <a:xfrm flipH="1">
            <a:off x="5223985" y="2743157"/>
            <a:ext cx="1922854" cy="940980"/>
          </a:xfrm>
          <a:prstGeom prst="rect">
            <a:avLst/>
          </a:prstGeom>
          <a:noFill/>
          <a:ln>
            <a:noFill/>
          </a:ln>
        </p:spPr>
        <p:txBody>
          <a:bodyPr rot="0" spcFirstLastPara="0" vertOverflow="overflow" horzOverflow="overflow" vert="horz" wrap="none" lIns="0" tIns="91404" rIns="0" bIns="91404" numCol="1" spcCol="0" rtlCol="0" fromWordArt="0" anchor="ctr" anchorCtr="0" forceAA="0" compatLnSpc="1">
            <a:prstTxWarp prst="textNoShape">
              <a:avLst/>
            </a:prstTxWarp>
            <a:spAutoFit/>
          </a:bodyPr>
          <a:lstStyle/>
          <a:p>
            <a:pPr algn="ctr">
              <a:lnSpc>
                <a:spcPct val="80000"/>
              </a:lnSpc>
            </a:pPr>
            <a:r>
              <a:rPr lang="en-US" sz="5998" b="1">
                <a:latin typeface="Arial Black" panose="020B0604020202020204" pitchFamily="34" charset="0"/>
                <a:cs typeface="Arial Black" panose="020B0604020202020204" pitchFamily="34" charset="0"/>
              </a:rPr>
              <a:t>Q&amp;A</a:t>
            </a:r>
          </a:p>
        </p:txBody>
      </p:sp>
      <p:sp>
        <p:nvSpPr>
          <p:cNvPr id="5" name="Slide Number Placeholder 6">
            <a:extLst>
              <a:ext uri="{FF2B5EF4-FFF2-40B4-BE49-F238E27FC236}">
                <a16:creationId xmlns:a16="http://schemas.microsoft.com/office/drawing/2014/main" id="{03AD33DF-7A0A-48FC-BCF9-6406530746A9}"/>
              </a:ext>
            </a:extLst>
          </p:cNvPr>
          <p:cNvSpPr txBox="1">
            <a:spLocks/>
          </p:cNvSpPr>
          <p:nvPr userDrawn="1"/>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a:t>
            </a:fld>
            <a:endParaRPr lang="en-US" sz="1400" dirty="0"/>
          </a:p>
        </p:txBody>
      </p:sp>
      <p:pic>
        <p:nvPicPr>
          <p:cNvPr id="2" name="Picture 1">
            <a:extLst>
              <a:ext uri="{FF2B5EF4-FFF2-40B4-BE49-F238E27FC236}">
                <a16:creationId xmlns:a16="http://schemas.microsoft.com/office/drawing/2014/main" id="{A0BFA113-EEEB-4E9A-ADAA-FB544B238D7C}"/>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pic>
        <p:nvPicPr>
          <p:cNvPr id="17" name="Picture 16">
            <a:extLst>
              <a:ext uri="{FF2B5EF4-FFF2-40B4-BE49-F238E27FC236}">
                <a16:creationId xmlns:a16="http://schemas.microsoft.com/office/drawing/2014/main" id="{AF247898-63E2-436C-8868-A8EDF0FB75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002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asic Content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457146" y="370514"/>
            <a:ext cx="9144179" cy="515446"/>
          </a:xfrm>
          <a:prstGeom prst="rect">
            <a:avLst/>
          </a:prstGeom>
        </p:spPr>
        <p:txBody>
          <a:bodyPr wrap="square" lIns="0">
            <a:spAutoFit/>
          </a:bodyPr>
          <a:lstStyle>
            <a:lvl1pPr>
              <a:defRPr sz="3599" spc="-150"/>
            </a:lvl1pPr>
          </a:lstStyle>
          <a:p>
            <a:r>
              <a:rPr lang="en-US" dirty="0"/>
              <a:t>INSERT MAIN TITLE AT 36PT min 30PT</a:t>
            </a:r>
          </a:p>
        </p:txBody>
      </p:sp>
      <p:sp>
        <p:nvSpPr>
          <p:cNvPr id="3" name="Text Placeholder 2"/>
          <p:cNvSpPr>
            <a:spLocks noGrp="1"/>
          </p:cNvSpPr>
          <p:nvPr>
            <p:ph type="body" sz="quarter" idx="14" hasCustomPrompt="1"/>
          </p:nvPr>
        </p:nvSpPr>
        <p:spPr>
          <a:xfrm>
            <a:off x="1457146" y="872225"/>
            <a:ext cx="6924854" cy="515446"/>
          </a:xfrm>
          <a:prstGeom prst="rect">
            <a:avLst/>
          </a:prstGeom>
        </p:spPr>
        <p:txBody>
          <a:bodyPr lIns="0" tIns="0" anchor="t" anchorCtr="0">
            <a:noAutofit/>
          </a:bodyPr>
          <a:lstStyle>
            <a:lvl1pPr marL="0" indent="0">
              <a:buNone/>
              <a:defRPr lang="en-US" sz="1999" b="1" i="0" kern="1200" cap="all" spc="-100" baseline="0" dirty="0">
                <a:solidFill>
                  <a:schemeClr val="accent1"/>
                </a:solidFill>
                <a:latin typeface="Arial Black" panose="020B0604020202020204" pitchFamily="34" charset="0"/>
                <a:ea typeface="+mn-ea"/>
                <a:cs typeface="Arial Black"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dirty="0"/>
              <a:t>CLICK TO EDIT in 20pt Font</a:t>
            </a:r>
          </a:p>
        </p:txBody>
      </p:sp>
      <p:sp>
        <p:nvSpPr>
          <p:cNvPr id="8" name="Footer Placeholder 6">
            <a:extLst>
              <a:ext uri="{FF2B5EF4-FFF2-40B4-BE49-F238E27FC236}">
                <a16:creationId xmlns:a16="http://schemas.microsoft.com/office/drawing/2014/main" id="{CB600805-599B-41E3-A23C-F736EE0BBE23}"/>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r>
              <a:rPr lang="en-GB" dirty="0"/>
              <a:t>Insert a footer for copyright if needed.</a:t>
            </a:r>
          </a:p>
        </p:txBody>
      </p:sp>
      <p:sp>
        <p:nvSpPr>
          <p:cNvPr id="6" name="Text Placeholder 2">
            <a:extLst>
              <a:ext uri="{FF2B5EF4-FFF2-40B4-BE49-F238E27FC236}">
                <a16:creationId xmlns:a16="http://schemas.microsoft.com/office/drawing/2014/main" id="{8E5FC70D-833F-40D3-BA1E-F3105CA149D1}"/>
              </a:ext>
            </a:extLst>
          </p:cNvPr>
          <p:cNvSpPr>
            <a:spLocks noGrp="1"/>
          </p:cNvSpPr>
          <p:nvPr>
            <p:ph idx="1"/>
          </p:nvPr>
        </p:nvSpPr>
        <p:spPr>
          <a:xfrm>
            <a:off x="457200" y="1889382"/>
            <a:ext cx="11469600" cy="2145503"/>
          </a:xfrm>
          <a:prstGeom prst="rect">
            <a:avLst/>
          </a:prstGeom>
        </p:spPr>
        <p:txBody>
          <a:bodyPr vert="horz" lIns="0" tIns="0" rIns="0" bIns="0" rtlCol="0">
            <a:noAutofit/>
          </a:bodyPr>
          <a:lstStyle/>
          <a:p>
            <a:pPr lvl="0"/>
            <a:r>
              <a:rPr lang="en-US" dirty="0"/>
              <a:t>Write your major statements in Arial Black, 24pt font.</a:t>
            </a:r>
          </a:p>
          <a:p>
            <a:pPr lvl="1"/>
            <a:r>
              <a:rPr lang="en-US" dirty="0"/>
              <a:t>Write first-level bullets in Arial, 22pt font.</a:t>
            </a:r>
          </a:p>
          <a:p>
            <a:pPr lvl="2"/>
            <a:r>
              <a:rPr lang="en-US" dirty="0"/>
              <a:t>Write second-level bullets in Arial, 20pt font.</a:t>
            </a:r>
          </a:p>
          <a:p>
            <a:pPr lvl="3"/>
            <a:r>
              <a:rPr lang="en-US" dirty="0"/>
              <a:t>Write third-level bullets in Arial, 18pt font</a:t>
            </a:r>
          </a:p>
          <a:p>
            <a:pPr lvl="4"/>
            <a:r>
              <a:rPr lang="en-US" dirty="0"/>
              <a:t>Write fourth-level bullets in Arial, 16pt font.</a:t>
            </a:r>
          </a:p>
        </p:txBody>
      </p:sp>
      <p:pic>
        <p:nvPicPr>
          <p:cNvPr id="11" name="Picture 10">
            <a:extLst>
              <a:ext uri="{FF2B5EF4-FFF2-40B4-BE49-F238E27FC236}">
                <a16:creationId xmlns:a16="http://schemas.microsoft.com/office/drawing/2014/main" id="{82D96F2D-DDA0-4050-A0C2-C78AF5CF50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CE9864D-3382-4447-9420-822A86EA114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Tree>
    <p:extLst>
      <p:ext uri="{BB962C8B-B14F-4D97-AF65-F5344CB8AC3E}">
        <p14:creationId xmlns:p14="http://schemas.microsoft.com/office/powerpoint/2010/main" val="250272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Footer only">
    <p:bg>
      <p:bgPr>
        <a:solidFill>
          <a:schemeClr val="bg1"/>
        </a:solidFill>
        <a:effectLst/>
      </p:bgPr>
    </p:bg>
    <p:spTree>
      <p:nvGrpSpPr>
        <p:cNvPr id="1" name=""/>
        <p:cNvGrpSpPr/>
        <p:nvPr/>
      </p:nvGrpSpPr>
      <p:grpSpPr>
        <a:xfrm>
          <a:off x="0" y="0"/>
          <a:ext cx="0" cy="0"/>
          <a:chOff x="0" y="0"/>
          <a:chExt cx="0" cy="0"/>
        </a:xfrm>
      </p:grpSpPr>
      <p:sp>
        <p:nvSpPr>
          <p:cNvPr id="5" name="Footer Placeholder 6">
            <a:extLst>
              <a:ext uri="{FF2B5EF4-FFF2-40B4-BE49-F238E27FC236}">
                <a16:creationId xmlns:a16="http://schemas.microsoft.com/office/drawing/2014/main" id="{D3B3DF84-7241-4B1B-BA97-5E3FDD740E85}"/>
              </a:ext>
            </a:extLst>
          </p:cNvPr>
          <p:cNvSpPr>
            <a:spLocks noGrp="1"/>
          </p:cNvSpPr>
          <p:nvPr>
            <p:ph type="ftr" sz="quarter" idx="16"/>
          </p:nvPr>
        </p:nvSpPr>
        <p:spPr>
          <a:xfrm>
            <a:off x="364227" y="6519010"/>
            <a:ext cx="5714999" cy="206375"/>
          </a:xfrm>
          <a:prstGeom prst="rect">
            <a:avLst/>
          </a:prstGeom>
        </p:spPr>
        <p:txBody>
          <a:bodyPr/>
          <a:lstStyle>
            <a:lvl1pPr>
              <a:defRPr sz="700">
                <a:solidFill>
                  <a:schemeClr val="tx1">
                    <a:alpha val="40000"/>
                  </a:schemeClr>
                </a:solidFill>
              </a:defRPr>
            </a:lvl1pPr>
          </a:lstStyle>
          <a:p>
            <a:endParaRPr lang="en-GB" dirty="0"/>
          </a:p>
        </p:txBody>
      </p:sp>
      <p:sp>
        <p:nvSpPr>
          <p:cNvPr id="7" name="Slide Number Placeholder 4">
            <a:extLst>
              <a:ext uri="{FF2B5EF4-FFF2-40B4-BE49-F238E27FC236}">
                <a16:creationId xmlns:a16="http://schemas.microsoft.com/office/drawing/2014/main" id="{73C02AA5-2C9A-4B02-91B8-F20A390D2E88}"/>
              </a:ext>
            </a:extLst>
          </p:cNvPr>
          <p:cNvSpPr txBox="1">
            <a:spLocks/>
          </p:cNvSpPr>
          <p:nvPr userDrawn="1"/>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pPr>
              <a:defRPr/>
            </a:pPr>
            <a:endParaRPr lang="en-US" dirty="0"/>
          </a:p>
        </p:txBody>
      </p:sp>
      <p:sp>
        <p:nvSpPr>
          <p:cNvPr id="8" name="Slide Number Placeholder 4">
            <a:extLst>
              <a:ext uri="{FF2B5EF4-FFF2-40B4-BE49-F238E27FC236}">
                <a16:creationId xmlns:a16="http://schemas.microsoft.com/office/drawing/2014/main" id="{180B3C06-F052-45EE-8AE0-A229C00D383A}"/>
              </a:ext>
            </a:extLst>
          </p:cNvPr>
          <p:cNvSpPr>
            <a:spLocks noGrp="1"/>
          </p:cNvSpPr>
          <p:nvPr>
            <p:ph type="sldNum" sz="quarter" idx="4"/>
          </p:nvPr>
        </p:nvSpPr>
        <p:spPr>
          <a:xfrm flipH="1">
            <a:off x="11197858" y="6187034"/>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pic>
        <p:nvPicPr>
          <p:cNvPr id="2" name="Picture 1">
            <a:extLst>
              <a:ext uri="{FF2B5EF4-FFF2-40B4-BE49-F238E27FC236}">
                <a16:creationId xmlns:a16="http://schemas.microsoft.com/office/drawing/2014/main" id="{F75A8690-8CB0-4880-AB43-D854DEDC756D}"/>
              </a:ext>
            </a:extLst>
          </p:cNvPr>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pic>
        <p:nvPicPr>
          <p:cNvPr id="3" name="Picture 2">
            <a:extLst>
              <a:ext uri="{FF2B5EF4-FFF2-40B4-BE49-F238E27FC236}">
                <a16:creationId xmlns:a16="http://schemas.microsoft.com/office/drawing/2014/main" id="{479776CF-390B-401D-AB10-DC6A656EED3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000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icon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4A4DAB-D2C8-4378-9168-307EB559B674}"/>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pic>
        <p:nvPicPr>
          <p:cNvPr id="4" name="Picture 2" descr="Background Images, Stock Photos &amp; Vectors | Shutterstock">
            <a:extLst>
              <a:ext uri="{FF2B5EF4-FFF2-40B4-BE49-F238E27FC236}">
                <a16:creationId xmlns:a16="http://schemas.microsoft.com/office/drawing/2014/main" id="{A22443EE-9950-450A-A421-89DEECAA73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A picture containing bird&#10;&#10;Description generated with very high confidence">
            <a:extLst>
              <a:ext uri="{FF2B5EF4-FFF2-40B4-BE49-F238E27FC236}">
                <a16:creationId xmlns:a16="http://schemas.microsoft.com/office/drawing/2014/main" id="{5F696B14-45C7-4A9E-8C94-89C9F644C882}"/>
              </a:ext>
            </a:extLst>
          </p:cNvPr>
          <p:cNvSpPr txBox="1">
            <a:spLocks/>
          </p:cNvSpPr>
          <p:nvPr userDrawn="1"/>
        </p:nvSpPr>
        <p:spPr>
          <a:xfrm>
            <a:off x="1137702" y="1763706"/>
            <a:ext cx="10079290"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a:t>
            </a:r>
            <a:endParaRPr lang="en-US" sz="6000" i="1" dirty="0">
              <a:solidFill>
                <a:schemeClr val="bg1"/>
              </a:solidFill>
            </a:endParaRPr>
          </a:p>
        </p:txBody>
      </p:sp>
      <p:cxnSp>
        <p:nvCxnSpPr>
          <p:cNvPr id="6" name="Straight Arrow Connector 5">
            <a:extLst>
              <a:ext uri="{FF2B5EF4-FFF2-40B4-BE49-F238E27FC236}">
                <a16:creationId xmlns:a16="http://schemas.microsoft.com/office/drawing/2014/main" id="{C1EA50FB-97C4-4B80-B249-8588E369D0BF}"/>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38A8214-85A4-4374-AB10-630316B09CC4}"/>
              </a:ext>
            </a:extLst>
          </p:cNvPr>
          <p:cNvSpPr txBox="1"/>
          <p:nvPr userDrawn="1"/>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pic>
        <p:nvPicPr>
          <p:cNvPr id="9" name="Picture 8">
            <a:extLst>
              <a:ext uri="{FF2B5EF4-FFF2-40B4-BE49-F238E27FC236}">
                <a16:creationId xmlns:a16="http://schemas.microsoft.com/office/drawing/2014/main" id="{85FB5CD2-40A5-4229-850E-F0A4FEFDC31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pic>
        <p:nvPicPr>
          <p:cNvPr id="1026" name="Picture 2">
            <a:extLst>
              <a:ext uri="{FF2B5EF4-FFF2-40B4-BE49-F238E27FC236}">
                <a16:creationId xmlns:a16="http://schemas.microsoft.com/office/drawing/2014/main" id="{7F06E65D-73E9-473B-B640-42DDEC64D96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087785" y="111168"/>
            <a:ext cx="1038225" cy="971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85201572-2F57-4D01-8426-B1BA753089CC}"/>
              </a:ext>
            </a:extLst>
          </p:cNvPr>
          <p:cNvSpPr>
            <a:spLocks noGrp="1"/>
          </p:cNvSpPr>
          <p:nvPr>
            <p:ph type="body" sz="quarter" idx="12" hasCustomPrompt="1"/>
          </p:nvPr>
        </p:nvSpPr>
        <p:spPr>
          <a:xfrm>
            <a:off x="1221088" y="3066740"/>
            <a:ext cx="10031412" cy="822325"/>
          </a:xfrm>
        </p:spPr>
        <p:txBody>
          <a:bodyPr/>
          <a:lstStyle>
            <a:lvl1pPr>
              <a:defRPr sz="6000">
                <a:solidFill>
                  <a:schemeClr val="bg1"/>
                </a:solidFill>
              </a:defRPr>
            </a:lvl1pPr>
          </a:lstStyle>
          <a:p>
            <a:pPr lvl="0"/>
            <a:r>
              <a:rPr lang="en-US" dirty="0"/>
              <a:t>Insert title here</a:t>
            </a:r>
          </a:p>
        </p:txBody>
      </p:sp>
      <p:sp>
        <p:nvSpPr>
          <p:cNvPr id="16" name="Text Placeholder 15">
            <a:extLst>
              <a:ext uri="{FF2B5EF4-FFF2-40B4-BE49-F238E27FC236}">
                <a16:creationId xmlns:a16="http://schemas.microsoft.com/office/drawing/2014/main" id="{89F50957-9D78-4EF1-8F2C-96814B6A48D5}"/>
              </a:ext>
            </a:extLst>
          </p:cNvPr>
          <p:cNvSpPr>
            <a:spLocks noGrp="1"/>
          </p:cNvSpPr>
          <p:nvPr>
            <p:ph type="body" sz="quarter" idx="13" hasCustomPrompt="1"/>
          </p:nvPr>
        </p:nvSpPr>
        <p:spPr>
          <a:xfrm>
            <a:off x="1319213" y="5376583"/>
            <a:ext cx="3170237" cy="485775"/>
          </a:xfrm>
        </p:spPr>
        <p:txBody>
          <a:bodyPr/>
          <a:lstStyle>
            <a:lvl1pPr>
              <a:defRPr>
                <a:solidFill>
                  <a:schemeClr val="bg1"/>
                </a:solidFill>
                <a:latin typeface="+mn-lt"/>
              </a:defRPr>
            </a:lvl1pPr>
          </a:lstStyle>
          <a:p>
            <a:pPr lvl="0"/>
            <a:r>
              <a:rPr lang="en-US" dirty="0"/>
              <a:t>Date</a:t>
            </a:r>
          </a:p>
          <a:p>
            <a:pPr lvl="4"/>
            <a:endParaRPr lang="en-US" dirty="0"/>
          </a:p>
        </p:txBody>
      </p:sp>
    </p:spTree>
    <p:extLst>
      <p:ext uri="{BB962C8B-B14F-4D97-AF65-F5344CB8AC3E}">
        <p14:creationId xmlns:p14="http://schemas.microsoft.com/office/powerpoint/2010/main" val="406720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 partial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4A4DAB-D2C8-4378-9168-307EB559B674}"/>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pic>
        <p:nvPicPr>
          <p:cNvPr id="4" name="Picture 2" descr="Background Images, Stock Photos &amp; Vectors | Shutterstock">
            <a:extLst>
              <a:ext uri="{FF2B5EF4-FFF2-40B4-BE49-F238E27FC236}">
                <a16:creationId xmlns:a16="http://schemas.microsoft.com/office/drawing/2014/main" id="{A22443EE-9950-450A-A421-89DEECAA73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A picture containing bird&#10;&#10;Description generated with very high confidence">
            <a:extLst>
              <a:ext uri="{FF2B5EF4-FFF2-40B4-BE49-F238E27FC236}">
                <a16:creationId xmlns:a16="http://schemas.microsoft.com/office/drawing/2014/main" id="{5F696B14-45C7-4A9E-8C94-89C9F644C882}"/>
              </a:ext>
            </a:extLst>
          </p:cNvPr>
          <p:cNvSpPr txBox="1">
            <a:spLocks/>
          </p:cNvSpPr>
          <p:nvPr userDrawn="1"/>
        </p:nvSpPr>
        <p:spPr>
          <a:xfrm>
            <a:off x="1137702" y="1763706"/>
            <a:ext cx="10079290"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a:t>
            </a:r>
            <a:endParaRPr lang="en-US" sz="6000" i="1" dirty="0">
              <a:solidFill>
                <a:schemeClr val="bg1"/>
              </a:solidFill>
            </a:endParaRPr>
          </a:p>
        </p:txBody>
      </p:sp>
      <p:cxnSp>
        <p:nvCxnSpPr>
          <p:cNvPr id="6" name="Straight Arrow Connector 5">
            <a:extLst>
              <a:ext uri="{FF2B5EF4-FFF2-40B4-BE49-F238E27FC236}">
                <a16:creationId xmlns:a16="http://schemas.microsoft.com/office/drawing/2014/main" id="{C1EA50FB-97C4-4B80-B249-8588E369D0BF}"/>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38A8214-85A4-4374-AB10-630316B09CC4}"/>
              </a:ext>
            </a:extLst>
          </p:cNvPr>
          <p:cNvSpPr txBox="1"/>
          <p:nvPr userDrawn="1"/>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pic>
        <p:nvPicPr>
          <p:cNvPr id="9" name="Picture 8">
            <a:extLst>
              <a:ext uri="{FF2B5EF4-FFF2-40B4-BE49-F238E27FC236}">
                <a16:creationId xmlns:a16="http://schemas.microsoft.com/office/drawing/2014/main" id="{85FB5CD2-40A5-4229-850E-F0A4FEFDC31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sp>
        <p:nvSpPr>
          <p:cNvPr id="13" name="Text Placeholder 12">
            <a:extLst>
              <a:ext uri="{FF2B5EF4-FFF2-40B4-BE49-F238E27FC236}">
                <a16:creationId xmlns:a16="http://schemas.microsoft.com/office/drawing/2014/main" id="{85201572-2F57-4D01-8426-B1BA753089CC}"/>
              </a:ext>
            </a:extLst>
          </p:cNvPr>
          <p:cNvSpPr>
            <a:spLocks noGrp="1"/>
          </p:cNvSpPr>
          <p:nvPr>
            <p:ph type="body" sz="quarter" idx="12" hasCustomPrompt="1"/>
          </p:nvPr>
        </p:nvSpPr>
        <p:spPr>
          <a:xfrm>
            <a:off x="1221088" y="3066740"/>
            <a:ext cx="10031412" cy="822325"/>
          </a:xfrm>
        </p:spPr>
        <p:txBody>
          <a:bodyPr/>
          <a:lstStyle>
            <a:lvl1pPr>
              <a:defRPr sz="6000">
                <a:solidFill>
                  <a:schemeClr val="bg1"/>
                </a:solidFill>
              </a:defRPr>
            </a:lvl1pPr>
          </a:lstStyle>
          <a:p>
            <a:pPr lvl="0"/>
            <a:r>
              <a:rPr lang="en-US" dirty="0"/>
              <a:t>Insert title here</a:t>
            </a:r>
          </a:p>
        </p:txBody>
      </p:sp>
      <p:pic>
        <p:nvPicPr>
          <p:cNvPr id="2050" name="Picture 2">
            <a:extLst>
              <a:ext uri="{FF2B5EF4-FFF2-40B4-BE49-F238E27FC236}">
                <a16:creationId xmlns:a16="http://schemas.microsoft.com/office/drawing/2014/main" id="{C0C7C093-A7DC-40A3-920B-2BBA896A2C3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57244" y="158675"/>
            <a:ext cx="2518032" cy="114857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5">
            <a:extLst>
              <a:ext uri="{FF2B5EF4-FFF2-40B4-BE49-F238E27FC236}">
                <a16:creationId xmlns:a16="http://schemas.microsoft.com/office/drawing/2014/main" id="{8DC123E9-512E-4587-9E0E-E5A182CCD96B}"/>
              </a:ext>
            </a:extLst>
          </p:cNvPr>
          <p:cNvSpPr>
            <a:spLocks noGrp="1"/>
          </p:cNvSpPr>
          <p:nvPr>
            <p:ph type="body" sz="quarter" idx="13" hasCustomPrompt="1"/>
          </p:nvPr>
        </p:nvSpPr>
        <p:spPr>
          <a:xfrm>
            <a:off x="1319213" y="5376583"/>
            <a:ext cx="3170237" cy="485775"/>
          </a:xfrm>
        </p:spPr>
        <p:txBody>
          <a:bodyPr/>
          <a:lstStyle>
            <a:lvl1pPr>
              <a:defRPr>
                <a:solidFill>
                  <a:schemeClr val="bg1"/>
                </a:solidFill>
                <a:latin typeface="+mn-lt"/>
              </a:defRPr>
            </a:lvl1pPr>
          </a:lstStyle>
          <a:p>
            <a:pPr lvl="0"/>
            <a:r>
              <a:rPr lang="en-US" dirty="0"/>
              <a:t>Date</a:t>
            </a:r>
          </a:p>
          <a:p>
            <a:pPr lvl="4"/>
            <a:endParaRPr lang="en-US" dirty="0"/>
          </a:p>
        </p:txBody>
      </p:sp>
    </p:spTree>
    <p:extLst>
      <p:ext uri="{BB962C8B-B14F-4D97-AF65-F5344CB8AC3E}">
        <p14:creationId xmlns:p14="http://schemas.microsoft.com/office/powerpoint/2010/main" val="214616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 full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B4A4DAB-D2C8-4378-9168-307EB559B674}"/>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pic>
        <p:nvPicPr>
          <p:cNvPr id="4" name="Picture 2" descr="Background Images, Stock Photos &amp; Vectors | Shutterstock">
            <a:extLst>
              <a:ext uri="{FF2B5EF4-FFF2-40B4-BE49-F238E27FC236}">
                <a16:creationId xmlns:a16="http://schemas.microsoft.com/office/drawing/2014/main" id="{A22443EE-9950-450A-A421-89DEECAA73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7669"/>
          <a:stretch/>
        </p:blipFill>
        <p:spPr bwMode="auto">
          <a:xfrm>
            <a:off x="0" y="1"/>
            <a:ext cx="12354694" cy="70557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descr="A picture containing bird&#10;&#10;Description generated with very high confidence">
            <a:extLst>
              <a:ext uri="{FF2B5EF4-FFF2-40B4-BE49-F238E27FC236}">
                <a16:creationId xmlns:a16="http://schemas.microsoft.com/office/drawing/2014/main" id="{5F696B14-45C7-4A9E-8C94-89C9F644C882}"/>
              </a:ext>
            </a:extLst>
          </p:cNvPr>
          <p:cNvSpPr txBox="1">
            <a:spLocks/>
          </p:cNvSpPr>
          <p:nvPr userDrawn="1"/>
        </p:nvSpPr>
        <p:spPr>
          <a:xfrm>
            <a:off x="1137702" y="1763706"/>
            <a:ext cx="10079290" cy="2541431"/>
          </a:xfrm>
          <a:prstGeom prst="rect">
            <a:avLst/>
          </a:prstGeom>
        </p:spPr>
        <p:txBody>
          <a:bodyPr>
            <a:noAutofit/>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sz="6000" dirty="0">
                <a:solidFill>
                  <a:schemeClr val="bg1"/>
                </a:solidFill>
              </a:rPr>
              <a:t>Business Applications Solution (BAS) Program</a:t>
            </a:r>
            <a:endParaRPr lang="en-US" sz="6000" i="1" dirty="0">
              <a:solidFill>
                <a:schemeClr val="bg1"/>
              </a:solidFill>
            </a:endParaRPr>
          </a:p>
        </p:txBody>
      </p:sp>
      <p:cxnSp>
        <p:nvCxnSpPr>
          <p:cNvPr id="6" name="Straight Arrow Connector 5">
            <a:extLst>
              <a:ext uri="{FF2B5EF4-FFF2-40B4-BE49-F238E27FC236}">
                <a16:creationId xmlns:a16="http://schemas.microsoft.com/office/drawing/2014/main" id="{C1EA50FB-97C4-4B80-B249-8588E369D0BF}"/>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38A8214-85A4-4374-AB10-630316B09CC4}"/>
              </a:ext>
            </a:extLst>
          </p:cNvPr>
          <p:cNvSpPr txBox="1"/>
          <p:nvPr userDrawn="1"/>
        </p:nvSpPr>
        <p:spPr>
          <a:xfrm>
            <a:off x="1166335" y="4148899"/>
            <a:ext cx="6906963" cy="707886"/>
          </a:xfrm>
          <a:prstGeom prst="rect">
            <a:avLst/>
          </a:prstGeom>
          <a:noFill/>
        </p:spPr>
        <p:txBody>
          <a:bodyPr wrap="square" rtlCol="0">
            <a:spAutoFit/>
          </a:bodyPr>
          <a:lstStyle/>
          <a:p>
            <a:r>
              <a:rPr lang="en-US" sz="2000" b="1" dirty="0">
                <a:solidFill>
                  <a:schemeClr val="accent6">
                    <a:lumMod val="75000"/>
                  </a:schemeClr>
                </a:solidFill>
              </a:rPr>
              <a:t>UNITED STATES  DEPARTMENT OF COMMERCE OFFICE OF FINANCIAL MANAGEMENT</a:t>
            </a:r>
          </a:p>
        </p:txBody>
      </p:sp>
      <p:pic>
        <p:nvPicPr>
          <p:cNvPr id="9" name="Picture 8">
            <a:extLst>
              <a:ext uri="{FF2B5EF4-FFF2-40B4-BE49-F238E27FC236}">
                <a16:creationId xmlns:a16="http://schemas.microsoft.com/office/drawing/2014/main" id="{85FB5CD2-40A5-4229-850E-F0A4FEFDC31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1962" y="111168"/>
            <a:ext cx="1192295" cy="1148577"/>
          </a:xfrm>
          <a:prstGeom prst="flowChartConnector">
            <a:avLst/>
          </a:prstGeom>
          <a:effectLst>
            <a:softEdge rad="76200"/>
          </a:effectLst>
        </p:spPr>
      </p:pic>
      <p:sp>
        <p:nvSpPr>
          <p:cNvPr id="13" name="Text Placeholder 12">
            <a:extLst>
              <a:ext uri="{FF2B5EF4-FFF2-40B4-BE49-F238E27FC236}">
                <a16:creationId xmlns:a16="http://schemas.microsoft.com/office/drawing/2014/main" id="{85201572-2F57-4D01-8426-B1BA753089CC}"/>
              </a:ext>
            </a:extLst>
          </p:cNvPr>
          <p:cNvSpPr>
            <a:spLocks noGrp="1"/>
          </p:cNvSpPr>
          <p:nvPr>
            <p:ph type="body" sz="quarter" idx="12" hasCustomPrompt="1"/>
          </p:nvPr>
        </p:nvSpPr>
        <p:spPr>
          <a:xfrm>
            <a:off x="1221088" y="3066740"/>
            <a:ext cx="10031412" cy="822325"/>
          </a:xfrm>
        </p:spPr>
        <p:txBody>
          <a:bodyPr/>
          <a:lstStyle>
            <a:lvl1pPr>
              <a:defRPr sz="6000">
                <a:solidFill>
                  <a:schemeClr val="bg1"/>
                </a:solidFill>
              </a:defRPr>
            </a:lvl1pPr>
          </a:lstStyle>
          <a:p>
            <a:pPr lvl="0"/>
            <a:r>
              <a:rPr lang="en-US" dirty="0"/>
              <a:t>Insert title here</a:t>
            </a:r>
          </a:p>
        </p:txBody>
      </p:sp>
      <p:pic>
        <p:nvPicPr>
          <p:cNvPr id="3074" name="Picture 2">
            <a:extLst>
              <a:ext uri="{FF2B5EF4-FFF2-40B4-BE49-F238E27FC236}">
                <a16:creationId xmlns:a16="http://schemas.microsoft.com/office/drawing/2014/main" id="{6F9D1878-D57A-41B5-9F3D-747817D8F4E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829800" y="111168"/>
            <a:ext cx="2357438" cy="12223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5">
            <a:extLst>
              <a:ext uri="{FF2B5EF4-FFF2-40B4-BE49-F238E27FC236}">
                <a16:creationId xmlns:a16="http://schemas.microsoft.com/office/drawing/2014/main" id="{C44641F5-FE30-4FF3-8CBF-CECCBEB63673}"/>
              </a:ext>
            </a:extLst>
          </p:cNvPr>
          <p:cNvSpPr>
            <a:spLocks noGrp="1"/>
          </p:cNvSpPr>
          <p:nvPr>
            <p:ph type="body" sz="quarter" idx="13" hasCustomPrompt="1"/>
          </p:nvPr>
        </p:nvSpPr>
        <p:spPr>
          <a:xfrm>
            <a:off x="1319213" y="5376583"/>
            <a:ext cx="3170237" cy="485775"/>
          </a:xfrm>
        </p:spPr>
        <p:txBody>
          <a:bodyPr/>
          <a:lstStyle>
            <a:lvl1pPr>
              <a:defRPr>
                <a:solidFill>
                  <a:schemeClr val="bg1"/>
                </a:solidFill>
                <a:latin typeface="+mn-lt"/>
              </a:defRPr>
            </a:lvl1pPr>
          </a:lstStyle>
          <a:p>
            <a:pPr lvl="0"/>
            <a:r>
              <a:rPr lang="en-US" dirty="0"/>
              <a:t>Date</a:t>
            </a:r>
          </a:p>
          <a:p>
            <a:pPr lvl="4"/>
            <a:endParaRPr lang="en-US" dirty="0"/>
          </a:p>
        </p:txBody>
      </p:sp>
    </p:spTree>
    <p:extLst>
      <p:ext uri="{BB962C8B-B14F-4D97-AF65-F5344CB8AC3E}">
        <p14:creationId xmlns:p14="http://schemas.microsoft.com/office/powerpoint/2010/main" val="213408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6" descr="Dark Blue Background Images (42+ images)">
            <a:extLst>
              <a:ext uri="{FF2B5EF4-FFF2-40B4-BE49-F238E27FC236}">
                <a16:creationId xmlns:a16="http://schemas.microsoft.com/office/drawing/2014/main" id="{C409529F-FFF4-4FBD-BA5D-25E8304D85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4FA0D241-CCE3-4702-A7CF-07D084DEECA4}"/>
              </a:ext>
            </a:extLst>
          </p:cNvPr>
          <p:cNvSpPr>
            <a:spLocks noGrp="1"/>
          </p:cNvSpPr>
          <p:nvPr>
            <p:ph type="sldNum" sz="quarter" idx="10"/>
          </p:nvPr>
        </p:nvSpPr>
        <p:spPr/>
        <p:txBody>
          <a:bodyPr/>
          <a:lstStyle/>
          <a:p>
            <a:fld id="{6289DD28-B7F3-48CB-979A-8C09CFD45571}" type="slidenum">
              <a:rPr lang="en-US" smtClean="0"/>
              <a:t>‹#›</a:t>
            </a:fld>
            <a:endParaRPr lang="en-US" dirty="0"/>
          </a:p>
        </p:txBody>
      </p:sp>
      <p:sp>
        <p:nvSpPr>
          <p:cNvPr id="6" name="TextBox 5">
            <a:extLst>
              <a:ext uri="{FF2B5EF4-FFF2-40B4-BE49-F238E27FC236}">
                <a16:creationId xmlns:a16="http://schemas.microsoft.com/office/drawing/2014/main" id="{DA27EAF6-9B5C-467C-8D49-FB13B99BD9E3}"/>
              </a:ext>
            </a:extLst>
          </p:cNvPr>
          <p:cNvSpPr txBox="1"/>
          <p:nvPr userDrawn="1"/>
        </p:nvSpPr>
        <p:spPr>
          <a:xfrm>
            <a:off x="1258801" y="4128573"/>
            <a:ext cx="6882493" cy="707886"/>
          </a:xfrm>
          <a:prstGeom prst="rect">
            <a:avLst/>
          </a:prstGeom>
          <a:noFill/>
        </p:spPr>
        <p:txBody>
          <a:bodyPr wrap="square" rtlCol="0">
            <a:spAutoFit/>
          </a:bodyPr>
          <a:lstStyle/>
          <a:p>
            <a:r>
              <a:rPr lang="en-US" sz="2000" b="1" dirty="0">
                <a:solidFill>
                  <a:srgbClr val="FFFF00"/>
                </a:solidFill>
              </a:rPr>
              <a:t>UNITED STATES  DEPARTMENT OF COMMERCE OFFICE OF FINANCIAL MANAGEMENT</a:t>
            </a:r>
          </a:p>
        </p:txBody>
      </p:sp>
      <p:pic>
        <p:nvPicPr>
          <p:cNvPr id="8" name="Picture 7">
            <a:extLst>
              <a:ext uri="{FF2B5EF4-FFF2-40B4-BE49-F238E27FC236}">
                <a16:creationId xmlns:a16="http://schemas.microsoft.com/office/drawing/2014/main" id="{943907E3-93B8-47AE-A980-EDEC80D0A871}"/>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cxnSp>
        <p:nvCxnSpPr>
          <p:cNvPr id="11" name="Straight Arrow Connector 10">
            <a:extLst>
              <a:ext uri="{FF2B5EF4-FFF2-40B4-BE49-F238E27FC236}">
                <a16:creationId xmlns:a16="http://schemas.microsoft.com/office/drawing/2014/main" id="{764BED39-4413-4930-9D11-478E470097FA}"/>
              </a:ext>
            </a:extLst>
          </p:cNvPr>
          <p:cNvCxnSpPr/>
          <p:nvPr userDrawn="1"/>
        </p:nvCxnSpPr>
        <p:spPr>
          <a:xfrm flipV="1">
            <a:off x="1258801" y="3984928"/>
            <a:ext cx="8705944" cy="12814"/>
          </a:xfrm>
          <a:prstGeom prst="straightConnector1">
            <a:avLst/>
          </a:prstGeom>
          <a:ln w="57150">
            <a:solidFill>
              <a:schemeClr val="accent3">
                <a:lumMod val="60000"/>
                <a:lumOff val="4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 Placeholder 12">
            <a:extLst>
              <a:ext uri="{FF2B5EF4-FFF2-40B4-BE49-F238E27FC236}">
                <a16:creationId xmlns:a16="http://schemas.microsoft.com/office/drawing/2014/main" id="{DAC23353-8F1B-49DB-8126-E738B42CD465}"/>
              </a:ext>
            </a:extLst>
          </p:cNvPr>
          <p:cNvSpPr>
            <a:spLocks noGrp="1"/>
          </p:cNvSpPr>
          <p:nvPr>
            <p:ph type="body" sz="quarter" idx="11" hasCustomPrompt="1"/>
          </p:nvPr>
        </p:nvSpPr>
        <p:spPr>
          <a:xfrm>
            <a:off x="1258801" y="2185690"/>
            <a:ext cx="11077575" cy="3392488"/>
          </a:xfrm>
        </p:spPr>
        <p:txBody>
          <a:bodyPr/>
          <a:lstStyle>
            <a:lvl1pPr>
              <a:defRPr sz="6000" b="1">
                <a:solidFill>
                  <a:schemeClr val="bg1"/>
                </a:solidFill>
                <a:latin typeface="Arial Black" panose="020B0A04020102020204" pitchFamily="34" charset="0"/>
              </a:defRPr>
            </a:lvl1pPr>
            <a:lvl5pPr>
              <a:defRPr sz="6000"/>
            </a:lvl5pPr>
          </a:lstStyle>
          <a:p>
            <a:r>
              <a:rPr lang="en-US" sz="2400" dirty="0">
                <a:solidFill>
                  <a:schemeClr val="bg1"/>
                </a:solidFill>
              </a:rPr>
              <a:t>1</a:t>
            </a:r>
            <a:r>
              <a:rPr lang="en-US" sz="2400" baseline="30000" dirty="0">
                <a:solidFill>
                  <a:schemeClr val="bg1"/>
                </a:solidFill>
              </a:rPr>
              <a:t>st</a:t>
            </a:r>
            <a:r>
              <a:rPr lang="en-US" sz="2400" dirty="0">
                <a:solidFill>
                  <a:schemeClr val="bg1"/>
                </a:solidFill>
              </a:rPr>
              <a:t> line of Title</a:t>
            </a:r>
          </a:p>
          <a:p>
            <a:r>
              <a:rPr lang="en-US" sz="2400" dirty="0">
                <a:solidFill>
                  <a:schemeClr val="bg1"/>
                </a:solidFill>
              </a:rPr>
              <a:t>2</a:t>
            </a:r>
            <a:r>
              <a:rPr lang="en-US" sz="2400" baseline="30000" dirty="0">
                <a:solidFill>
                  <a:schemeClr val="bg1"/>
                </a:solidFill>
              </a:rPr>
              <a:t>nd</a:t>
            </a:r>
            <a:r>
              <a:rPr lang="en-US" sz="2400" dirty="0">
                <a:solidFill>
                  <a:schemeClr val="bg1"/>
                </a:solidFill>
              </a:rPr>
              <a:t> line of Title</a:t>
            </a:r>
          </a:p>
          <a:p>
            <a:r>
              <a:rPr lang="en-US" sz="2400" dirty="0">
                <a:solidFill>
                  <a:schemeClr val="bg1"/>
                </a:solidFill>
              </a:rPr>
              <a:t>3</a:t>
            </a:r>
            <a:r>
              <a:rPr lang="en-US" sz="2400" baseline="30000" dirty="0">
                <a:solidFill>
                  <a:schemeClr val="bg1"/>
                </a:solidFill>
              </a:rPr>
              <a:t>rd</a:t>
            </a:r>
            <a:r>
              <a:rPr lang="en-US" sz="2400" dirty="0">
                <a:solidFill>
                  <a:schemeClr val="bg1"/>
                </a:solidFill>
              </a:rPr>
              <a:t> line of Title</a:t>
            </a:r>
            <a:endParaRPr lang="en-US" sz="2400" i="1" dirty="0">
              <a:solidFill>
                <a:schemeClr val="bg1"/>
              </a:solidFill>
            </a:endParaRPr>
          </a:p>
          <a:p>
            <a:pPr lvl="4"/>
            <a:endParaRPr lang="en-US" dirty="0"/>
          </a:p>
        </p:txBody>
      </p:sp>
      <p:sp>
        <p:nvSpPr>
          <p:cNvPr id="4" name="Text Placeholder 3">
            <a:extLst>
              <a:ext uri="{FF2B5EF4-FFF2-40B4-BE49-F238E27FC236}">
                <a16:creationId xmlns:a16="http://schemas.microsoft.com/office/drawing/2014/main" id="{031FCF8F-67FB-4B42-8838-2A06BFD302D8}"/>
              </a:ext>
            </a:extLst>
          </p:cNvPr>
          <p:cNvSpPr>
            <a:spLocks noGrp="1"/>
          </p:cNvSpPr>
          <p:nvPr>
            <p:ph type="body" sz="quarter" idx="12" hasCustomPrompt="1"/>
          </p:nvPr>
        </p:nvSpPr>
        <p:spPr>
          <a:xfrm>
            <a:off x="1258888" y="5162550"/>
            <a:ext cx="2408237" cy="895350"/>
          </a:xfrm>
        </p:spPr>
        <p:txBody>
          <a:bodyPr/>
          <a:lstStyle>
            <a:lvl1pPr>
              <a:defRPr sz="2400">
                <a:solidFill>
                  <a:schemeClr val="bg1"/>
                </a:solidFill>
                <a:latin typeface="Arial  "/>
              </a:defRPr>
            </a:lvl1pPr>
          </a:lstStyle>
          <a:p>
            <a:pPr lvl="0"/>
            <a:r>
              <a:rPr lang="en-US" dirty="0"/>
              <a:t>Date</a:t>
            </a:r>
          </a:p>
        </p:txBody>
      </p:sp>
      <p:pic>
        <p:nvPicPr>
          <p:cNvPr id="17" name="Picture 2">
            <a:extLst>
              <a:ext uri="{FF2B5EF4-FFF2-40B4-BE49-F238E27FC236}">
                <a16:creationId xmlns:a16="http://schemas.microsoft.com/office/drawing/2014/main" id="{FA3D542F-A4F6-44C8-A0F0-863A60C00E3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924024" y="190499"/>
            <a:ext cx="1038225" cy="971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56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 icon onl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3" name="Slide Number Placeholder 2">
            <a:extLst>
              <a:ext uri="{FF2B5EF4-FFF2-40B4-BE49-F238E27FC236}">
                <a16:creationId xmlns:a16="http://schemas.microsoft.com/office/drawing/2014/main" id="{FBC10794-1B77-4DF3-9EA9-BEDB8A1FF48A}"/>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r>
              <a:rPr lang="en-US" sz="2400" dirty="0">
                <a:solidFill>
                  <a:schemeClr val="bg1"/>
                </a:solidFill>
              </a:rPr>
              <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14" name="TextBox 13">
            <a:extLst>
              <a:ext uri="{FF2B5EF4-FFF2-40B4-BE49-F238E27FC236}">
                <a16:creationId xmlns:a16="http://schemas.microsoft.com/office/drawing/2014/main" id="{4E5AD4B0-ADE4-4017-94D2-EC95B22BCAD1}"/>
              </a:ext>
            </a:extLst>
          </p:cNvPr>
          <p:cNvSpPr txBox="1"/>
          <p:nvPr userDrawn="1"/>
        </p:nvSpPr>
        <p:spPr>
          <a:xfrm>
            <a:off x="6991860" y="1581841"/>
            <a:ext cx="184616" cy="338344"/>
          </a:xfrm>
          <a:prstGeom prst="rect">
            <a:avLst/>
          </a:prstGeom>
          <a:noFill/>
        </p:spPr>
        <p:txBody>
          <a:bodyPr wrap="none" rtlCol="0" anchor="b" anchorCtr="0">
            <a:spAutoFit/>
          </a:bodyPr>
          <a:lstStyle/>
          <a:p>
            <a:pPr defTabSz="913851">
              <a:defRPr/>
            </a:pPr>
            <a:endParaRPr lang="en-US" sz="1599" b="1" dirty="0">
              <a:solidFill>
                <a:srgbClr val="595959"/>
              </a:solidFill>
              <a:latin typeface="Poppins" pitchFamily="2" charset="77"/>
              <a:ea typeface="League Spartan" charset="0"/>
              <a:cs typeface="Poppins" pitchFamily="2" charset="77"/>
            </a:endParaRPr>
          </a:p>
        </p:txBody>
      </p:sp>
      <p:sp>
        <p:nvSpPr>
          <p:cNvPr id="28" name="Text Placeholder 27">
            <a:extLst>
              <a:ext uri="{FF2B5EF4-FFF2-40B4-BE49-F238E27FC236}">
                <a16:creationId xmlns:a16="http://schemas.microsoft.com/office/drawing/2014/main" id="{305785B3-2BAB-44BF-A1A3-E1C53FC8E4DD}"/>
              </a:ext>
            </a:extLst>
          </p:cNvPr>
          <p:cNvSpPr>
            <a:spLocks noGrp="1"/>
          </p:cNvSpPr>
          <p:nvPr>
            <p:ph type="body" sz="quarter" idx="11" hasCustomPrompt="1"/>
          </p:nvPr>
        </p:nvSpPr>
        <p:spPr>
          <a:xfrm>
            <a:off x="7084168" y="3966761"/>
            <a:ext cx="3695346" cy="338344"/>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sz="2400">
                <a:solidFill>
                  <a:schemeClr val="accent4"/>
                </a:solidFill>
                <a:latin typeface="Poppins"/>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4</a:t>
            </a:r>
          </a:p>
        </p:txBody>
      </p:sp>
      <p:sp>
        <p:nvSpPr>
          <p:cNvPr id="29" name="Text Placeholder 27">
            <a:extLst>
              <a:ext uri="{FF2B5EF4-FFF2-40B4-BE49-F238E27FC236}">
                <a16:creationId xmlns:a16="http://schemas.microsoft.com/office/drawing/2014/main" id="{798F8F1D-2842-4DDC-97FF-B118ECA66F5D}"/>
              </a:ext>
            </a:extLst>
          </p:cNvPr>
          <p:cNvSpPr>
            <a:spLocks noGrp="1"/>
          </p:cNvSpPr>
          <p:nvPr>
            <p:ph type="body" sz="quarter" idx="12" hasCustomPrompt="1"/>
          </p:nvPr>
        </p:nvSpPr>
        <p:spPr>
          <a:xfrm>
            <a:off x="7084168" y="2765561"/>
            <a:ext cx="3695346" cy="338344"/>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sz="2400">
                <a:solidFill>
                  <a:schemeClr val="accent4"/>
                </a:solidFill>
                <a:latin typeface="Poppins"/>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3</a:t>
            </a:r>
          </a:p>
        </p:txBody>
      </p:sp>
      <p:sp>
        <p:nvSpPr>
          <p:cNvPr id="30" name="Text Placeholder 27">
            <a:extLst>
              <a:ext uri="{FF2B5EF4-FFF2-40B4-BE49-F238E27FC236}">
                <a16:creationId xmlns:a16="http://schemas.microsoft.com/office/drawing/2014/main" id="{FDBF426C-6E57-4C53-98B3-A5B103E9A814}"/>
              </a:ext>
            </a:extLst>
          </p:cNvPr>
          <p:cNvSpPr>
            <a:spLocks noGrp="1"/>
          </p:cNvSpPr>
          <p:nvPr>
            <p:ph type="body" sz="quarter" idx="13" hasCustomPrompt="1"/>
          </p:nvPr>
        </p:nvSpPr>
        <p:spPr>
          <a:xfrm>
            <a:off x="7084168" y="1615199"/>
            <a:ext cx="3695346" cy="338344"/>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sz="2400">
                <a:solidFill>
                  <a:schemeClr val="accent4"/>
                </a:solidFill>
                <a:latin typeface="Poppins"/>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2</a:t>
            </a:r>
          </a:p>
        </p:txBody>
      </p:sp>
      <p:sp>
        <p:nvSpPr>
          <p:cNvPr id="31" name="Text Placeholder 27">
            <a:extLst>
              <a:ext uri="{FF2B5EF4-FFF2-40B4-BE49-F238E27FC236}">
                <a16:creationId xmlns:a16="http://schemas.microsoft.com/office/drawing/2014/main" id="{FE95267A-02CA-4A0D-844A-7D409AD0915D}"/>
              </a:ext>
            </a:extLst>
          </p:cNvPr>
          <p:cNvSpPr>
            <a:spLocks noGrp="1"/>
          </p:cNvSpPr>
          <p:nvPr>
            <p:ph type="body" sz="quarter" idx="14" hasCustomPrompt="1"/>
          </p:nvPr>
        </p:nvSpPr>
        <p:spPr>
          <a:xfrm>
            <a:off x="7084168" y="606140"/>
            <a:ext cx="3695346" cy="338344"/>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sz="2400" baseline="0">
                <a:solidFill>
                  <a:schemeClr val="accent4"/>
                </a:solidFill>
                <a:latin typeface="Poppins"/>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1</a:t>
            </a:r>
          </a:p>
        </p:txBody>
      </p:sp>
      <p:sp>
        <p:nvSpPr>
          <p:cNvPr id="10" name="Text Placeholder 9">
            <a:extLst>
              <a:ext uri="{FF2B5EF4-FFF2-40B4-BE49-F238E27FC236}">
                <a16:creationId xmlns:a16="http://schemas.microsoft.com/office/drawing/2014/main" id="{18802AE1-B6A0-48D6-A9AE-CEDAD4009F27}"/>
              </a:ext>
            </a:extLst>
          </p:cNvPr>
          <p:cNvSpPr>
            <a:spLocks noGrp="1"/>
          </p:cNvSpPr>
          <p:nvPr>
            <p:ph type="body" sz="quarter" idx="15" hasCustomPrompt="1"/>
          </p:nvPr>
        </p:nvSpPr>
        <p:spPr>
          <a:xfrm>
            <a:off x="5511659" y="100353"/>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1</a:t>
            </a:r>
          </a:p>
        </p:txBody>
      </p:sp>
      <p:sp>
        <p:nvSpPr>
          <p:cNvPr id="25" name="Text Placeholder 24">
            <a:extLst>
              <a:ext uri="{FF2B5EF4-FFF2-40B4-BE49-F238E27FC236}">
                <a16:creationId xmlns:a16="http://schemas.microsoft.com/office/drawing/2014/main" id="{A98073A2-8697-4116-99BC-0DBB5C7B978A}"/>
              </a:ext>
            </a:extLst>
          </p:cNvPr>
          <p:cNvSpPr>
            <a:spLocks noGrp="1"/>
          </p:cNvSpPr>
          <p:nvPr>
            <p:ph type="body" sz="quarter" idx="16" hasCustomPrompt="1"/>
          </p:nvPr>
        </p:nvSpPr>
        <p:spPr>
          <a:xfrm>
            <a:off x="5721208" y="349363"/>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01</a:t>
            </a:r>
          </a:p>
        </p:txBody>
      </p:sp>
      <p:sp>
        <p:nvSpPr>
          <p:cNvPr id="32" name="Text Placeholder 9">
            <a:extLst>
              <a:ext uri="{FF2B5EF4-FFF2-40B4-BE49-F238E27FC236}">
                <a16:creationId xmlns:a16="http://schemas.microsoft.com/office/drawing/2014/main" id="{CFF3B8F6-2BC7-46A2-B069-4533F54FDFC9}"/>
              </a:ext>
            </a:extLst>
          </p:cNvPr>
          <p:cNvSpPr>
            <a:spLocks noGrp="1"/>
          </p:cNvSpPr>
          <p:nvPr>
            <p:ph type="body" sz="quarter" idx="17" hasCustomPrompt="1"/>
          </p:nvPr>
        </p:nvSpPr>
        <p:spPr>
          <a:xfrm>
            <a:off x="5507416" y="1248049"/>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2</a:t>
            </a:r>
          </a:p>
        </p:txBody>
      </p:sp>
      <p:sp>
        <p:nvSpPr>
          <p:cNvPr id="33" name="Text Placeholder 24">
            <a:extLst>
              <a:ext uri="{FF2B5EF4-FFF2-40B4-BE49-F238E27FC236}">
                <a16:creationId xmlns:a16="http://schemas.microsoft.com/office/drawing/2014/main" id="{8FB01635-4F4E-4F44-8721-A90A049052E4}"/>
              </a:ext>
            </a:extLst>
          </p:cNvPr>
          <p:cNvSpPr>
            <a:spLocks noGrp="1"/>
          </p:cNvSpPr>
          <p:nvPr>
            <p:ph type="body" sz="quarter" idx="18" hasCustomPrompt="1"/>
          </p:nvPr>
        </p:nvSpPr>
        <p:spPr>
          <a:xfrm>
            <a:off x="5707856" y="1457175"/>
            <a:ext cx="771525" cy="733425"/>
          </a:xfrm>
        </p:spPr>
        <p:txBody>
          <a:bodyPr anchor="ctr"/>
          <a:lstStyle>
            <a:lvl1pPr algn="ctr" defTabSz="913851" rtl="0" fontAlgn="base">
              <a:spcBef>
                <a:spcPct val="0"/>
              </a:spcBef>
              <a:spcAft>
                <a:spcPct val="0"/>
              </a:spcAft>
              <a:defRPr lang="en-US" sz="2998" b="1" kern="1200" dirty="0">
                <a:solidFill>
                  <a:schemeClr val="bg2">
                    <a:lumMod val="75000"/>
                  </a:schemeClr>
                </a:solidFill>
                <a:latin typeface="Poppins" pitchFamily="2" charset="77"/>
                <a:ea typeface="League Spartan" charset="0"/>
                <a:cs typeface="Poppins" pitchFamily="2" charset="77"/>
              </a:defRPr>
            </a:lvl1pPr>
          </a:lstStyle>
          <a:p>
            <a:pPr lvl="0"/>
            <a:r>
              <a:rPr lang="en-US" dirty="0"/>
              <a:t>02</a:t>
            </a:r>
          </a:p>
        </p:txBody>
      </p:sp>
      <p:sp>
        <p:nvSpPr>
          <p:cNvPr id="34" name="Text Placeholder 9">
            <a:extLst>
              <a:ext uri="{FF2B5EF4-FFF2-40B4-BE49-F238E27FC236}">
                <a16:creationId xmlns:a16="http://schemas.microsoft.com/office/drawing/2014/main" id="{0B47475B-81A4-4323-8356-42D130953C8F}"/>
              </a:ext>
            </a:extLst>
          </p:cNvPr>
          <p:cNvSpPr>
            <a:spLocks noGrp="1"/>
          </p:cNvSpPr>
          <p:nvPr>
            <p:ph type="body" sz="quarter" idx="19" hasCustomPrompt="1"/>
          </p:nvPr>
        </p:nvSpPr>
        <p:spPr>
          <a:xfrm>
            <a:off x="5507416" y="2391780"/>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3</a:t>
            </a:r>
          </a:p>
        </p:txBody>
      </p:sp>
      <p:sp>
        <p:nvSpPr>
          <p:cNvPr id="35" name="Text Placeholder 24">
            <a:extLst>
              <a:ext uri="{FF2B5EF4-FFF2-40B4-BE49-F238E27FC236}">
                <a16:creationId xmlns:a16="http://schemas.microsoft.com/office/drawing/2014/main" id="{0A79F03F-56B6-4C62-AE4A-82DE39A6F1A3}"/>
              </a:ext>
            </a:extLst>
          </p:cNvPr>
          <p:cNvSpPr>
            <a:spLocks noGrp="1"/>
          </p:cNvSpPr>
          <p:nvPr>
            <p:ph type="body" sz="quarter" idx="20" hasCustomPrompt="1"/>
          </p:nvPr>
        </p:nvSpPr>
        <p:spPr>
          <a:xfrm>
            <a:off x="5716965" y="2589286"/>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03</a:t>
            </a:r>
          </a:p>
        </p:txBody>
      </p:sp>
      <p:sp>
        <p:nvSpPr>
          <p:cNvPr id="36" name="Text Placeholder 9">
            <a:extLst>
              <a:ext uri="{FF2B5EF4-FFF2-40B4-BE49-F238E27FC236}">
                <a16:creationId xmlns:a16="http://schemas.microsoft.com/office/drawing/2014/main" id="{0AE286EA-C944-4F23-A7D3-1D66019EF7BD}"/>
              </a:ext>
            </a:extLst>
          </p:cNvPr>
          <p:cNvSpPr>
            <a:spLocks noGrp="1"/>
          </p:cNvSpPr>
          <p:nvPr>
            <p:ph type="body" sz="quarter" idx="21" hasCustomPrompt="1"/>
          </p:nvPr>
        </p:nvSpPr>
        <p:spPr>
          <a:xfrm>
            <a:off x="5516941" y="3533997"/>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4</a:t>
            </a:r>
          </a:p>
        </p:txBody>
      </p:sp>
      <p:sp>
        <p:nvSpPr>
          <p:cNvPr id="37" name="Text Placeholder 24">
            <a:extLst>
              <a:ext uri="{FF2B5EF4-FFF2-40B4-BE49-F238E27FC236}">
                <a16:creationId xmlns:a16="http://schemas.microsoft.com/office/drawing/2014/main" id="{100E9280-7984-48EB-B837-99A974317DB5}"/>
              </a:ext>
            </a:extLst>
          </p:cNvPr>
          <p:cNvSpPr>
            <a:spLocks noGrp="1"/>
          </p:cNvSpPr>
          <p:nvPr>
            <p:ph type="body" sz="quarter" idx="22" hasCustomPrompt="1"/>
          </p:nvPr>
        </p:nvSpPr>
        <p:spPr>
          <a:xfrm>
            <a:off x="5726490" y="3731503"/>
            <a:ext cx="771525" cy="733425"/>
          </a:xfrm>
        </p:spPr>
        <p:txBody>
          <a:bodyPr anchor="ctr"/>
          <a:lstStyle>
            <a:lvl1pPr algn="ctr" defTabSz="913851" rtl="0" fontAlgn="base">
              <a:spcBef>
                <a:spcPct val="0"/>
              </a:spcBef>
              <a:spcAft>
                <a:spcPct val="0"/>
              </a:spcAft>
              <a:defRPr lang="en-US" sz="2998" b="1" kern="1200" dirty="0">
                <a:solidFill>
                  <a:schemeClr val="bg2">
                    <a:lumMod val="75000"/>
                  </a:schemeClr>
                </a:solidFill>
                <a:latin typeface="Poppins" pitchFamily="2" charset="77"/>
                <a:ea typeface="League Spartan" charset="0"/>
                <a:cs typeface="Poppins" pitchFamily="2" charset="77"/>
              </a:defRPr>
            </a:lvl1pPr>
          </a:lstStyle>
          <a:p>
            <a:pPr lvl="0"/>
            <a:r>
              <a:rPr lang="en-US" dirty="0"/>
              <a:t>04</a:t>
            </a:r>
          </a:p>
        </p:txBody>
      </p:sp>
      <p:sp>
        <p:nvSpPr>
          <p:cNvPr id="38" name="Text Placeholder 27">
            <a:extLst>
              <a:ext uri="{FF2B5EF4-FFF2-40B4-BE49-F238E27FC236}">
                <a16:creationId xmlns:a16="http://schemas.microsoft.com/office/drawing/2014/main" id="{44C940F9-5A23-4FF0-A2BB-952CCFBCC54A}"/>
              </a:ext>
            </a:extLst>
          </p:cNvPr>
          <p:cNvSpPr>
            <a:spLocks noGrp="1"/>
          </p:cNvSpPr>
          <p:nvPr>
            <p:ph type="body" sz="quarter" idx="23" hasCustomPrompt="1"/>
          </p:nvPr>
        </p:nvSpPr>
        <p:spPr>
          <a:xfrm>
            <a:off x="7093692" y="5119286"/>
            <a:ext cx="3685821" cy="338344"/>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sz="2400">
                <a:solidFill>
                  <a:schemeClr val="accent4"/>
                </a:solidFill>
                <a:latin typeface="Poppins"/>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5</a:t>
            </a:r>
          </a:p>
        </p:txBody>
      </p:sp>
      <p:sp>
        <p:nvSpPr>
          <p:cNvPr id="39" name="Text Placeholder 9">
            <a:extLst>
              <a:ext uri="{FF2B5EF4-FFF2-40B4-BE49-F238E27FC236}">
                <a16:creationId xmlns:a16="http://schemas.microsoft.com/office/drawing/2014/main" id="{D7E98232-263C-4025-AD00-E8CBEA64AB4E}"/>
              </a:ext>
            </a:extLst>
          </p:cNvPr>
          <p:cNvSpPr>
            <a:spLocks noGrp="1"/>
          </p:cNvSpPr>
          <p:nvPr>
            <p:ph type="body" sz="quarter" idx="24" hasCustomPrompt="1"/>
          </p:nvPr>
        </p:nvSpPr>
        <p:spPr>
          <a:xfrm>
            <a:off x="5526466" y="4686522"/>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5</a:t>
            </a:r>
          </a:p>
        </p:txBody>
      </p:sp>
      <p:sp>
        <p:nvSpPr>
          <p:cNvPr id="40" name="Text Placeholder 24">
            <a:extLst>
              <a:ext uri="{FF2B5EF4-FFF2-40B4-BE49-F238E27FC236}">
                <a16:creationId xmlns:a16="http://schemas.microsoft.com/office/drawing/2014/main" id="{FCEDDBC3-CE80-4645-A19A-813ABD44D4F7}"/>
              </a:ext>
            </a:extLst>
          </p:cNvPr>
          <p:cNvSpPr>
            <a:spLocks noGrp="1"/>
          </p:cNvSpPr>
          <p:nvPr>
            <p:ph type="body" sz="quarter" idx="25" hasCustomPrompt="1"/>
          </p:nvPr>
        </p:nvSpPr>
        <p:spPr>
          <a:xfrm>
            <a:off x="5736015" y="4884028"/>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05</a:t>
            </a:r>
          </a:p>
        </p:txBody>
      </p:sp>
      <p:sp>
        <p:nvSpPr>
          <p:cNvPr id="27" name="Text Placeholder 27">
            <a:extLst>
              <a:ext uri="{FF2B5EF4-FFF2-40B4-BE49-F238E27FC236}">
                <a16:creationId xmlns:a16="http://schemas.microsoft.com/office/drawing/2014/main" id="{56A13F97-32DD-478F-A7F3-CBBFBF4286DC}"/>
              </a:ext>
            </a:extLst>
          </p:cNvPr>
          <p:cNvSpPr>
            <a:spLocks noGrp="1"/>
          </p:cNvSpPr>
          <p:nvPr>
            <p:ph type="body" sz="quarter" idx="26" hasCustomPrompt="1"/>
          </p:nvPr>
        </p:nvSpPr>
        <p:spPr>
          <a:xfrm>
            <a:off x="7093693" y="6259767"/>
            <a:ext cx="3685820" cy="338344"/>
          </a:xfrm>
        </p:spPr>
        <p:txBody>
          <a:bodyPr/>
          <a:lstStyle>
            <a:lvl1pPr marL="0" marR="0" indent="0" algn="l" defTabSz="913851" rtl="0" eaLnBrk="1" fontAlgn="base" latinLnBrk="0" hangingPunct="1">
              <a:lnSpc>
                <a:spcPct val="100000"/>
              </a:lnSpc>
              <a:spcBef>
                <a:spcPct val="0"/>
              </a:spcBef>
              <a:spcAft>
                <a:spcPct val="0"/>
              </a:spcAft>
              <a:buClrTx/>
              <a:buSzTx/>
              <a:buFontTx/>
              <a:buNone/>
              <a:tabLst/>
              <a:defRPr sz="2400">
                <a:solidFill>
                  <a:schemeClr val="accent4"/>
                </a:solidFill>
                <a:latin typeface="Poppins"/>
              </a:defRPr>
            </a:lvl1pPr>
          </a:lstStyle>
          <a:p>
            <a:pPr marL="0" marR="0" lvl="0" indent="0" algn="l" defTabSz="913851" rtl="0" eaLnBrk="1" fontAlgn="base" latinLnBrk="0" hangingPunct="1">
              <a:lnSpc>
                <a:spcPct val="100000"/>
              </a:lnSpc>
              <a:spcBef>
                <a:spcPct val="0"/>
              </a:spcBef>
              <a:spcAft>
                <a:spcPct val="0"/>
              </a:spcAft>
              <a:buClrTx/>
              <a:buSzTx/>
              <a:buFontTx/>
              <a:buNone/>
              <a:tabLst/>
              <a:defRPr/>
            </a:pPr>
            <a:r>
              <a:rPr kumimoji="0" lang="en-US" sz="1599" b="1" i="0" u="none" strike="noStrike" kern="1200" cap="none" spc="0" normalizeH="0" baseline="0" noProof="0" dirty="0">
                <a:ln>
                  <a:noFill/>
                </a:ln>
                <a:solidFill>
                  <a:srgbClr val="595959"/>
                </a:solidFill>
                <a:effectLst/>
                <a:uLnTx/>
                <a:uFillTx/>
                <a:latin typeface="Poppins" pitchFamily="2" charset="77"/>
                <a:ea typeface="League Spartan" charset="0"/>
                <a:cs typeface="Poppins" pitchFamily="2" charset="77"/>
              </a:rPr>
              <a:t>Item 6</a:t>
            </a:r>
          </a:p>
        </p:txBody>
      </p:sp>
      <p:sp>
        <p:nvSpPr>
          <p:cNvPr id="41" name="Text Placeholder 9">
            <a:extLst>
              <a:ext uri="{FF2B5EF4-FFF2-40B4-BE49-F238E27FC236}">
                <a16:creationId xmlns:a16="http://schemas.microsoft.com/office/drawing/2014/main" id="{708D7AF8-7E43-4263-9A6E-51764E45BB14}"/>
              </a:ext>
            </a:extLst>
          </p:cNvPr>
          <p:cNvSpPr>
            <a:spLocks noGrp="1"/>
          </p:cNvSpPr>
          <p:nvPr>
            <p:ph type="body" sz="quarter" idx="27" hasCustomPrompt="1"/>
          </p:nvPr>
        </p:nvSpPr>
        <p:spPr>
          <a:xfrm>
            <a:off x="5526466" y="5827003"/>
            <a:ext cx="1190625" cy="1035050"/>
          </a:xfrm>
        </p:spPr>
        <p:txBody>
          <a:bodyPr vert="horz" lIns="0" tIns="0" rIns="0" bIns="0" rtlCol="0">
            <a:noAutofit/>
          </a:bodyPr>
          <a:lstStyle>
            <a:lvl1pPr algn="ctr">
              <a:defRPr lang="en-US" sz="6896" b="1" dirty="0">
                <a:solidFill>
                  <a:schemeClr val="bg2">
                    <a:lumMod val="90000"/>
                    <a:alpha val="25000"/>
                  </a:schemeClr>
                </a:solidFill>
                <a:latin typeface="Poppins" pitchFamily="2" charset="77"/>
                <a:ea typeface="League Spartan" charset="0"/>
                <a:cs typeface="Poppins" pitchFamily="2" charset="77"/>
              </a:defRPr>
            </a:lvl1pPr>
          </a:lstStyle>
          <a:p>
            <a:pPr lvl="0" algn="ctr" defTabSz="913851">
              <a:spcBef>
                <a:spcPct val="0"/>
              </a:spcBef>
            </a:pPr>
            <a:r>
              <a:rPr lang="en-US" dirty="0"/>
              <a:t>6</a:t>
            </a:r>
          </a:p>
        </p:txBody>
      </p:sp>
      <p:sp>
        <p:nvSpPr>
          <p:cNvPr id="42" name="Text Placeholder 24">
            <a:extLst>
              <a:ext uri="{FF2B5EF4-FFF2-40B4-BE49-F238E27FC236}">
                <a16:creationId xmlns:a16="http://schemas.microsoft.com/office/drawing/2014/main" id="{5980FD48-936F-4D68-A624-A8903266CC08}"/>
              </a:ext>
            </a:extLst>
          </p:cNvPr>
          <p:cNvSpPr>
            <a:spLocks noGrp="1"/>
          </p:cNvSpPr>
          <p:nvPr>
            <p:ph type="body" sz="quarter" idx="28" hasCustomPrompt="1"/>
          </p:nvPr>
        </p:nvSpPr>
        <p:spPr>
          <a:xfrm>
            <a:off x="5736015" y="6024509"/>
            <a:ext cx="771525" cy="733425"/>
          </a:xfrm>
        </p:spPr>
        <p:txBody>
          <a:bodyPr anchor="ctr"/>
          <a:lstStyle>
            <a:lvl1pPr algn="ctr" defTabSz="913851" rtl="0" fontAlgn="base">
              <a:spcBef>
                <a:spcPct val="0"/>
              </a:spcBef>
              <a:spcAft>
                <a:spcPct val="0"/>
              </a:spcAft>
              <a:defRPr lang="en-US" sz="2998" b="1" i="0" kern="1200" dirty="0">
                <a:solidFill>
                  <a:schemeClr val="bg2">
                    <a:lumMod val="75000"/>
                  </a:schemeClr>
                </a:solidFill>
                <a:latin typeface="Poppins" pitchFamily="2" charset="77"/>
                <a:ea typeface="League Spartan" charset="0"/>
                <a:cs typeface="Poppins" pitchFamily="2" charset="77"/>
              </a:defRPr>
            </a:lvl1pPr>
          </a:lstStyle>
          <a:p>
            <a:pPr marL="0" lvl="0" indent="0" algn="ctr" defTabSz="913851" rtl="0" eaLnBrk="1" fontAlgn="base" hangingPunct="1">
              <a:lnSpc>
                <a:spcPct val="110000"/>
              </a:lnSpc>
              <a:spcBef>
                <a:spcPct val="0"/>
              </a:spcBef>
              <a:spcAft>
                <a:spcPct val="0"/>
              </a:spcAft>
              <a:buFont typeface="Arial" pitchFamily="34" charset="0"/>
              <a:buNone/>
            </a:pPr>
            <a:r>
              <a:rPr lang="en-US" dirty="0"/>
              <a:t>06</a:t>
            </a:r>
          </a:p>
        </p:txBody>
      </p:sp>
      <p:pic>
        <p:nvPicPr>
          <p:cNvPr id="2" name="Picture 1">
            <a:extLst>
              <a:ext uri="{FF2B5EF4-FFF2-40B4-BE49-F238E27FC236}">
                <a16:creationId xmlns:a16="http://schemas.microsoft.com/office/drawing/2014/main" id="{ADB2CB11-14B8-4681-B434-AB742D3703A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635CB39-3C77-418F-8569-7FDEBC5A1287}"/>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Tree>
    <p:extLst>
      <p:ext uri="{BB962C8B-B14F-4D97-AF65-F5344CB8AC3E}">
        <p14:creationId xmlns:p14="http://schemas.microsoft.com/office/powerpoint/2010/main" val="2006632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genda Slide - icon only">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3" name="Slide Number Placeholder 2">
            <a:extLst>
              <a:ext uri="{FF2B5EF4-FFF2-40B4-BE49-F238E27FC236}">
                <a16:creationId xmlns:a16="http://schemas.microsoft.com/office/drawing/2014/main" id="{FBC10794-1B77-4DF3-9EA9-BEDB8A1FF48A}"/>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r>
              <a:rPr lang="en-US" sz="2400" dirty="0">
                <a:solidFill>
                  <a:schemeClr val="bg1"/>
                </a:solidFill>
              </a:rPr>
              <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14" name="TextBox 13">
            <a:extLst>
              <a:ext uri="{FF2B5EF4-FFF2-40B4-BE49-F238E27FC236}">
                <a16:creationId xmlns:a16="http://schemas.microsoft.com/office/drawing/2014/main" id="{4E5AD4B0-ADE4-4017-94D2-EC95B22BCAD1}"/>
              </a:ext>
            </a:extLst>
          </p:cNvPr>
          <p:cNvSpPr txBox="1"/>
          <p:nvPr userDrawn="1"/>
        </p:nvSpPr>
        <p:spPr>
          <a:xfrm>
            <a:off x="6991860" y="1581841"/>
            <a:ext cx="184616" cy="338344"/>
          </a:xfrm>
          <a:prstGeom prst="rect">
            <a:avLst/>
          </a:prstGeom>
          <a:noFill/>
        </p:spPr>
        <p:txBody>
          <a:bodyPr wrap="none" rtlCol="0" anchor="b" anchorCtr="0">
            <a:spAutoFit/>
          </a:bodyPr>
          <a:lstStyle/>
          <a:p>
            <a:pPr defTabSz="913851">
              <a:defRPr/>
            </a:pPr>
            <a:endParaRPr lang="en-US" sz="1599" b="1" dirty="0">
              <a:solidFill>
                <a:srgbClr val="595959"/>
              </a:solidFill>
              <a:latin typeface="Poppins" pitchFamily="2" charset="77"/>
              <a:ea typeface="League Spartan" charset="0"/>
              <a:cs typeface="Poppins" pitchFamily="2" charset="77"/>
            </a:endParaRPr>
          </a:p>
        </p:txBody>
      </p:sp>
      <p:sp>
        <p:nvSpPr>
          <p:cNvPr id="10" name="Text Placeholder 9">
            <a:extLst>
              <a:ext uri="{FF2B5EF4-FFF2-40B4-BE49-F238E27FC236}">
                <a16:creationId xmlns:a16="http://schemas.microsoft.com/office/drawing/2014/main" id="{18802AE1-B6A0-48D6-A9AE-CEDAD4009F27}"/>
              </a:ext>
            </a:extLst>
          </p:cNvPr>
          <p:cNvSpPr>
            <a:spLocks noGrp="1"/>
          </p:cNvSpPr>
          <p:nvPr>
            <p:ph type="body" sz="quarter" idx="15" hasCustomPrompt="1"/>
          </p:nvPr>
        </p:nvSpPr>
        <p:spPr>
          <a:xfrm>
            <a:off x="5511659" y="100353"/>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1</a:t>
            </a:r>
          </a:p>
        </p:txBody>
      </p:sp>
      <p:sp>
        <p:nvSpPr>
          <p:cNvPr id="25" name="Text Placeholder 24">
            <a:extLst>
              <a:ext uri="{FF2B5EF4-FFF2-40B4-BE49-F238E27FC236}">
                <a16:creationId xmlns:a16="http://schemas.microsoft.com/office/drawing/2014/main" id="{A98073A2-8697-4116-99BC-0DBB5C7B978A}"/>
              </a:ext>
            </a:extLst>
          </p:cNvPr>
          <p:cNvSpPr>
            <a:spLocks noGrp="1"/>
          </p:cNvSpPr>
          <p:nvPr>
            <p:ph type="body" sz="quarter" idx="16" hasCustomPrompt="1"/>
          </p:nvPr>
        </p:nvSpPr>
        <p:spPr>
          <a:xfrm>
            <a:off x="5721208" y="349363"/>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01</a:t>
            </a:r>
          </a:p>
        </p:txBody>
      </p:sp>
      <p:sp>
        <p:nvSpPr>
          <p:cNvPr id="32" name="Text Placeholder 9">
            <a:extLst>
              <a:ext uri="{FF2B5EF4-FFF2-40B4-BE49-F238E27FC236}">
                <a16:creationId xmlns:a16="http://schemas.microsoft.com/office/drawing/2014/main" id="{CFF3B8F6-2BC7-46A2-B069-4533F54FDFC9}"/>
              </a:ext>
            </a:extLst>
          </p:cNvPr>
          <p:cNvSpPr>
            <a:spLocks noGrp="1"/>
          </p:cNvSpPr>
          <p:nvPr>
            <p:ph type="body" sz="quarter" idx="17" hasCustomPrompt="1"/>
          </p:nvPr>
        </p:nvSpPr>
        <p:spPr>
          <a:xfrm>
            <a:off x="5507416" y="1248049"/>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2</a:t>
            </a:r>
          </a:p>
        </p:txBody>
      </p:sp>
      <p:sp>
        <p:nvSpPr>
          <p:cNvPr id="33" name="Text Placeholder 24">
            <a:extLst>
              <a:ext uri="{FF2B5EF4-FFF2-40B4-BE49-F238E27FC236}">
                <a16:creationId xmlns:a16="http://schemas.microsoft.com/office/drawing/2014/main" id="{8FB01635-4F4E-4F44-8721-A90A049052E4}"/>
              </a:ext>
            </a:extLst>
          </p:cNvPr>
          <p:cNvSpPr>
            <a:spLocks noGrp="1"/>
          </p:cNvSpPr>
          <p:nvPr>
            <p:ph type="body" sz="quarter" idx="18" hasCustomPrompt="1"/>
          </p:nvPr>
        </p:nvSpPr>
        <p:spPr>
          <a:xfrm>
            <a:off x="5707856" y="1457175"/>
            <a:ext cx="771525" cy="733425"/>
          </a:xfrm>
        </p:spPr>
        <p:txBody>
          <a:bodyPr anchor="ctr"/>
          <a:lstStyle>
            <a:lvl1pPr algn="ctr" defTabSz="913851" rtl="0" fontAlgn="base">
              <a:spcBef>
                <a:spcPct val="0"/>
              </a:spcBef>
              <a:spcAft>
                <a:spcPct val="0"/>
              </a:spcAft>
              <a:defRPr lang="en-US" sz="2998" b="1" kern="1200" dirty="0">
                <a:solidFill>
                  <a:schemeClr val="bg2">
                    <a:lumMod val="75000"/>
                  </a:schemeClr>
                </a:solidFill>
                <a:latin typeface="Poppins" pitchFamily="2" charset="77"/>
                <a:ea typeface="League Spartan" charset="0"/>
                <a:cs typeface="Poppins" pitchFamily="2" charset="77"/>
              </a:defRPr>
            </a:lvl1pPr>
          </a:lstStyle>
          <a:p>
            <a:pPr lvl="0"/>
            <a:r>
              <a:rPr lang="en-US" dirty="0"/>
              <a:t>02</a:t>
            </a:r>
          </a:p>
        </p:txBody>
      </p:sp>
      <p:sp>
        <p:nvSpPr>
          <p:cNvPr id="34" name="Text Placeholder 9">
            <a:extLst>
              <a:ext uri="{FF2B5EF4-FFF2-40B4-BE49-F238E27FC236}">
                <a16:creationId xmlns:a16="http://schemas.microsoft.com/office/drawing/2014/main" id="{0B47475B-81A4-4323-8356-42D130953C8F}"/>
              </a:ext>
            </a:extLst>
          </p:cNvPr>
          <p:cNvSpPr>
            <a:spLocks noGrp="1"/>
          </p:cNvSpPr>
          <p:nvPr>
            <p:ph type="body" sz="quarter" idx="19" hasCustomPrompt="1"/>
          </p:nvPr>
        </p:nvSpPr>
        <p:spPr>
          <a:xfrm>
            <a:off x="5507416" y="2391780"/>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3</a:t>
            </a:r>
          </a:p>
        </p:txBody>
      </p:sp>
      <p:sp>
        <p:nvSpPr>
          <p:cNvPr id="35" name="Text Placeholder 24">
            <a:extLst>
              <a:ext uri="{FF2B5EF4-FFF2-40B4-BE49-F238E27FC236}">
                <a16:creationId xmlns:a16="http://schemas.microsoft.com/office/drawing/2014/main" id="{0A79F03F-56B6-4C62-AE4A-82DE39A6F1A3}"/>
              </a:ext>
            </a:extLst>
          </p:cNvPr>
          <p:cNvSpPr>
            <a:spLocks noGrp="1"/>
          </p:cNvSpPr>
          <p:nvPr>
            <p:ph type="body" sz="quarter" idx="20" hasCustomPrompt="1"/>
          </p:nvPr>
        </p:nvSpPr>
        <p:spPr>
          <a:xfrm>
            <a:off x="5716965" y="2589286"/>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03</a:t>
            </a:r>
          </a:p>
        </p:txBody>
      </p:sp>
      <p:sp>
        <p:nvSpPr>
          <p:cNvPr id="36" name="Text Placeholder 9">
            <a:extLst>
              <a:ext uri="{FF2B5EF4-FFF2-40B4-BE49-F238E27FC236}">
                <a16:creationId xmlns:a16="http://schemas.microsoft.com/office/drawing/2014/main" id="{0AE286EA-C944-4F23-A7D3-1D66019EF7BD}"/>
              </a:ext>
            </a:extLst>
          </p:cNvPr>
          <p:cNvSpPr>
            <a:spLocks noGrp="1"/>
          </p:cNvSpPr>
          <p:nvPr>
            <p:ph type="body" sz="quarter" idx="21" hasCustomPrompt="1"/>
          </p:nvPr>
        </p:nvSpPr>
        <p:spPr>
          <a:xfrm>
            <a:off x="5516941" y="3533997"/>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4</a:t>
            </a:r>
          </a:p>
        </p:txBody>
      </p:sp>
      <p:sp>
        <p:nvSpPr>
          <p:cNvPr id="37" name="Text Placeholder 24">
            <a:extLst>
              <a:ext uri="{FF2B5EF4-FFF2-40B4-BE49-F238E27FC236}">
                <a16:creationId xmlns:a16="http://schemas.microsoft.com/office/drawing/2014/main" id="{100E9280-7984-48EB-B837-99A974317DB5}"/>
              </a:ext>
            </a:extLst>
          </p:cNvPr>
          <p:cNvSpPr>
            <a:spLocks noGrp="1"/>
          </p:cNvSpPr>
          <p:nvPr>
            <p:ph type="body" sz="quarter" idx="22" hasCustomPrompt="1"/>
          </p:nvPr>
        </p:nvSpPr>
        <p:spPr>
          <a:xfrm>
            <a:off x="5726490" y="3731503"/>
            <a:ext cx="771525" cy="733425"/>
          </a:xfrm>
        </p:spPr>
        <p:txBody>
          <a:bodyPr anchor="ctr"/>
          <a:lstStyle>
            <a:lvl1pPr algn="ctr" defTabSz="913851" rtl="0" fontAlgn="base">
              <a:spcBef>
                <a:spcPct val="0"/>
              </a:spcBef>
              <a:spcAft>
                <a:spcPct val="0"/>
              </a:spcAft>
              <a:defRPr lang="en-US" sz="2998" b="1" kern="1200" dirty="0">
                <a:solidFill>
                  <a:schemeClr val="bg2">
                    <a:lumMod val="75000"/>
                  </a:schemeClr>
                </a:solidFill>
                <a:latin typeface="Poppins" pitchFamily="2" charset="77"/>
                <a:ea typeface="League Spartan" charset="0"/>
                <a:cs typeface="Poppins" pitchFamily="2" charset="77"/>
              </a:defRPr>
            </a:lvl1pPr>
          </a:lstStyle>
          <a:p>
            <a:pPr lvl="0"/>
            <a:r>
              <a:rPr lang="en-US" dirty="0"/>
              <a:t>04</a:t>
            </a:r>
          </a:p>
        </p:txBody>
      </p:sp>
      <p:sp>
        <p:nvSpPr>
          <p:cNvPr id="39" name="Text Placeholder 9">
            <a:extLst>
              <a:ext uri="{FF2B5EF4-FFF2-40B4-BE49-F238E27FC236}">
                <a16:creationId xmlns:a16="http://schemas.microsoft.com/office/drawing/2014/main" id="{D7E98232-263C-4025-AD00-E8CBEA64AB4E}"/>
              </a:ext>
            </a:extLst>
          </p:cNvPr>
          <p:cNvSpPr>
            <a:spLocks noGrp="1"/>
          </p:cNvSpPr>
          <p:nvPr>
            <p:ph type="body" sz="quarter" idx="24" hasCustomPrompt="1"/>
          </p:nvPr>
        </p:nvSpPr>
        <p:spPr>
          <a:xfrm>
            <a:off x="5526466" y="4686522"/>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5</a:t>
            </a:r>
          </a:p>
        </p:txBody>
      </p:sp>
      <p:sp>
        <p:nvSpPr>
          <p:cNvPr id="40" name="Text Placeholder 24">
            <a:extLst>
              <a:ext uri="{FF2B5EF4-FFF2-40B4-BE49-F238E27FC236}">
                <a16:creationId xmlns:a16="http://schemas.microsoft.com/office/drawing/2014/main" id="{FCEDDBC3-CE80-4645-A19A-813ABD44D4F7}"/>
              </a:ext>
            </a:extLst>
          </p:cNvPr>
          <p:cNvSpPr>
            <a:spLocks noGrp="1"/>
          </p:cNvSpPr>
          <p:nvPr>
            <p:ph type="body" sz="quarter" idx="25" hasCustomPrompt="1"/>
          </p:nvPr>
        </p:nvSpPr>
        <p:spPr>
          <a:xfrm>
            <a:off x="5736015" y="4884028"/>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05</a:t>
            </a:r>
          </a:p>
        </p:txBody>
      </p:sp>
      <p:sp>
        <p:nvSpPr>
          <p:cNvPr id="41" name="Text Placeholder 9">
            <a:extLst>
              <a:ext uri="{FF2B5EF4-FFF2-40B4-BE49-F238E27FC236}">
                <a16:creationId xmlns:a16="http://schemas.microsoft.com/office/drawing/2014/main" id="{708D7AF8-7E43-4263-9A6E-51764E45BB14}"/>
              </a:ext>
            </a:extLst>
          </p:cNvPr>
          <p:cNvSpPr>
            <a:spLocks noGrp="1"/>
          </p:cNvSpPr>
          <p:nvPr>
            <p:ph type="body" sz="quarter" idx="27" hasCustomPrompt="1"/>
          </p:nvPr>
        </p:nvSpPr>
        <p:spPr>
          <a:xfrm>
            <a:off x="5526466" y="5827003"/>
            <a:ext cx="1190625" cy="1035050"/>
          </a:xfrm>
        </p:spPr>
        <p:txBody>
          <a:bodyPr vert="horz" lIns="0" tIns="0" rIns="0" bIns="0" rtlCol="0">
            <a:noAutofit/>
          </a:bodyPr>
          <a:lstStyle>
            <a:lvl1pPr algn="ctr">
              <a:defRPr lang="en-US" sz="6896" b="1" dirty="0">
                <a:solidFill>
                  <a:schemeClr val="bg2">
                    <a:lumMod val="90000"/>
                    <a:alpha val="25000"/>
                  </a:schemeClr>
                </a:solidFill>
                <a:latin typeface="Poppins" pitchFamily="2" charset="77"/>
                <a:ea typeface="League Spartan" charset="0"/>
                <a:cs typeface="Poppins" pitchFamily="2" charset="77"/>
              </a:defRPr>
            </a:lvl1pPr>
          </a:lstStyle>
          <a:p>
            <a:pPr lvl="0" algn="ctr" defTabSz="913851">
              <a:spcBef>
                <a:spcPct val="0"/>
              </a:spcBef>
            </a:pPr>
            <a:r>
              <a:rPr lang="en-US" dirty="0"/>
              <a:t>6</a:t>
            </a:r>
          </a:p>
        </p:txBody>
      </p:sp>
      <p:sp>
        <p:nvSpPr>
          <p:cNvPr id="42" name="Text Placeholder 24">
            <a:extLst>
              <a:ext uri="{FF2B5EF4-FFF2-40B4-BE49-F238E27FC236}">
                <a16:creationId xmlns:a16="http://schemas.microsoft.com/office/drawing/2014/main" id="{5980FD48-936F-4D68-A624-A8903266CC08}"/>
              </a:ext>
            </a:extLst>
          </p:cNvPr>
          <p:cNvSpPr>
            <a:spLocks noGrp="1"/>
          </p:cNvSpPr>
          <p:nvPr>
            <p:ph type="body" sz="quarter" idx="28" hasCustomPrompt="1"/>
          </p:nvPr>
        </p:nvSpPr>
        <p:spPr>
          <a:xfrm>
            <a:off x="5736015" y="6024509"/>
            <a:ext cx="771525" cy="733425"/>
          </a:xfrm>
        </p:spPr>
        <p:txBody>
          <a:bodyPr anchor="ctr"/>
          <a:lstStyle>
            <a:lvl1pPr algn="ctr" defTabSz="913851" rtl="0" fontAlgn="base">
              <a:spcBef>
                <a:spcPct val="0"/>
              </a:spcBef>
              <a:spcAft>
                <a:spcPct val="0"/>
              </a:spcAft>
              <a:defRPr lang="en-US" sz="2998" b="1" i="0" kern="1200" dirty="0">
                <a:solidFill>
                  <a:schemeClr val="bg2">
                    <a:lumMod val="75000"/>
                  </a:schemeClr>
                </a:solidFill>
                <a:latin typeface="Poppins" pitchFamily="2" charset="77"/>
                <a:ea typeface="League Spartan" charset="0"/>
                <a:cs typeface="Poppins" pitchFamily="2" charset="77"/>
              </a:defRPr>
            </a:lvl1pPr>
          </a:lstStyle>
          <a:p>
            <a:pPr marL="0" lvl="0" indent="0" algn="ctr" defTabSz="913851" rtl="0" eaLnBrk="1" fontAlgn="base" hangingPunct="1">
              <a:lnSpc>
                <a:spcPct val="110000"/>
              </a:lnSpc>
              <a:spcBef>
                <a:spcPct val="0"/>
              </a:spcBef>
              <a:spcAft>
                <a:spcPct val="0"/>
              </a:spcAft>
              <a:buFont typeface="Arial" pitchFamily="34" charset="0"/>
              <a:buNone/>
            </a:pPr>
            <a:r>
              <a:rPr lang="en-US" dirty="0"/>
              <a:t>06</a:t>
            </a:r>
          </a:p>
        </p:txBody>
      </p:sp>
      <p:sp>
        <p:nvSpPr>
          <p:cNvPr id="11" name="Text Placeholder 10">
            <a:extLst>
              <a:ext uri="{FF2B5EF4-FFF2-40B4-BE49-F238E27FC236}">
                <a16:creationId xmlns:a16="http://schemas.microsoft.com/office/drawing/2014/main" id="{61115152-688F-48CC-9885-280A1C085CBF}"/>
              </a:ext>
            </a:extLst>
          </p:cNvPr>
          <p:cNvSpPr>
            <a:spLocks noGrp="1"/>
          </p:cNvSpPr>
          <p:nvPr>
            <p:ph type="body" sz="quarter" idx="29" hasCustomPrompt="1"/>
          </p:nvPr>
        </p:nvSpPr>
        <p:spPr>
          <a:xfrm>
            <a:off x="7057463" y="459694"/>
            <a:ext cx="3686175" cy="512762"/>
          </a:xfrm>
        </p:spPr>
        <p:txBody>
          <a:bodyPr/>
          <a:lstStyle>
            <a:lvl1pPr>
              <a:defRPr b="0" baseline="0">
                <a:solidFill>
                  <a:srgbClr val="595959"/>
                </a:solidFill>
                <a:latin typeface="Poppins"/>
              </a:defRPr>
            </a:lvl1pPr>
          </a:lstStyle>
          <a:p>
            <a:pPr lvl="0"/>
            <a:r>
              <a:rPr lang="en-US" b="1" dirty="0">
                <a:latin typeface="Poppins"/>
              </a:rPr>
              <a:t>Item 1</a:t>
            </a:r>
            <a:endParaRPr lang="en-US" dirty="0"/>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567506"/>
            <a:ext cx="3686175" cy="512762"/>
          </a:xfrm>
        </p:spPr>
        <p:txBody>
          <a:bodyPr/>
          <a:lstStyle>
            <a:lvl1pPr>
              <a:defRPr lang="en-US" sz="2400" b="1" i="0" kern="1200" baseline="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2699617"/>
            <a:ext cx="3686175" cy="512762"/>
          </a:xfrm>
        </p:spPr>
        <p:txBody>
          <a:bodyPr/>
          <a:lstStyle>
            <a:lvl1pPr>
              <a:defRPr lang="en-US" sz="2400" b="1" i="0" kern="1200" baseline="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3841834"/>
            <a:ext cx="3686175" cy="512762"/>
          </a:xfrm>
        </p:spPr>
        <p:txBody>
          <a:bodyPr/>
          <a:lstStyle>
            <a:lvl1pPr>
              <a:defRPr lang="en-US" sz="2400" b="1" i="0" kern="1200" baseline="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4994359"/>
            <a:ext cx="3686175" cy="512762"/>
          </a:xfrm>
        </p:spPr>
        <p:txBody>
          <a:bodyPr/>
          <a:lstStyle>
            <a:lvl1pPr>
              <a:defRPr lang="en-US" sz="2400" b="1" i="0" kern="1200" baseline="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5</a:t>
            </a:r>
            <a:endParaRPr lang="en-US" dirty="0"/>
          </a:p>
        </p:txBody>
      </p:sp>
      <p:sp>
        <p:nvSpPr>
          <p:cNvPr id="48" name="Text Placeholder 10">
            <a:extLst>
              <a:ext uri="{FF2B5EF4-FFF2-40B4-BE49-F238E27FC236}">
                <a16:creationId xmlns:a16="http://schemas.microsoft.com/office/drawing/2014/main" id="{9053B22C-8C7C-4850-BD2F-618DD08525DB}"/>
              </a:ext>
            </a:extLst>
          </p:cNvPr>
          <p:cNvSpPr>
            <a:spLocks noGrp="1"/>
          </p:cNvSpPr>
          <p:nvPr>
            <p:ph type="body" sz="quarter" idx="34" hasCustomPrompt="1"/>
          </p:nvPr>
        </p:nvSpPr>
        <p:spPr>
          <a:xfrm>
            <a:off x="7057463" y="6134840"/>
            <a:ext cx="3686175" cy="512762"/>
          </a:xfrm>
        </p:spPr>
        <p:txBody>
          <a:bodyPr/>
          <a:lstStyle>
            <a:lvl1pPr>
              <a:defRPr lang="en-US" sz="2400" b="1" i="0" kern="1200" baseline="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6</a:t>
            </a:r>
            <a:endParaRPr lang="en-US" dirty="0"/>
          </a:p>
        </p:txBody>
      </p:sp>
      <p:pic>
        <p:nvPicPr>
          <p:cNvPr id="13" name="Picture 12">
            <a:extLst>
              <a:ext uri="{FF2B5EF4-FFF2-40B4-BE49-F238E27FC236}">
                <a16:creationId xmlns:a16="http://schemas.microsoft.com/office/drawing/2014/main" id="{1E0E3C5A-022C-418A-B10F-699B86DFF00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47953" y="160682"/>
            <a:ext cx="1028700" cy="9495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EBAAAE4-7318-49C6-948F-DFE252A31A56}"/>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Tree>
    <p:extLst>
      <p:ext uri="{BB962C8B-B14F-4D97-AF65-F5344CB8AC3E}">
        <p14:creationId xmlns:p14="http://schemas.microsoft.com/office/powerpoint/2010/main" val="275074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Agenda Slide - partia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3" name="Slide Number Placeholder 2">
            <a:extLst>
              <a:ext uri="{FF2B5EF4-FFF2-40B4-BE49-F238E27FC236}">
                <a16:creationId xmlns:a16="http://schemas.microsoft.com/office/drawing/2014/main" id="{FBC10794-1B77-4DF3-9EA9-BEDB8A1FF48A}"/>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r>
              <a:rPr lang="en-US" sz="2400" dirty="0">
                <a:solidFill>
                  <a:schemeClr val="bg1"/>
                </a:solidFill>
              </a:rPr>
              <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14" name="TextBox 13">
            <a:extLst>
              <a:ext uri="{FF2B5EF4-FFF2-40B4-BE49-F238E27FC236}">
                <a16:creationId xmlns:a16="http://schemas.microsoft.com/office/drawing/2014/main" id="{4E5AD4B0-ADE4-4017-94D2-EC95B22BCAD1}"/>
              </a:ext>
            </a:extLst>
          </p:cNvPr>
          <p:cNvSpPr txBox="1"/>
          <p:nvPr userDrawn="1"/>
        </p:nvSpPr>
        <p:spPr>
          <a:xfrm>
            <a:off x="6991860" y="1581841"/>
            <a:ext cx="184616" cy="338344"/>
          </a:xfrm>
          <a:prstGeom prst="rect">
            <a:avLst/>
          </a:prstGeom>
          <a:noFill/>
        </p:spPr>
        <p:txBody>
          <a:bodyPr wrap="none" rtlCol="0" anchor="b" anchorCtr="0">
            <a:spAutoFit/>
          </a:bodyPr>
          <a:lstStyle/>
          <a:p>
            <a:pPr defTabSz="913851">
              <a:defRPr/>
            </a:pPr>
            <a:endParaRPr lang="en-US" sz="1599" b="1" dirty="0">
              <a:solidFill>
                <a:srgbClr val="595959"/>
              </a:solidFill>
              <a:latin typeface="Poppins" pitchFamily="2" charset="77"/>
              <a:ea typeface="League Spartan" charset="0"/>
              <a:cs typeface="Poppins" pitchFamily="2" charset="77"/>
            </a:endParaRPr>
          </a:p>
        </p:txBody>
      </p:sp>
      <p:sp>
        <p:nvSpPr>
          <p:cNvPr id="10" name="Text Placeholder 9">
            <a:extLst>
              <a:ext uri="{FF2B5EF4-FFF2-40B4-BE49-F238E27FC236}">
                <a16:creationId xmlns:a16="http://schemas.microsoft.com/office/drawing/2014/main" id="{18802AE1-B6A0-48D6-A9AE-CEDAD4009F27}"/>
              </a:ext>
            </a:extLst>
          </p:cNvPr>
          <p:cNvSpPr>
            <a:spLocks noGrp="1"/>
          </p:cNvSpPr>
          <p:nvPr>
            <p:ph type="body" sz="quarter" idx="15" hasCustomPrompt="1"/>
          </p:nvPr>
        </p:nvSpPr>
        <p:spPr>
          <a:xfrm>
            <a:off x="5498306" y="1216043"/>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1</a:t>
            </a:r>
          </a:p>
        </p:txBody>
      </p:sp>
      <p:sp>
        <p:nvSpPr>
          <p:cNvPr id="25" name="Text Placeholder 24">
            <a:extLst>
              <a:ext uri="{FF2B5EF4-FFF2-40B4-BE49-F238E27FC236}">
                <a16:creationId xmlns:a16="http://schemas.microsoft.com/office/drawing/2014/main" id="{A98073A2-8697-4116-99BC-0DBB5C7B978A}"/>
              </a:ext>
            </a:extLst>
          </p:cNvPr>
          <p:cNvSpPr>
            <a:spLocks noGrp="1"/>
          </p:cNvSpPr>
          <p:nvPr>
            <p:ph type="body" sz="quarter" idx="16" hasCustomPrompt="1"/>
          </p:nvPr>
        </p:nvSpPr>
        <p:spPr>
          <a:xfrm>
            <a:off x="5707855" y="1465053"/>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01</a:t>
            </a:r>
          </a:p>
        </p:txBody>
      </p:sp>
      <p:sp>
        <p:nvSpPr>
          <p:cNvPr id="32" name="Text Placeholder 9">
            <a:extLst>
              <a:ext uri="{FF2B5EF4-FFF2-40B4-BE49-F238E27FC236}">
                <a16:creationId xmlns:a16="http://schemas.microsoft.com/office/drawing/2014/main" id="{CFF3B8F6-2BC7-46A2-B069-4533F54FDFC9}"/>
              </a:ext>
            </a:extLst>
          </p:cNvPr>
          <p:cNvSpPr>
            <a:spLocks noGrp="1"/>
          </p:cNvSpPr>
          <p:nvPr>
            <p:ph type="body" sz="quarter" idx="17" hasCustomPrompt="1"/>
          </p:nvPr>
        </p:nvSpPr>
        <p:spPr>
          <a:xfrm>
            <a:off x="5507416" y="2391047"/>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2</a:t>
            </a:r>
          </a:p>
        </p:txBody>
      </p:sp>
      <p:sp>
        <p:nvSpPr>
          <p:cNvPr id="33" name="Text Placeholder 24">
            <a:extLst>
              <a:ext uri="{FF2B5EF4-FFF2-40B4-BE49-F238E27FC236}">
                <a16:creationId xmlns:a16="http://schemas.microsoft.com/office/drawing/2014/main" id="{8FB01635-4F4E-4F44-8721-A90A049052E4}"/>
              </a:ext>
            </a:extLst>
          </p:cNvPr>
          <p:cNvSpPr>
            <a:spLocks noGrp="1"/>
          </p:cNvSpPr>
          <p:nvPr>
            <p:ph type="body" sz="quarter" idx="18" hasCustomPrompt="1"/>
          </p:nvPr>
        </p:nvSpPr>
        <p:spPr>
          <a:xfrm>
            <a:off x="5707855" y="2600173"/>
            <a:ext cx="771525" cy="733425"/>
          </a:xfrm>
        </p:spPr>
        <p:txBody>
          <a:bodyPr anchor="ctr"/>
          <a:lstStyle>
            <a:lvl1pPr algn="ctr" defTabSz="913851" rtl="0" fontAlgn="base">
              <a:spcBef>
                <a:spcPct val="0"/>
              </a:spcBef>
              <a:spcAft>
                <a:spcPct val="0"/>
              </a:spcAft>
              <a:defRPr lang="en-US" sz="2998" b="1" kern="1200" dirty="0">
                <a:solidFill>
                  <a:schemeClr val="bg2">
                    <a:lumMod val="75000"/>
                  </a:schemeClr>
                </a:solidFill>
                <a:latin typeface="Poppins" pitchFamily="2" charset="77"/>
                <a:ea typeface="League Spartan" charset="0"/>
                <a:cs typeface="Poppins" pitchFamily="2" charset="77"/>
              </a:defRPr>
            </a:lvl1pPr>
          </a:lstStyle>
          <a:p>
            <a:pPr lvl="0"/>
            <a:r>
              <a:rPr lang="en-US" dirty="0"/>
              <a:t>02</a:t>
            </a:r>
          </a:p>
        </p:txBody>
      </p:sp>
      <p:sp>
        <p:nvSpPr>
          <p:cNvPr id="34" name="Text Placeholder 9">
            <a:extLst>
              <a:ext uri="{FF2B5EF4-FFF2-40B4-BE49-F238E27FC236}">
                <a16:creationId xmlns:a16="http://schemas.microsoft.com/office/drawing/2014/main" id="{0B47475B-81A4-4323-8356-42D130953C8F}"/>
              </a:ext>
            </a:extLst>
          </p:cNvPr>
          <p:cNvSpPr>
            <a:spLocks noGrp="1"/>
          </p:cNvSpPr>
          <p:nvPr>
            <p:ph type="body" sz="quarter" idx="19" hasCustomPrompt="1"/>
          </p:nvPr>
        </p:nvSpPr>
        <p:spPr>
          <a:xfrm>
            <a:off x="5507416" y="3504964"/>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3</a:t>
            </a:r>
          </a:p>
        </p:txBody>
      </p:sp>
      <p:sp>
        <p:nvSpPr>
          <p:cNvPr id="35" name="Text Placeholder 24">
            <a:extLst>
              <a:ext uri="{FF2B5EF4-FFF2-40B4-BE49-F238E27FC236}">
                <a16:creationId xmlns:a16="http://schemas.microsoft.com/office/drawing/2014/main" id="{0A79F03F-56B6-4C62-AE4A-82DE39A6F1A3}"/>
              </a:ext>
            </a:extLst>
          </p:cNvPr>
          <p:cNvSpPr>
            <a:spLocks noGrp="1"/>
          </p:cNvSpPr>
          <p:nvPr>
            <p:ph type="body" sz="quarter" idx="20" hasCustomPrompt="1"/>
          </p:nvPr>
        </p:nvSpPr>
        <p:spPr>
          <a:xfrm>
            <a:off x="5707855" y="3702470"/>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03</a:t>
            </a:r>
          </a:p>
        </p:txBody>
      </p:sp>
      <p:sp>
        <p:nvSpPr>
          <p:cNvPr id="36" name="Text Placeholder 9">
            <a:extLst>
              <a:ext uri="{FF2B5EF4-FFF2-40B4-BE49-F238E27FC236}">
                <a16:creationId xmlns:a16="http://schemas.microsoft.com/office/drawing/2014/main" id="{0AE286EA-C944-4F23-A7D3-1D66019EF7BD}"/>
              </a:ext>
            </a:extLst>
          </p:cNvPr>
          <p:cNvSpPr>
            <a:spLocks noGrp="1"/>
          </p:cNvSpPr>
          <p:nvPr>
            <p:ph type="body" sz="quarter" idx="21" hasCustomPrompt="1"/>
          </p:nvPr>
        </p:nvSpPr>
        <p:spPr>
          <a:xfrm>
            <a:off x="5516941" y="4637238"/>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4</a:t>
            </a:r>
          </a:p>
        </p:txBody>
      </p:sp>
      <p:sp>
        <p:nvSpPr>
          <p:cNvPr id="37" name="Text Placeholder 24">
            <a:extLst>
              <a:ext uri="{FF2B5EF4-FFF2-40B4-BE49-F238E27FC236}">
                <a16:creationId xmlns:a16="http://schemas.microsoft.com/office/drawing/2014/main" id="{100E9280-7984-48EB-B837-99A974317DB5}"/>
              </a:ext>
            </a:extLst>
          </p:cNvPr>
          <p:cNvSpPr>
            <a:spLocks noGrp="1"/>
          </p:cNvSpPr>
          <p:nvPr>
            <p:ph type="body" sz="quarter" idx="22" hasCustomPrompt="1"/>
          </p:nvPr>
        </p:nvSpPr>
        <p:spPr>
          <a:xfrm>
            <a:off x="5707855" y="4834744"/>
            <a:ext cx="771525" cy="733425"/>
          </a:xfrm>
        </p:spPr>
        <p:txBody>
          <a:bodyPr anchor="ctr"/>
          <a:lstStyle>
            <a:lvl1pPr algn="ctr" defTabSz="913851" rtl="0" fontAlgn="base">
              <a:spcBef>
                <a:spcPct val="0"/>
              </a:spcBef>
              <a:spcAft>
                <a:spcPct val="0"/>
              </a:spcAft>
              <a:defRPr lang="en-US" sz="2998" b="1" kern="1200" dirty="0">
                <a:solidFill>
                  <a:schemeClr val="bg2">
                    <a:lumMod val="75000"/>
                  </a:schemeClr>
                </a:solidFill>
                <a:latin typeface="Poppins" pitchFamily="2" charset="77"/>
                <a:ea typeface="League Spartan" charset="0"/>
                <a:cs typeface="Poppins" pitchFamily="2" charset="77"/>
              </a:defRPr>
            </a:lvl1pPr>
          </a:lstStyle>
          <a:p>
            <a:pPr lvl="0"/>
            <a:r>
              <a:rPr lang="en-US" dirty="0"/>
              <a:t>04</a:t>
            </a:r>
          </a:p>
        </p:txBody>
      </p:sp>
      <p:sp>
        <p:nvSpPr>
          <p:cNvPr id="39" name="Text Placeholder 9">
            <a:extLst>
              <a:ext uri="{FF2B5EF4-FFF2-40B4-BE49-F238E27FC236}">
                <a16:creationId xmlns:a16="http://schemas.microsoft.com/office/drawing/2014/main" id="{D7E98232-263C-4025-AD00-E8CBEA64AB4E}"/>
              </a:ext>
            </a:extLst>
          </p:cNvPr>
          <p:cNvSpPr>
            <a:spLocks noGrp="1"/>
          </p:cNvSpPr>
          <p:nvPr>
            <p:ph type="body" sz="quarter" idx="24" hasCustomPrompt="1"/>
          </p:nvPr>
        </p:nvSpPr>
        <p:spPr>
          <a:xfrm>
            <a:off x="5526466" y="5750012"/>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5</a:t>
            </a:r>
          </a:p>
        </p:txBody>
      </p:sp>
      <p:sp>
        <p:nvSpPr>
          <p:cNvPr id="40" name="Text Placeholder 24">
            <a:extLst>
              <a:ext uri="{FF2B5EF4-FFF2-40B4-BE49-F238E27FC236}">
                <a16:creationId xmlns:a16="http://schemas.microsoft.com/office/drawing/2014/main" id="{FCEDDBC3-CE80-4645-A19A-813ABD44D4F7}"/>
              </a:ext>
            </a:extLst>
          </p:cNvPr>
          <p:cNvSpPr>
            <a:spLocks noGrp="1"/>
          </p:cNvSpPr>
          <p:nvPr>
            <p:ph type="body" sz="quarter" idx="25" hasCustomPrompt="1"/>
          </p:nvPr>
        </p:nvSpPr>
        <p:spPr>
          <a:xfrm>
            <a:off x="5707855" y="5947518"/>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05</a:t>
            </a: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567506"/>
            <a:ext cx="3686175" cy="512762"/>
          </a:xfrm>
        </p:spPr>
        <p:txBody>
          <a:bodyPr/>
          <a:lstStyle>
            <a:lvl1pPr>
              <a:defRPr b="0" baseline="0">
                <a:solidFill>
                  <a:srgbClr val="595959"/>
                </a:solidFill>
                <a:latin typeface="Poppins"/>
              </a:defRPr>
            </a:lvl1pPr>
          </a:lstStyle>
          <a:p>
            <a:pPr lvl="0"/>
            <a:r>
              <a:rPr lang="en-US" b="1" dirty="0">
                <a:latin typeface="Poppins"/>
              </a:rPr>
              <a:t>Item 1</a:t>
            </a: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2739373"/>
            <a:ext cx="3686175" cy="512762"/>
          </a:xfrm>
        </p:spPr>
        <p:txBody>
          <a:bodyPr/>
          <a:lstStyle>
            <a:lvl1pPr>
              <a:defRPr lang="en-US" sz="2400" b="1" i="0" kern="1200" baseline="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3841834"/>
            <a:ext cx="3686175" cy="512762"/>
          </a:xfrm>
        </p:spPr>
        <p:txBody>
          <a:bodyPr/>
          <a:lstStyle>
            <a:lvl1pPr>
              <a:defRPr lang="en-US" sz="2400" b="1" i="0" kern="1200" baseline="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4994359"/>
            <a:ext cx="3686175" cy="512762"/>
          </a:xfrm>
        </p:spPr>
        <p:txBody>
          <a:bodyPr/>
          <a:lstStyle>
            <a:lvl1pPr>
              <a:defRPr lang="en-US" sz="2400" b="1" i="0" kern="1200" baseline="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4</a:t>
            </a:r>
            <a:endParaRPr lang="en-US" dirty="0"/>
          </a:p>
        </p:txBody>
      </p:sp>
      <p:sp>
        <p:nvSpPr>
          <p:cNvPr id="48" name="Text Placeholder 10">
            <a:extLst>
              <a:ext uri="{FF2B5EF4-FFF2-40B4-BE49-F238E27FC236}">
                <a16:creationId xmlns:a16="http://schemas.microsoft.com/office/drawing/2014/main" id="{9053B22C-8C7C-4850-BD2F-618DD08525DB}"/>
              </a:ext>
            </a:extLst>
          </p:cNvPr>
          <p:cNvSpPr>
            <a:spLocks noGrp="1"/>
          </p:cNvSpPr>
          <p:nvPr>
            <p:ph type="body" sz="quarter" idx="34" hasCustomPrompt="1"/>
          </p:nvPr>
        </p:nvSpPr>
        <p:spPr>
          <a:xfrm>
            <a:off x="7057463" y="6134840"/>
            <a:ext cx="3686175" cy="512762"/>
          </a:xfrm>
        </p:spPr>
        <p:txBody>
          <a:bodyPr/>
          <a:lstStyle>
            <a:lvl1pPr>
              <a:defRPr lang="en-US" sz="2400" b="1" i="0" kern="1200" baseline="0" dirty="0">
                <a:solidFill>
                  <a:srgbClr val="595959"/>
                </a:solidFill>
                <a:latin typeface="Poppins"/>
                <a:ea typeface="Arial Black" panose="020B0A04020102020204" pitchFamily="34" charset="0"/>
                <a:cs typeface="Arial" panose="020B0604020202020204" pitchFamily="34" charset="0"/>
              </a:defRPr>
            </a:lvl1pPr>
          </a:lstStyle>
          <a:p>
            <a:pPr marL="0" lvl="0" indent="0" algn="l" rtl="0" eaLnBrk="1" fontAlgn="base" hangingPunct="1">
              <a:lnSpc>
                <a:spcPct val="110000"/>
              </a:lnSpc>
              <a:spcBef>
                <a:spcPts val="1200"/>
              </a:spcBef>
              <a:spcAft>
                <a:spcPct val="0"/>
              </a:spcAft>
              <a:buFont typeface="Arial" pitchFamily="34" charset="0"/>
              <a:buNone/>
            </a:pPr>
            <a:r>
              <a:rPr lang="en-US" b="1" dirty="0">
                <a:latin typeface="Poppins"/>
              </a:rPr>
              <a:t>Item 5</a:t>
            </a:r>
            <a:endParaRPr lang="en-US" dirty="0"/>
          </a:p>
        </p:txBody>
      </p:sp>
      <p:pic>
        <p:nvPicPr>
          <p:cNvPr id="4098" name="Picture 2">
            <a:extLst>
              <a:ext uri="{FF2B5EF4-FFF2-40B4-BE49-F238E27FC236}">
                <a16:creationId xmlns:a16="http://schemas.microsoft.com/office/drawing/2014/main" id="{B51A7E48-4036-47CE-80EF-567E79C4DF2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28634" y="111142"/>
            <a:ext cx="2534204" cy="11483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23F0061-DA33-4C52-8BB0-5513B658C7A7}"/>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Tree>
    <p:extLst>
      <p:ext uri="{BB962C8B-B14F-4D97-AF65-F5344CB8AC3E}">
        <p14:creationId xmlns:p14="http://schemas.microsoft.com/office/powerpoint/2010/main" val="374802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Agenda Slide - full tex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E248906-E88A-461A-8E93-C8E4100ED1D4}"/>
              </a:ext>
            </a:extLst>
          </p:cNvPr>
          <p:cNvGrpSpPr/>
          <p:nvPr userDrawn="1"/>
        </p:nvGrpSpPr>
        <p:grpSpPr>
          <a:xfrm>
            <a:off x="3792" y="1"/>
            <a:ext cx="5125984" cy="6856413"/>
            <a:chOff x="0" y="0"/>
            <a:chExt cx="5558319" cy="6750121"/>
          </a:xfrm>
        </p:grpSpPr>
        <p:sp>
          <p:nvSpPr>
            <p:cNvPr id="5" name="Rectangle 4">
              <a:extLst>
                <a:ext uri="{FF2B5EF4-FFF2-40B4-BE49-F238E27FC236}">
                  <a16:creationId xmlns:a16="http://schemas.microsoft.com/office/drawing/2014/main" id="{39FC101B-267D-45E5-A30B-2C5908AD2AB2}"/>
                </a:ext>
              </a:extLst>
            </p:cNvPr>
            <p:cNvSpPr/>
            <p:nvPr/>
          </p:nvSpPr>
          <p:spPr>
            <a:xfrm>
              <a:off x="0" y="0"/>
              <a:ext cx="5558319" cy="6750121"/>
            </a:xfrm>
            <a:prstGeom prst="rect">
              <a:avLst/>
            </a:prstGeom>
            <a:solidFill>
              <a:srgbClr val="2C37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water, person, dark, large&#10;&#10;Description automatically generated">
              <a:extLst>
                <a:ext uri="{FF2B5EF4-FFF2-40B4-BE49-F238E27FC236}">
                  <a16:creationId xmlns:a16="http://schemas.microsoft.com/office/drawing/2014/main" id="{70FA2EC5-A97C-4C20-8992-08157DDE5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 y="744582"/>
              <a:ext cx="5513642" cy="4885364"/>
            </a:xfrm>
            <a:prstGeom prst="rect">
              <a:avLst/>
            </a:prstGeom>
            <a:effectLst>
              <a:softEdge rad="546100"/>
            </a:effectLst>
          </p:spPr>
        </p:pic>
      </p:grpSp>
      <p:sp>
        <p:nvSpPr>
          <p:cNvPr id="3" name="Slide Number Placeholder 2">
            <a:extLst>
              <a:ext uri="{FF2B5EF4-FFF2-40B4-BE49-F238E27FC236}">
                <a16:creationId xmlns:a16="http://schemas.microsoft.com/office/drawing/2014/main" id="{FBC10794-1B77-4DF3-9EA9-BEDB8A1FF48A}"/>
              </a:ext>
            </a:extLst>
          </p:cNvPr>
          <p:cNvSpPr>
            <a:spLocks noGrp="1"/>
          </p:cNvSpPr>
          <p:nvPr>
            <p:ph type="sldNum" sz="quarter" idx="10"/>
          </p:nvPr>
        </p:nvSpPr>
        <p:spPr/>
        <p:txBody>
          <a:bodyPr/>
          <a:lstStyle/>
          <a:p>
            <a:pPr>
              <a:defRPr/>
            </a:pPr>
            <a:fld id="{90CBDC3A-D49F-4631-A8C7-55D59B33E5FA}" type="slidenum">
              <a:rPr lang="en-US" smtClean="0"/>
              <a:pPr>
                <a:defRPr/>
              </a:pPr>
              <a:t>‹#›</a:t>
            </a:fld>
            <a:endParaRPr lang="en-US" dirty="0"/>
          </a:p>
        </p:txBody>
      </p:sp>
      <p:sp>
        <p:nvSpPr>
          <p:cNvPr id="7" name="TextBox 6">
            <a:extLst>
              <a:ext uri="{FF2B5EF4-FFF2-40B4-BE49-F238E27FC236}">
                <a16:creationId xmlns:a16="http://schemas.microsoft.com/office/drawing/2014/main" id="{228DEC4D-7F70-46AD-BFA5-725E2205197F}"/>
              </a:ext>
            </a:extLst>
          </p:cNvPr>
          <p:cNvSpPr txBox="1"/>
          <p:nvPr userDrawn="1"/>
        </p:nvSpPr>
        <p:spPr>
          <a:xfrm>
            <a:off x="1407724" y="262838"/>
            <a:ext cx="3014927" cy="784648"/>
          </a:xfrm>
          <a:prstGeom prst="rect">
            <a:avLst/>
          </a:prstGeom>
          <a:noFill/>
        </p:spPr>
        <p:txBody>
          <a:bodyPr wrap="square" rtlCol="0" anchor="ctr">
            <a:spAutoFit/>
          </a:bodyPr>
          <a:lstStyle/>
          <a:p>
            <a:pPr algn="ctr" defTabSz="914217">
              <a:defRPr/>
            </a:pPr>
            <a:r>
              <a:rPr lang="en-US" sz="4499" b="1" dirty="0">
                <a:solidFill>
                  <a:srgbClr val="FFFFFF"/>
                </a:solidFill>
                <a:latin typeface="Poppins" pitchFamily="2" charset="77"/>
                <a:cs typeface="Poppins" pitchFamily="2" charset="77"/>
              </a:rPr>
              <a:t>AGENDA</a:t>
            </a:r>
          </a:p>
        </p:txBody>
      </p:sp>
      <p:sp>
        <p:nvSpPr>
          <p:cNvPr id="9" name="TextBox 8">
            <a:extLst>
              <a:ext uri="{FF2B5EF4-FFF2-40B4-BE49-F238E27FC236}">
                <a16:creationId xmlns:a16="http://schemas.microsoft.com/office/drawing/2014/main" id="{6527EDA0-2B2C-43B7-B4D1-173F11E676AD}"/>
              </a:ext>
            </a:extLst>
          </p:cNvPr>
          <p:cNvSpPr txBox="1"/>
          <p:nvPr userDrawn="1"/>
        </p:nvSpPr>
        <p:spPr>
          <a:xfrm>
            <a:off x="70636" y="5218060"/>
            <a:ext cx="4945784" cy="1529909"/>
          </a:xfrm>
          <a:prstGeom prst="rect">
            <a:avLst/>
          </a:prstGeom>
          <a:noFill/>
        </p:spPr>
        <p:txBody>
          <a:bodyPr wrap="square" lIns="0" tIns="0" rIns="0" bIns="45709" rtlCol="0">
            <a:noAutofit/>
          </a:bodyPr>
          <a:lstStyle/>
          <a:p>
            <a:pPr algn="ctr"/>
            <a:r>
              <a:rPr lang="en-US" sz="2400" dirty="0">
                <a:solidFill>
                  <a:schemeClr val="bg1"/>
                </a:solidFill>
                <a:latin typeface="Arial" panose="020B0604020202020204" pitchFamily="34" charset="0"/>
                <a:cs typeface="Arial" panose="020B0604020202020204" pitchFamily="34" charset="0"/>
              </a:rPr>
              <a:t>Expected </a:t>
            </a:r>
          </a:p>
          <a:p>
            <a:pPr algn="ctr"/>
            <a:r>
              <a:rPr lang="en-US" sz="2400" b="1" dirty="0">
                <a:solidFill>
                  <a:schemeClr val="bg1"/>
                </a:solidFill>
                <a:latin typeface="Arial Black" panose="020B0A04020102020204" pitchFamily="34" charset="0"/>
              </a:rPr>
              <a:t>Structure.</a:t>
            </a:r>
          </a:p>
          <a:p>
            <a:pPr algn="ctr"/>
            <a:r>
              <a:rPr lang="en-US" sz="2400" dirty="0">
                <a:solidFill>
                  <a:schemeClr val="bg1"/>
                </a:solidFill>
                <a:latin typeface="Arial" panose="020B0604020202020204" pitchFamily="34" charset="0"/>
                <a:cs typeface="Arial" panose="020B0604020202020204" pitchFamily="34" charset="0"/>
              </a:rPr>
              <a:t>Unexpected</a:t>
            </a:r>
            <a:r>
              <a:rPr lang="en-US" sz="2400" dirty="0">
                <a:solidFill>
                  <a:schemeClr val="bg1"/>
                </a:solidFill>
              </a:rPr>
              <a:t/>
            </a:r>
            <a:br>
              <a:rPr lang="en-US" sz="2400" dirty="0">
                <a:solidFill>
                  <a:schemeClr val="bg1"/>
                </a:solidFill>
              </a:rPr>
            </a:br>
            <a:r>
              <a:rPr lang="en-US" sz="2400" b="1" i="1" dirty="0">
                <a:solidFill>
                  <a:schemeClr val="bg1"/>
                </a:solidFill>
                <a:latin typeface="Arial Black" panose="020B0A04020102020204" pitchFamily="34" charset="0"/>
              </a:rPr>
              <a:t>Flexibility.</a:t>
            </a:r>
          </a:p>
        </p:txBody>
      </p:sp>
      <p:sp>
        <p:nvSpPr>
          <p:cNvPr id="14" name="TextBox 13">
            <a:extLst>
              <a:ext uri="{FF2B5EF4-FFF2-40B4-BE49-F238E27FC236}">
                <a16:creationId xmlns:a16="http://schemas.microsoft.com/office/drawing/2014/main" id="{4E5AD4B0-ADE4-4017-94D2-EC95B22BCAD1}"/>
              </a:ext>
            </a:extLst>
          </p:cNvPr>
          <p:cNvSpPr txBox="1"/>
          <p:nvPr userDrawn="1"/>
        </p:nvSpPr>
        <p:spPr>
          <a:xfrm>
            <a:off x="6991860" y="1581841"/>
            <a:ext cx="184616" cy="338344"/>
          </a:xfrm>
          <a:prstGeom prst="rect">
            <a:avLst/>
          </a:prstGeom>
          <a:noFill/>
        </p:spPr>
        <p:txBody>
          <a:bodyPr wrap="none" rtlCol="0" anchor="b" anchorCtr="0">
            <a:spAutoFit/>
          </a:bodyPr>
          <a:lstStyle/>
          <a:p>
            <a:pPr defTabSz="913851">
              <a:defRPr/>
            </a:pPr>
            <a:endParaRPr lang="en-US" sz="1599" b="1" dirty="0">
              <a:solidFill>
                <a:srgbClr val="595959"/>
              </a:solidFill>
              <a:latin typeface="Poppins" pitchFamily="2" charset="77"/>
              <a:ea typeface="League Spartan" charset="0"/>
              <a:cs typeface="Poppins" pitchFamily="2" charset="77"/>
            </a:endParaRPr>
          </a:p>
        </p:txBody>
      </p:sp>
      <p:sp>
        <p:nvSpPr>
          <p:cNvPr id="10" name="Text Placeholder 9">
            <a:extLst>
              <a:ext uri="{FF2B5EF4-FFF2-40B4-BE49-F238E27FC236}">
                <a16:creationId xmlns:a16="http://schemas.microsoft.com/office/drawing/2014/main" id="{18802AE1-B6A0-48D6-A9AE-CEDAD4009F27}"/>
              </a:ext>
            </a:extLst>
          </p:cNvPr>
          <p:cNvSpPr>
            <a:spLocks noGrp="1"/>
          </p:cNvSpPr>
          <p:nvPr>
            <p:ph type="body" sz="quarter" idx="15" hasCustomPrompt="1"/>
          </p:nvPr>
        </p:nvSpPr>
        <p:spPr>
          <a:xfrm>
            <a:off x="5498306" y="1216043"/>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1</a:t>
            </a:r>
          </a:p>
        </p:txBody>
      </p:sp>
      <p:sp>
        <p:nvSpPr>
          <p:cNvPr id="25" name="Text Placeholder 24">
            <a:extLst>
              <a:ext uri="{FF2B5EF4-FFF2-40B4-BE49-F238E27FC236}">
                <a16:creationId xmlns:a16="http://schemas.microsoft.com/office/drawing/2014/main" id="{A98073A2-8697-4116-99BC-0DBB5C7B978A}"/>
              </a:ext>
            </a:extLst>
          </p:cNvPr>
          <p:cNvSpPr>
            <a:spLocks noGrp="1"/>
          </p:cNvSpPr>
          <p:nvPr>
            <p:ph type="body" sz="quarter" idx="16" hasCustomPrompt="1"/>
          </p:nvPr>
        </p:nvSpPr>
        <p:spPr>
          <a:xfrm>
            <a:off x="5707855" y="1465053"/>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01</a:t>
            </a:r>
          </a:p>
        </p:txBody>
      </p:sp>
      <p:sp>
        <p:nvSpPr>
          <p:cNvPr id="32" name="Text Placeholder 9">
            <a:extLst>
              <a:ext uri="{FF2B5EF4-FFF2-40B4-BE49-F238E27FC236}">
                <a16:creationId xmlns:a16="http://schemas.microsoft.com/office/drawing/2014/main" id="{CFF3B8F6-2BC7-46A2-B069-4533F54FDFC9}"/>
              </a:ext>
            </a:extLst>
          </p:cNvPr>
          <p:cNvSpPr>
            <a:spLocks noGrp="1"/>
          </p:cNvSpPr>
          <p:nvPr>
            <p:ph type="body" sz="quarter" idx="17" hasCustomPrompt="1"/>
          </p:nvPr>
        </p:nvSpPr>
        <p:spPr>
          <a:xfrm>
            <a:off x="5507416" y="2391047"/>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2</a:t>
            </a:r>
          </a:p>
        </p:txBody>
      </p:sp>
      <p:sp>
        <p:nvSpPr>
          <p:cNvPr id="33" name="Text Placeholder 24">
            <a:extLst>
              <a:ext uri="{FF2B5EF4-FFF2-40B4-BE49-F238E27FC236}">
                <a16:creationId xmlns:a16="http://schemas.microsoft.com/office/drawing/2014/main" id="{8FB01635-4F4E-4F44-8721-A90A049052E4}"/>
              </a:ext>
            </a:extLst>
          </p:cNvPr>
          <p:cNvSpPr>
            <a:spLocks noGrp="1"/>
          </p:cNvSpPr>
          <p:nvPr>
            <p:ph type="body" sz="quarter" idx="18" hasCustomPrompt="1"/>
          </p:nvPr>
        </p:nvSpPr>
        <p:spPr>
          <a:xfrm>
            <a:off x="5707855" y="2600173"/>
            <a:ext cx="771525" cy="733425"/>
          </a:xfrm>
        </p:spPr>
        <p:txBody>
          <a:bodyPr anchor="ctr"/>
          <a:lstStyle>
            <a:lvl1pPr algn="ctr" defTabSz="913851" rtl="0" fontAlgn="base">
              <a:spcBef>
                <a:spcPct val="0"/>
              </a:spcBef>
              <a:spcAft>
                <a:spcPct val="0"/>
              </a:spcAft>
              <a:defRPr lang="en-US" sz="2998" b="1" kern="1200" dirty="0">
                <a:solidFill>
                  <a:schemeClr val="bg2">
                    <a:lumMod val="75000"/>
                  </a:schemeClr>
                </a:solidFill>
                <a:latin typeface="Poppins" pitchFamily="2" charset="77"/>
                <a:ea typeface="League Spartan" charset="0"/>
                <a:cs typeface="Poppins" pitchFamily="2" charset="77"/>
              </a:defRPr>
            </a:lvl1pPr>
          </a:lstStyle>
          <a:p>
            <a:pPr lvl="0"/>
            <a:r>
              <a:rPr lang="en-US" dirty="0"/>
              <a:t>02</a:t>
            </a:r>
          </a:p>
        </p:txBody>
      </p:sp>
      <p:sp>
        <p:nvSpPr>
          <p:cNvPr id="34" name="Text Placeholder 9">
            <a:extLst>
              <a:ext uri="{FF2B5EF4-FFF2-40B4-BE49-F238E27FC236}">
                <a16:creationId xmlns:a16="http://schemas.microsoft.com/office/drawing/2014/main" id="{0B47475B-81A4-4323-8356-42D130953C8F}"/>
              </a:ext>
            </a:extLst>
          </p:cNvPr>
          <p:cNvSpPr>
            <a:spLocks noGrp="1"/>
          </p:cNvSpPr>
          <p:nvPr>
            <p:ph type="body" sz="quarter" idx="19" hasCustomPrompt="1"/>
          </p:nvPr>
        </p:nvSpPr>
        <p:spPr>
          <a:xfrm>
            <a:off x="5507416" y="3504964"/>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3</a:t>
            </a:r>
          </a:p>
        </p:txBody>
      </p:sp>
      <p:sp>
        <p:nvSpPr>
          <p:cNvPr id="35" name="Text Placeholder 24">
            <a:extLst>
              <a:ext uri="{FF2B5EF4-FFF2-40B4-BE49-F238E27FC236}">
                <a16:creationId xmlns:a16="http://schemas.microsoft.com/office/drawing/2014/main" id="{0A79F03F-56B6-4C62-AE4A-82DE39A6F1A3}"/>
              </a:ext>
            </a:extLst>
          </p:cNvPr>
          <p:cNvSpPr>
            <a:spLocks noGrp="1"/>
          </p:cNvSpPr>
          <p:nvPr>
            <p:ph type="body" sz="quarter" idx="20" hasCustomPrompt="1"/>
          </p:nvPr>
        </p:nvSpPr>
        <p:spPr>
          <a:xfrm>
            <a:off x="5707855" y="3702470"/>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03</a:t>
            </a:r>
          </a:p>
        </p:txBody>
      </p:sp>
      <p:sp>
        <p:nvSpPr>
          <p:cNvPr id="36" name="Text Placeholder 9">
            <a:extLst>
              <a:ext uri="{FF2B5EF4-FFF2-40B4-BE49-F238E27FC236}">
                <a16:creationId xmlns:a16="http://schemas.microsoft.com/office/drawing/2014/main" id="{0AE286EA-C944-4F23-A7D3-1D66019EF7BD}"/>
              </a:ext>
            </a:extLst>
          </p:cNvPr>
          <p:cNvSpPr>
            <a:spLocks noGrp="1"/>
          </p:cNvSpPr>
          <p:nvPr>
            <p:ph type="body" sz="quarter" idx="21" hasCustomPrompt="1"/>
          </p:nvPr>
        </p:nvSpPr>
        <p:spPr>
          <a:xfrm>
            <a:off x="5516941" y="4637238"/>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4</a:t>
            </a:r>
          </a:p>
        </p:txBody>
      </p:sp>
      <p:sp>
        <p:nvSpPr>
          <p:cNvPr id="37" name="Text Placeholder 24">
            <a:extLst>
              <a:ext uri="{FF2B5EF4-FFF2-40B4-BE49-F238E27FC236}">
                <a16:creationId xmlns:a16="http://schemas.microsoft.com/office/drawing/2014/main" id="{100E9280-7984-48EB-B837-99A974317DB5}"/>
              </a:ext>
            </a:extLst>
          </p:cNvPr>
          <p:cNvSpPr>
            <a:spLocks noGrp="1"/>
          </p:cNvSpPr>
          <p:nvPr>
            <p:ph type="body" sz="quarter" idx="22" hasCustomPrompt="1"/>
          </p:nvPr>
        </p:nvSpPr>
        <p:spPr>
          <a:xfrm>
            <a:off x="5707855" y="4834744"/>
            <a:ext cx="771525" cy="733425"/>
          </a:xfrm>
        </p:spPr>
        <p:txBody>
          <a:bodyPr anchor="ctr"/>
          <a:lstStyle>
            <a:lvl1pPr algn="ctr" defTabSz="913851" rtl="0" fontAlgn="base">
              <a:spcBef>
                <a:spcPct val="0"/>
              </a:spcBef>
              <a:spcAft>
                <a:spcPct val="0"/>
              </a:spcAft>
              <a:defRPr lang="en-US" sz="2998" b="1" kern="1200" dirty="0">
                <a:solidFill>
                  <a:schemeClr val="bg2">
                    <a:lumMod val="75000"/>
                  </a:schemeClr>
                </a:solidFill>
                <a:latin typeface="Poppins" pitchFamily="2" charset="77"/>
                <a:ea typeface="League Spartan" charset="0"/>
                <a:cs typeface="Poppins" pitchFamily="2" charset="77"/>
              </a:defRPr>
            </a:lvl1pPr>
          </a:lstStyle>
          <a:p>
            <a:pPr lvl="0"/>
            <a:r>
              <a:rPr lang="en-US" dirty="0"/>
              <a:t>04</a:t>
            </a:r>
          </a:p>
        </p:txBody>
      </p:sp>
      <p:sp>
        <p:nvSpPr>
          <p:cNvPr id="39" name="Text Placeholder 9">
            <a:extLst>
              <a:ext uri="{FF2B5EF4-FFF2-40B4-BE49-F238E27FC236}">
                <a16:creationId xmlns:a16="http://schemas.microsoft.com/office/drawing/2014/main" id="{D7E98232-263C-4025-AD00-E8CBEA64AB4E}"/>
              </a:ext>
            </a:extLst>
          </p:cNvPr>
          <p:cNvSpPr>
            <a:spLocks noGrp="1"/>
          </p:cNvSpPr>
          <p:nvPr>
            <p:ph type="body" sz="quarter" idx="24" hasCustomPrompt="1"/>
          </p:nvPr>
        </p:nvSpPr>
        <p:spPr>
          <a:xfrm>
            <a:off x="5526466" y="5750012"/>
            <a:ext cx="1190625" cy="1035050"/>
          </a:xfrm>
        </p:spPr>
        <p:txBody>
          <a:bodyPr/>
          <a:lstStyle>
            <a:lvl1pPr algn="ctr" defTabSz="913851" rtl="0" fontAlgn="base">
              <a:spcBef>
                <a:spcPct val="0"/>
              </a:spcBef>
              <a:spcAft>
                <a:spcPct val="0"/>
              </a:spcAft>
              <a:defRPr lang="en-US" sz="6896" b="1" kern="1200" dirty="0">
                <a:solidFill>
                  <a:schemeClr val="bg2">
                    <a:lumMod val="90000"/>
                    <a:alpha val="25000"/>
                  </a:schemeClr>
                </a:solidFill>
                <a:latin typeface="Poppins" pitchFamily="2" charset="77"/>
                <a:ea typeface="League Spartan" charset="0"/>
                <a:cs typeface="Poppins" pitchFamily="2" charset="77"/>
              </a:defRPr>
            </a:lvl1pPr>
          </a:lstStyle>
          <a:p>
            <a:pPr lvl="0"/>
            <a:r>
              <a:rPr lang="en-US" dirty="0"/>
              <a:t>5</a:t>
            </a:r>
          </a:p>
        </p:txBody>
      </p:sp>
      <p:sp>
        <p:nvSpPr>
          <p:cNvPr id="40" name="Text Placeholder 24">
            <a:extLst>
              <a:ext uri="{FF2B5EF4-FFF2-40B4-BE49-F238E27FC236}">
                <a16:creationId xmlns:a16="http://schemas.microsoft.com/office/drawing/2014/main" id="{FCEDDBC3-CE80-4645-A19A-813ABD44D4F7}"/>
              </a:ext>
            </a:extLst>
          </p:cNvPr>
          <p:cNvSpPr>
            <a:spLocks noGrp="1"/>
          </p:cNvSpPr>
          <p:nvPr>
            <p:ph type="body" sz="quarter" idx="25" hasCustomPrompt="1"/>
          </p:nvPr>
        </p:nvSpPr>
        <p:spPr>
          <a:xfrm>
            <a:off x="5707855" y="5947518"/>
            <a:ext cx="771525" cy="733425"/>
          </a:xfrm>
        </p:spPr>
        <p:txBody>
          <a:bodyPr anchor="ctr"/>
          <a:lstStyle>
            <a:lvl1pPr algn="ctr" defTabSz="913851" rtl="0" fontAlgn="base">
              <a:spcBef>
                <a:spcPct val="0"/>
              </a:spcBef>
              <a:spcAft>
                <a:spcPct val="0"/>
              </a:spcAft>
              <a:defRPr lang="en-US" sz="2998" b="1" kern="1200" dirty="0">
                <a:solidFill>
                  <a:schemeClr val="bg2">
                    <a:lumMod val="50000"/>
                  </a:schemeClr>
                </a:solidFill>
                <a:latin typeface="Poppins" pitchFamily="2" charset="77"/>
                <a:ea typeface="League Spartan" charset="0"/>
                <a:cs typeface="Poppins" pitchFamily="2" charset="77"/>
              </a:defRPr>
            </a:lvl1pPr>
          </a:lstStyle>
          <a:p>
            <a:pPr lvl="0"/>
            <a:r>
              <a:rPr lang="en-US" dirty="0"/>
              <a:t>05</a:t>
            </a:r>
          </a:p>
        </p:txBody>
      </p:sp>
      <p:sp>
        <p:nvSpPr>
          <p:cNvPr id="44" name="Text Placeholder 10">
            <a:extLst>
              <a:ext uri="{FF2B5EF4-FFF2-40B4-BE49-F238E27FC236}">
                <a16:creationId xmlns:a16="http://schemas.microsoft.com/office/drawing/2014/main" id="{745EBD53-0FD8-4227-B9C6-A53D970AD236}"/>
              </a:ext>
            </a:extLst>
          </p:cNvPr>
          <p:cNvSpPr>
            <a:spLocks noGrp="1"/>
          </p:cNvSpPr>
          <p:nvPr>
            <p:ph type="body" sz="quarter" idx="30" hasCustomPrompt="1"/>
          </p:nvPr>
        </p:nvSpPr>
        <p:spPr>
          <a:xfrm>
            <a:off x="7057463" y="1567506"/>
            <a:ext cx="3686175" cy="512762"/>
          </a:xfrm>
        </p:spPr>
        <p:txBody>
          <a:bodyPr/>
          <a:lstStyle>
            <a:lvl1pPr>
              <a:defRPr b="1">
                <a:solidFill>
                  <a:srgbClr val="7F8FA9"/>
                </a:solidFill>
                <a:latin typeface="Poppins"/>
              </a:defRPr>
            </a:lvl1pPr>
          </a:lstStyle>
          <a:p>
            <a:pPr lvl="0"/>
            <a:r>
              <a:rPr lang="en-US" b="1" dirty="0">
                <a:latin typeface="Poppins"/>
              </a:rPr>
              <a:t>Item 1</a:t>
            </a:r>
            <a:endParaRPr lang="en-US" dirty="0"/>
          </a:p>
        </p:txBody>
      </p:sp>
      <p:sp>
        <p:nvSpPr>
          <p:cNvPr id="45" name="Text Placeholder 10">
            <a:extLst>
              <a:ext uri="{FF2B5EF4-FFF2-40B4-BE49-F238E27FC236}">
                <a16:creationId xmlns:a16="http://schemas.microsoft.com/office/drawing/2014/main" id="{0F740230-D2F3-4291-835B-CA611F3F8CE3}"/>
              </a:ext>
            </a:extLst>
          </p:cNvPr>
          <p:cNvSpPr>
            <a:spLocks noGrp="1"/>
          </p:cNvSpPr>
          <p:nvPr>
            <p:ph type="body" sz="quarter" idx="31" hasCustomPrompt="1"/>
          </p:nvPr>
        </p:nvSpPr>
        <p:spPr>
          <a:xfrm>
            <a:off x="7057463" y="2739373"/>
            <a:ext cx="3686175" cy="512762"/>
          </a:xfrm>
        </p:spPr>
        <p:txBody>
          <a:bodyPr/>
          <a:lstStyle>
            <a:lvl1pPr>
              <a:defRPr b="1">
                <a:solidFill>
                  <a:srgbClr val="7F8FA9"/>
                </a:solidFill>
                <a:latin typeface="Poppins"/>
              </a:defRPr>
            </a:lvl1pPr>
          </a:lstStyle>
          <a:p>
            <a:pPr lvl="0"/>
            <a:r>
              <a:rPr lang="en-US" b="1" dirty="0">
                <a:latin typeface="Poppins"/>
              </a:rPr>
              <a:t>Item 2</a:t>
            </a:r>
            <a:endParaRPr lang="en-US" dirty="0"/>
          </a:p>
        </p:txBody>
      </p:sp>
      <p:sp>
        <p:nvSpPr>
          <p:cNvPr id="46" name="Text Placeholder 10">
            <a:extLst>
              <a:ext uri="{FF2B5EF4-FFF2-40B4-BE49-F238E27FC236}">
                <a16:creationId xmlns:a16="http://schemas.microsoft.com/office/drawing/2014/main" id="{4A6B073C-260F-4986-9A0A-2714DFA1124E}"/>
              </a:ext>
            </a:extLst>
          </p:cNvPr>
          <p:cNvSpPr>
            <a:spLocks noGrp="1"/>
          </p:cNvSpPr>
          <p:nvPr>
            <p:ph type="body" sz="quarter" idx="32" hasCustomPrompt="1"/>
          </p:nvPr>
        </p:nvSpPr>
        <p:spPr>
          <a:xfrm>
            <a:off x="7057463" y="3841834"/>
            <a:ext cx="3686175" cy="512762"/>
          </a:xfrm>
        </p:spPr>
        <p:txBody>
          <a:bodyPr/>
          <a:lstStyle>
            <a:lvl1pPr>
              <a:defRPr b="1">
                <a:solidFill>
                  <a:srgbClr val="7F8FA9"/>
                </a:solidFill>
                <a:latin typeface="Poppins"/>
              </a:defRPr>
            </a:lvl1pPr>
          </a:lstStyle>
          <a:p>
            <a:pPr lvl="0"/>
            <a:r>
              <a:rPr lang="en-US" b="1" dirty="0">
                <a:latin typeface="Poppins"/>
              </a:rPr>
              <a:t>Item 3</a:t>
            </a:r>
            <a:endParaRPr lang="en-US" dirty="0"/>
          </a:p>
        </p:txBody>
      </p:sp>
      <p:sp>
        <p:nvSpPr>
          <p:cNvPr id="47" name="Text Placeholder 10">
            <a:extLst>
              <a:ext uri="{FF2B5EF4-FFF2-40B4-BE49-F238E27FC236}">
                <a16:creationId xmlns:a16="http://schemas.microsoft.com/office/drawing/2014/main" id="{09934442-EBD7-4E3C-ACF6-326AC1665823}"/>
              </a:ext>
            </a:extLst>
          </p:cNvPr>
          <p:cNvSpPr>
            <a:spLocks noGrp="1"/>
          </p:cNvSpPr>
          <p:nvPr>
            <p:ph type="body" sz="quarter" idx="33" hasCustomPrompt="1"/>
          </p:nvPr>
        </p:nvSpPr>
        <p:spPr>
          <a:xfrm>
            <a:off x="7057463" y="4994359"/>
            <a:ext cx="3686175" cy="512762"/>
          </a:xfrm>
        </p:spPr>
        <p:txBody>
          <a:bodyPr/>
          <a:lstStyle>
            <a:lvl1pPr>
              <a:defRPr b="1">
                <a:solidFill>
                  <a:srgbClr val="7F8FA9"/>
                </a:solidFill>
                <a:latin typeface="Poppins"/>
              </a:defRPr>
            </a:lvl1pPr>
          </a:lstStyle>
          <a:p>
            <a:pPr lvl="0"/>
            <a:r>
              <a:rPr lang="en-US" b="1" dirty="0">
                <a:latin typeface="Poppins"/>
              </a:rPr>
              <a:t>Item 4</a:t>
            </a:r>
            <a:endParaRPr lang="en-US" dirty="0"/>
          </a:p>
        </p:txBody>
      </p:sp>
      <p:sp>
        <p:nvSpPr>
          <p:cNvPr id="48" name="Text Placeholder 10">
            <a:extLst>
              <a:ext uri="{FF2B5EF4-FFF2-40B4-BE49-F238E27FC236}">
                <a16:creationId xmlns:a16="http://schemas.microsoft.com/office/drawing/2014/main" id="{9053B22C-8C7C-4850-BD2F-618DD08525DB}"/>
              </a:ext>
            </a:extLst>
          </p:cNvPr>
          <p:cNvSpPr>
            <a:spLocks noGrp="1"/>
          </p:cNvSpPr>
          <p:nvPr>
            <p:ph type="body" sz="quarter" idx="34" hasCustomPrompt="1"/>
          </p:nvPr>
        </p:nvSpPr>
        <p:spPr>
          <a:xfrm>
            <a:off x="7057463" y="6134840"/>
            <a:ext cx="3686175" cy="512762"/>
          </a:xfrm>
        </p:spPr>
        <p:txBody>
          <a:bodyPr/>
          <a:lstStyle>
            <a:lvl1pPr>
              <a:defRPr b="1">
                <a:solidFill>
                  <a:srgbClr val="7F8FA9"/>
                </a:solidFill>
                <a:latin typeface="Poppins"/>
              </a:defRPr>
            </a:lvl1pPr>
          </a:lstStyle>
          <a:p>
            <a:pPr lvl="0"/>
            <a:r>
              <a:rPr lang="en-US" b="1" dirty="0">
                <a:latin typeface="Poppins"/>
              </a:rPr>
              <a:t>Item 5</a:t>
            </a:r>
            <a:endParaRPr lang="en-US" dirty="0"/>
          </a:p>
        </p:txBody>
      </p:sp>
      <p:pic>
        <p:nvPicPr>
          <p:cNvPr id="5122" name="Picture 2">
            <a:extLst>
              <a:ext uri="{FF2B5EF4-FFF2-40B4-BE49-F238E27FC236}">
                <a16:creationId xmlns:a16="http://schemas.microsoft.com/office/drawing/2014/main" id="{C9E6A9CA-0A77-4F64-9B6A-7267DD7BC75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802354" y="111143"/>
            <a:ext cx="2091868" cy="10902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3CA9C40-E9A4-4FD8-B427-73CB3BD6B36A}"/>
              </a:ext>
            </a:extLst>
          </p:cNvPr>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6117" t="4770" r="7604" b="7325"/>
          <a:stretch/>
        </p:blipFill>
        <p:spPr>
          <a:xfrm>
            <a:off x="333376" y="190499"/>
            <a:ext cx="1028700" cy="1009651"/>
          </a:xfrm>
          <a:prstGeom prst="ellipse">
            <a:avLst/>
          </a:prstGeom>
          <a:ln>
            <a:noFill/>
          </a:ln>
          <a:effectLst/>
        </p:spPr>
      </p:pic>
    </p:spTree>
    <p:extLst>
      <p:ext uri="{BB962C8B-B14F-4D97-AF65-F5344CB8AC3E}">
        <p14:creationId xmlns:p14="http://schemas.microsoft.com/office/powerpoint/2010/main" val="160282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84291"/>
            <a:ext cx="11469600" cy="2145503"/>
          </a:xfrm>
          <a:prstGeom prst="rect">
            <a:avLst/>
          </a:prstGeom>
        </p:spPr>
        <p:txBody>
          <a:bodyPr vert="horz" lIns="0" tIns="0" rIns="0" bIns="0" rtlCol="0">
            <a:noAutofit/>
          </a:bodyPr>
          <a:lstStyle/>
          <a:p>
            <a:pPr lvl="0"/>
            <a:r>
              <a:rPr lang="en-US" dirty="0"/>
              <a:t>Write your major statements in Arial Black, 24pt font.</a:t>
            </a:r>
          </a:p>
          <a:p>
            <a:pPr lvl="1"/>
            <a:r>
              <a:rPr lang="en-US" dirty="0"/>
              <a:t>Write first-level bullets in Arial, 22pt font.</a:t>
            </a:r>
          </a:p>
          <a:p>
            <a:pPr lvl="2"/>
            <a:r>
              <a:rPr lang="en-US" dirty="0"/>
              <a:t>Write second-level bullets in Arial, 20pt font.</a:t>
            </a:r>
          </a:p>
          <a:p>
            <a:pPr lvl="3"/>
            <a:r>
              <a:rPr lang="en-US" dirty="0"/>
              <a:t>Write third-level bullets in Arial, 18pt font</a:t>
            </a:r>
          </a:p>
          <a:p>
            <a:pPr lvl="4"/>
            <a:r>
              <a:rPr lang="en-US" dirty="0"/>
              <a:t>Write fourth-level bullets in Arial, 16pt font.</a:t>
            </a:r>
          </a:p>
        </p:txBody>
      </p:sp>
      <p:sp>
        <p:nvSpPr>
          <p:cNvPr id="2" name="Title Placeholder 1"/>
          <p:cNvSpPr>
            <a:spLocks noGrp="1"/>
          </p:cNvSpPr>
          <p:nvPr>
            <p:ph type="title"/>
          </p:nvPr>
        </p:nvSpPr>
        <p:spPr>
          <a:xfrm>
            <a:off x="1487484" y="190499"/>
            <a:ext cx="9710374" cy="543601"/>
          </a:xfrm>
          <a:prstGeom prst="rect">
            <a:avLst/>
          </a:prstGeom>
        </p:spPr>
        <p:txBody>
          <a:bodyPr vert="horz" lIns="0" tIns="60944" rIns="0" bIns="0" rtlCol="0" anchor="t" anchorCtr="0">
            <a:normAutofit/>
          </a:bodyPr>
          <a:lstStyle/>
          <a:p>
            <a:pPr lvl="0"/>
            <a:r>
              <a:rPr lang="en-US" dirty="0"/>
              <a:t>Insert main title at 36pt min 30pt</a:t>
            </a:r>
            <a:endParaRPr lang="en-AU" dirty="0"/>
          </a:p>
        </p:txBody>
      </p:sp>
      <p:sp>
        <p:nvSpPr>
          <p:cNvPr id="6" name="Slide Number Placeholder 4"/>
          <p:cNvSpPr>
            <a:spLocks noGrp="1"/>
          </p:cNvSpPr>
          <p:nvPr>
            <p:ph type="sldNum" sz="quarter" idx="4"/>
          </p:nvPr>
        </p:nvSpPr>
        <p:spPr>
          <a:xfrm flipH="1">
            <a:off x="11197858" y="6157216"/>
            <a:ext cx="490558" cy="543697"/>
          </a:xfrm>
          <a:prstGeom prst="rect">
            <a:avLst/>
          </a:prstGeom>
        </p:spPr>
        <p:txBody>
          <a:bodyPr vert="horz" wrap="square" lIns="0" tIns="60944" rIns="0" bIns="60944" numCol="1" anchor="ctr" anchorCtr="0" compatLnSpc="1">
            <a:prstTxWarp prst="textNoShape">
              <a:avLst/>
            </a:prstTxWarp>
            <a:noAutofit/>
          </a:bodyPr>
          <a:lstStyle>
            <a:lvl1pPr algn="ctr">
              <a:defRPr sz="1000" b="0" i="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stStyle>
          <a:p>
            <a:pPr>
              <a:defRPr/>
            </a:pPr>
            <a:fld id="{90CBDC3A-D49F-4631-A8C7-55D59B33E5FA}" type="slidenum">
              <a:rPr lang="en-US" smtClean="0"/>
              <a:pPr>
                <a:defRPr/>
              </a:pPr>
              <a:t>‹#›</a:t>
            </a:fld>
            <a:endParaRPr lang="en-US" dirty="0"/>
          </a:p>
        </p:txBody>
      </p:sp>
    </p:spTree>
    <p:extLst>
      <p:ext uri="{BB962C8B-B14F-4D97-AF65-F5344CB8AC3E}">
        <p14:creationId xmlns:p14="http://schemas.microsoft.com/office/powerpoint/2010/main" val="4167494195"/>
      </p:ext>
    </p:extLst>
  </p:cSld>
  <p:clrMap bg1="lt1" tx1="dk1" bg2="lt2" tx2="dk2" accent1="accent1" accent2="accent2" accent3="accent3" accent4="accent4" accent5="accent5" accent6="accent6" hlink="hlink" folHlink="folHlink"/>
  <p:sldLayoutIdLst>
    <p:sldLayoutId id="2147483648" r:id="rId1"/>
    <p:sldLayoutId id="2147485631" r:id="rId2"/>
    <p:sldLayoutId id="2147485632" r:id="rId3"/>
    <p:sldLayoutId id="2147485633" r:id="rId4"/>
    <p:sldLayoutId id="2147485629" r:id="rId5"/>
    <p:sldLayoutId id="2147485614" r:id="rId6"/>
    <p:sldLayoutId id="2147485634" r:id="rId7"/>
    <p:sldLayoutId id="2147485635" r:id="rId8"/>
    <p:sldLayoutId id="2147485636" r:id="rId9"/>
    <p:sldLayoutId id="2147485601" r:id="rId10"/>
    <p:sldLayoutId id="2147485590" r:id="rId11"/>
    <p:sldLayoutId id="2147485591" r:id="rId12"/>
    <p:sldLayoutId id="2147485602" r:id="rId13"/>
    <p:sldLayoutId id="2147485638" r:id="rId14"/>
    <p:sldLayoutId id="2147485592" r:id="rId15"/>
    <p:sldLayoutId id="2147485630" r:id="rId16"/>
    <p:sldLayoutId id="2147485637" r:id="rId17"/>
    <p:sldLayoutId id="2147485639" r:id="rId18"/>
  </p:sldLayoutIdLst>
  <p:hf hdr="0" ftr="0" dt="0"/>
  <p:txStyles>
    <p:title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p:titleStyle>
    <p:bodyStyle>
      <a:lvl1pPr marL="0" indent="0" algn="l" rtl="0" eaLnBrk="1" fontAlgn="base" hangingPunct="1">
        <a:lnSpc>
          <a:spcPct val="110000"/>
        </a:lnSpc>
        <a:spcBef>
          <a:spcPts val="1200"/>
        </a:spcBef>
        <a:spcAft>
          <a:spcPct val="0"/>
        </a:spcAft>
        <a:buFont typeface="Arial" pitchFamily="34" charset="0"/>
        <a:buNone/>
        <a:defRPr sz="2400" b="0" i="0" kern="1200">
          <a:solidFill>
            <a:srgbClr val="595959"/>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rgbClr val="595959"/>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rgbClr val="595959"/>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rgbClr val="595959"/>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rgbClr val="595959"/>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85" rtl="0" eaLnBrk="1" latinLnBrk="0" hangingPunct="1">
        <a:defRPr sz="2400" kern="1200">
          <a:solidFill>
            <a:schemeClr val="tx1"/>
          </a:solidFill>
          <a:latin typeface="+mn-lt"/>
          <a:ea typeface="+mn-ea"/>
          <a:cs typeface="+mn-cs"/>
        </a:defRPr>
      </a:lvl1pPr>
      <a:lvl2pPr marL="609443" algn="l" defTabSz="1218885" rtl="0" eaLnBrk="1" latinLnBrk="0" hangingPunct="1">
        <a:defRPr sz="2400" kern="1200">
          <a:solidFill>
            <a:schemeClr val="tx1"/>
          </a:solidFill>
          <a:latin typeface="+mn-lt"/>
          <a:ea typeface="+mn-ea"/>
          <a:cs typeface="+mn-cs"/>
        </a:defRPr>
      </a:lvl2pPr>
      <a:lvl3pPr marL="1218885" algn="l" defTabSz="1218885" rtl="0" eaLnBrk="1" latinLnBrk="0" hangingPunct="1">
        <a:defRPr sz="2400" kern="1200">
          <a:solidFill>
            <a:schemeClr val="tx1"/>
          </a:solidFill>
          <a:latin typeface="+mn-lt"/>
          <a:ea typeface="+mn-ea"/>
          <a:cs typeface="+mn-cs"/>
        </a:defRPr>
      </a:lvl3pPr>
      <a:lvl4pPr marL="1828328" algn="l" defTabSz="1218885" rtl="0" eaLnBrk="1" latinLnBrk="0" hangingPunct="1">
        <a:defRPr sz="2400" kern="1200">
          <a:solidFill>
            <a:schemeClr val="tx1"/>
          </a:solidFill>
          <a:latin typeface="+mn-lt"/>
          <a:ea typeface="+mn-ea"/>
          <a:cs typeface="+mn-cs"/>
        </a:defRPr>
      </a:lvl4pPr>
      <a:lvl5pPr marL="2437771" algn="l" defTabSz="1218885" rtl="0" eaLnBrk="1" latinLnBrk="0" hangingPunct="1">
        <a:defRPr sz="2400" kern="1200">
          <a:solidFill>
            <a:schemeClr val="tx1"/>
          </a:solidFill>
          <a:latin typeface="+mn-lt"/>
          <a:ea typeface="+mn-ea"/>
          <a:cs typeface="+mn-cs"/>
        </a:defRPr>
      </a:lvl5pPr>
      <a:lvl6pPr marL="3047213" algn="l" defTabSz="1218885" rtl="0" eaLnBrk="1" latinLnBrk="0" hangingPunct="1">
        <a:defRPr sz="2400" kern="1200">
          <a:solidFill>
            <a:schemeClr val="tx1"/>
          </a:solidFill>
          <a:latin typeface="+mn-lt"/>
          <a:ea typeface="+mn-ea"/>
          <a:cs typeface="+mn-cs"/>
        </a:defRPr>
      </a:lvl6pPr>
      <a:lvl7pPr marL="3656656" algn="l" defTabSz="1218885" rtl="0" eaLnBrk="1" latinLnBrk="0" hangingPunct="1">
        <a:defRPr sz="2400" kern="1200">
          <a:solidFill>
            <a:schemeClr val="tx1"/>
          </a:solidFill>
          <a:latin typeface="+mn-lt"/>
          <a:ea typeface="+mn-ea"/>
          <a:cs typeface="+mn-cs"/>
        </a:defRPr>
      </a:lvl7pPr>
      <a:lvl8pPr marL="4266097" algn="l" defTabSz="1218885" rtl="0" eaLnBrk="1" latinLnBrk="0" hangingPunct="1">
        <a:defRPr sz="2400" kern="1200">
          <a:solidFill>
            <a:schemeClr val="tx1"/>
          </a:solidFill>
          <a:latin typeface="+mn-lt"/>
          <a:ea typeface="+mn-ea"/>
          <a:cs typeface="+mn-cs"/>
        </a:defRPr>
      </a:lvl8pPr>
      <a:lvl9pPr marL="4875541" algn="l" defTabSz="12188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19">
          <p15:clr>
            <a:srgbClr val="F26B43"/>
          </p15:clr>
        </p15:guide>
        <p15:guide id="2" pos="225">
          <p15:clr>
            <a:srgbClr val="F26B43"/>
          </p15:clr>
        </p15:guide>
        <p15:guide id="3" pos="7452">
          <p15:clr>
            <a:srgbClr val="F26B43"/>
          </p15:clr>
        </p15:guide>
        <p15:guide id="4" pos="1277">
          <p15:clr>
            <a:srgbClr val="F26B43"/>
          </p15:clr>
        </p15:guide>
        <p15:guide id="5" pos="1460">
          <p15:clr>
            <a:srgbClr val="F26B43"/>
          </p15:clr>
        </p15:guide>
        <p15:guide id="6" pos="2514">
          <p15:clr>
            <a:srgbClr val="F26B43"/>
          </p15:clr>
        </p15:guide>
        <p15:guide id="7" pos="2696">
          <p15:clr>
            <a:srgbClr val="F26B43"/>
          </p15:clr>
        </p15:guide>
        <p15:guide id="8" pos="3929">
          <p15:clr>
            <a:srgbClr val="F26B43"/>
          </p15:clr>
        </p15:guide>
        <p15:guide id="9" pos="3748">
          <p15:clr>
            <a:srgbClr val="F26B43"/>
          </p15:clr>
        </p15:guide>
        <p15:guide id="10" pos="4982">
          <p15:clr>
            <a:srgbClr val="F26B43"/>
          </p15:clr>
        </p15:guide>
        <p15:guide id="11" pos="5162">
          <p15:clr>
            <a:srgbClr val="F26B43"/>
          </p15:clr>
        </p15:guide>
        <p15:guide id="12" pos="6218">
          <p15:clr>
            <a:srgbClr val="F26B43"/>
          </p15:clr>
        </p15:guide>
        <p15:guide id="13" pos="6399">
          <p15:clr>
            <a:srgbClr val="F26B43"/>
          </p15:clr>
        </p15:guide>
        <p15:guide id="14" orient="horz" pos="807">
          <p15:clr>
            <a:srgbClr val="F26B43"/>
          </p15:clr>
        </p15:guide>
        <p15:guide id="15" orient="horz" pos="876">
          <p15:clr>
            <a:srgbClr val="F26B43"/>
          </p15:clr>
        </p15:guide>
        <p15:guide id="16" orient="horz" pos="4031">
          <p15:clr>
            <a:srgbClr val="F26B43"/>
          </p15:clr>
        </p15:guide>
        <p15:guide id="17" orient="horz" pos="597">
          <p15:clr>
            <a:srgbClr val="F26B43"/>
          </p15:clr>
        </p15:guide>
        <p15:guide id="18" orient="horz" pos="2435">
          <p15:clr>
            <a:srgbClr val="F26B43"/>
          </p15:clr>
        </p15:guide>
        <p15:guide id="19" orient="horz" pos="3756">
          <p15:clr>
            <a:srgbClr val="F26B43"/>
          </p15:clr>
        </p15:guide>
        <p15:guide id="20" orient="horz" pos="41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mailto:BASProject@doc.gov"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commerce.gov/ofm/bas-homepage/business-applications-solution-ba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1787B-65CF-409D-B730-932305F3BFAE}"/>
              </a:ext>
            </a:extLst>
          </p:cNvPr>
          <p:cNvSpPr>
            <a:spLocks noGrp="1"/>
          </p:cNvSpPr>
          <p:nvPr>
            <p:ph type="sldNum" sz="quarter" idx="10"/>
          </p:nvPr>
        </p:nvSpPr>
        <p:spPr/>
        <p:txBody>
          <a:bodyPr/>
          <a:lstStyle/>
          <a:p>
            <a:fld id="{90CBDC3A-D49F-4631-A8C7-55D59B33E5FA}" type="slidenum">
              <a:rPr lang="en-US" smtClean="0"/>
              <a:pPr/>
              <a:t>1</a:t>
            </a:fld>
            <a:endParaRPr lang="en-US" dirty="0"/>
          </a:p>
        </p:txBody>
      </p:sp>
      <p:sp>
        <p:nvSpPr>
          <p:cNvPr id="24" name="Text Placeholder 23">
            <a:extLst>
              <a:ext uri="{FF2B5EF4-FFF2-40B4-BE49-F238E27FC236}">
                <a16:creationId xmlns:a16="http://schemas.microsoft.com/office/drawing/2014/main" id="{176CCEBE-D53A-40F8-B23D-205D773C3919}"/>
              </a:ext>
            </a:extLst>
          </p:cNvPr>
          <p:cNvSpPr>
            <a:spLocks noGrp="1"/>
          </p:cNvSpPr>
          <p:nvPr>
            <p:ph type="body" sz="quarter" idx="12"/>
          </p:nvPr>
        </p:nvSpPr>
        <p:spPr/>
        <p:txBody>
          <a:bodyPr/>
          <a:lstStyle/>
          <a:p>
            <a:r>
              <a:rPr lang="en-US" dirty="0"/>
              <a:t>Table Talk</a:t>
            </a:r>
          </a:p>
        </p:txBody>
      </p:sp>
      <p:sp>
        <p:nvSpPr>
          <p:cNvPr id="10" name="Text Placeholder 9">
            <a:extLst>
              <a:ext uri="{FF2B5EF4-FFF2-40B4-BE49-F238E27FC236}">
                <a16:creationId xmlns:a16="http://schemas.microsoft.com/office/drawing/2014/main" id="{35D74692-3B40-47DB-978A-76399236902C}"/>
              </a:ext>
            </a:extLst>
          </p:cNvPr>
          <p:cNvSpPr>
            <a:spLocks noGrp="1"/>
          </p:cNvSpPr>
          <p:nvPr>
            <p:ph type="body" sz="quarter" idx="13"/>
          </p:nvPr>
        </p:nvSpPr>
        <p:spPr/>
        <p:txBody>
          <a:bodyPr/>
          <a:lstStyle/>
          <a:p>
            <a:r>
              <a:rPr lang="en-US" dirty="0"/>
              <a:t>August 24, 2020</a:t>
            </a:r>
          </a:p>
        </p:txBody>
      </p:sp>
    </p:spTree>
    <p:extLst>
      <p:ext uri="{BB962C8B-B14F-4D97-AF65-F5344CB8AC3E}">
        <p14:creationId xmlns:p14="http://schemas.microsoft.com/office/powerpoint/2010/main" val="2788703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61D6-9E91-4C91-B50A-015B8936DAAD}"/>
              </a:ext>
            </a:extLst>
          </p:cNvPr>
          <p:cNvSpPr>
            <a:spLocks noGrp="1"/>
          </p:cNvSpPr>
          <p:nvPr>
            <p:ph type="title"/>
          </p:nvPr>
        </p:nvSpPr>
        <p:spPr/>
        <p:txBody>
          <a:bodyPr/>
          <a:lstStyle/>
          <a:p>
            <a:r>
              <a:rPr lang="en-US" dirty="0"/>
              <a:t>BAS PROGRAM TABLE TALK</a:t>
            </a:r>
          </a:p>
        </p:txBody>
      </p:sp>
      <p:sp>
        <p:nvSpPr>
          <p:cNvPr id="3" name="Text Placeholder 2">
            <a:extLst>
              <a:ext uri="{FF2B5EF4-FFF2-40B4-BE49-F238E27FC236}">
                <a16:creationId xmlns:a16="http://schemas.microsoft.com/office/drawing/2014/main" id="{0092FD8E-03B8-4C6E-B257-42B660111E89}"/>
              </a:ext>
            </a:extLst>
          </p:cNvPr>
          <p:cNvSpPr>
            <a:spLocks noGrp="1"/>
          </p:cNvSpPr>
          <p:nvPr>
            <p:ph type="body" sz="quarter" idx="14"/>
          </p:nvPr>
        </p:nvSpPr>
        <p:spPr/>
        <p:txBody>
          <a:bodyPr/>
          <a:lstStyle/>
          <a:p>
            <a:r>
              <a:rPr lang="en-US" dirty="0"/>
              <a:t>ACCENTURE XDR</a:t>
            </a:r>
          </a:p>
        </p:txBody>
      </p:sp>
      <p:sp>
        <p:nvSpPr>
          <p:cNvPr id="6" name="TextBox 5">
            <a:extLst>
              <a:ext uri="{FF2B5EF4-FFF2-40B4-BE49-F238E27FC236}">
                <a16:creationId xmlns:a16="http://schemas.microsoft.com/office/drawing/2014/main" id="{27AFEDBC-0274-4448-AF50-F2154A323B91}"/>
              </a:ext>
            </a:extLst>
          </p:cNvPr>
          <p:cNvSpPr txBox="1"/>
          <p:nvPr/>
        </p:nvSpPr>
        <p:spPr>
          <a:xfrm>
            <a:off x="501437" y="1387671"/>
            <a:ext cx="11055596" cy="2416046"/>
          </a:xfrm>
          <a:prstGeom prst="rect">
            <a:avLst/>
          </a:prstGeom>
          <a:noFill/>
        </p:spPr>
        <p:txBody>
          <a:bodyPr rot="0" spcFirstLastPara="0" vertOverflow="overflow" horzOverflow="overflow" vert="horz" wrap="square" lIns="0" tIns="0" rIns="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200" dirty="0"/>
              <a:t>Real-time, managed security service for event management, alerting, security monitoring, and threat intelligences </a:t>
            </a:r>
          </a:p>
          <a:p>
            <a:pPr marL="285750" indent="-285750">
              <a:buFont typeface="Arial" panose="020B0604020202020204" pitchFamily="34" charset="0"/>
              <a:buChar char="•"/>
            </a:pPr>
            <a:r>
              <a:rPr lang="en-US" sz="2200" dirty="0"/>
              <a:t>Helps identify suspicious behavior and aligns the solution to specific needs</a:t>
            </a:r>
          </a:p>
          <a:p>
            <a:pPr marL="285750" indent="-285750">
              <a:buFont typeface="Arial" panose="020B0604020202020204" pitchFamily="34" charset="0"/>
              <a:buChar char="•"/>
            </a:pPr>
            <a:r>
              <a:rPr lang="en-US" sz="2200" dirty="0"/>
              <a:t>Using industry-leading tools, will allow BAS to meet or exceed compliance standards and requirements through rapid response and remediation </a:t>
            </a:r>
          </a:p>
          <a:p>
            <a:pPr marL="285750" indent="-285750">
              <a:buFont typeface="Arial" panose="020B0604020202020204" pitchFamily="34" charset="0"/>
              <a:buChar char="•"/>
            </a:pPr>
            <a:r>
              <a:rPr lang="en-US" sz="2200" dirty="0"/>
              <a:t>Will provide a holistic view across all BAS solutions and assist the BAS Security team, DOC, and CSPs to review audit logs and alerts and respond in a timely fashion</a:t>
            </a:r>
          </a:p>
        </p:txBody>
      </p:sp>
      <p:pic>
        <p:nvPicPr>
          <p:cNvPr id="7" name="Picture 6" descr="A screenshot of a video game&#10;&#10;Description generated with high confidence">
            <a:extLst>
              <a:ext uri="{FF2B5EF4-FFF2-40B4-BE49-F238E27FC236}">
                <a16:creationId xmlns:a16="http://schemas.microsoft.com/office/drawing/2014/main" id="{1B48CFF5-2374-4C6C-8D47-995D239F4362}"/>
              </a:ext>
            </a:extLst>
          </p:cNvPr>
          <p:cNvPicPr>
            <a:picLocks noChangeAspect="1"/>
          </p:cNvPicPr>
          <p:nvPr/>
        </p:nvPicPr>
        <p:blipFill>
          <a:blip r:embed="rId3"/>
          <a:stretch>
            <a:fillRect/>
          </a:stretch>
        </p:blipFill>
        <p:spPr>
          <a:xfrm>
            <a:off x="769816" y="3855118"/>
            <a:ext cx="3936886" cy="2657441"/>
          </a:xfrm>
          <a:prstGeom prst="rect">
            <a:avLst/>
          </a:prstGeom>
        </p:spPr>
      </p:pic>
      <p:grpSp>
        <p:nvGrpSpPr>
          <p:cNvPr id="9" name="Group 8">
            <a:extLst>
              <a:ext uri="{FF2B5EF4-FFF2-40B4-BE49-F238E27FC236}">
                <a16:creationId xmlns:a16="http://schemas.microsoft.com/office/drawing/2014/main" id="{D62E147A-91D6-4E75-BF0D-3588B4E13D9B}"/>
              </a:ext>
            </a:extLst>
          </p:cNvPr>
          <p:cNvGrpSpPr/>
          <p:nvPr/>
        </p:nvGrpSpPr>
        <p:grpSpPr>
          <a:xfrm>
            <a:off x="4896095" y="3855118"/>
            <a:ext cx="6076709" cy="2696889"/>
            <a:chOff x="5005633" y="3803717"/>
            <a:chExt cx="7020658" cy="2451911"/>
          </a:xfrm>
        </p:grpSpPr>
        <p:sp>
          <p:nvSpPr>
            <p:cNvPr id="8" name="TextBox 7">
              <a:extLst>
                <a:ext uri="{FF2B5EF4-FFF2-40B4-BE49-F238E27FC236}">
                  <a16:creationId xmlns:a16="http://schemas.microsoft.com/office/drawing/2014/main" id="{D7B1A3C5-845E-4E4A-9B44-5E76830AEC3D}"/>
                </a:ext>
              </a:extLst>
            </p:cNvPr>
            <p:cNvSpPr txBox="1"/>
            <p:nvPr/>
          </p:nvSpPr>
          <p:spPr>
            <a:xfrm>
              <a:off x="5116444" y="3919140"/>
              <a:ext cx="6909847" cy="2336488"/>
            </a:xfrm>
            <a:prstGeom prst="rect">
              <a:avLst/>
            </a:prstGeom>
            <a:noFill/>
          </p:spPr>
          <p:txBody>
            <a:bodyPr rot="0" spcFirstLastPara="0" vertOverflow="overflow" horzOverflow="overflow" vert="horz" wrap="square" lIns="0" tIns="0" rIns="0" bIns="45720" numCol="1" spcCol="0" rtlCol="0" fromWordArt="0" anchor="t" anchorCtr="0" forceAA="0" compatLnSpc="1">
              <a:prstTxWarp prst="textNoShape">
                <a:avLst/>
              </a:prstTxWarp>
              <a:spAutoFit/>
            </a:bodyPr>
            <a:lstStyle/>
            <a:p>
              <a:r>
                <a:rPr lang="en-US" sz="2000" b="1" dirty="0">
                  <a:solidFill>
                    <a:schemeClr val="accent3">
                      <a:lumMod val="50000"/>
                    </a:schemeClr>
                  </a:solidFill>
                  <a:ea typeface="+mn-lt"/>
                  <a:cs typeface="+mn-lt"/>
                </a:rPr>
                <a:t>At a Glance:</a:t>
              </a:r>
              <a:endParaRPr lang="en-US" sz="2000" b="1" dirty="0">
                <a:solidFill>
                  <a:schemeClr val="accent3">
                    <a:lumMod val="50000"/>
                  </a:schemeClr>
                </a:solidFill>
              </a:endParaRPr>
            </a:p>
            <a:p>
              <a:pPr marL="285750" indent="-285750">
                <a:buFont typeface="Arial"/>
                <a:buChar char="•"/>
              </a:pPr>
              <a:r>
                <a:rPr lang="en-US" dirty="0"/>
                <a:t>FedRAMP authorized (moderate)</a:t>
              </a:r>
            </a:p>
            <a:p>
              <a:pPr marL="285750" indent="-285750">
                <a:buFont typeface="Arial"/>
                <a:buChar char="•"/>
              </a:pPr>
              <a:r>
                <a:rPr lang="en-US" dirty="0"/>
                <a:t>SOC is staffed 24x7x365</a:t>
              </a:r>
            </a:p>
            <a:p>
              <a:pPr marL="285750" indent="-285750">
                <a:buFont typeface="Arial"/>
                <a:buChar char="•"/>
              </a:pPr>
              <a:r>
                <a:rPr lang="en-US" dirty="0"/>
                <a:t>Customer Portal provides real-time visibility</a:t>
              </a:r>
            </a:p>
            <a:p>
              <a:pPr marL="285750" indent="-285750">
                <a:buFont typeface="Arial,Sans-Serif"/>
                <a:buChar char="•"/>
              </a:pPr>
              <a:r>
                <a:rPr lang="en-US" dirty="0">
                  <a:ea typeface="+mn-lt"/>
                  <a:cs typeface="+mn-lt"/>
                </a:rPr>
                <a:t>Real-time updates of security posture and core metrics</a:t>
              </a:r>
            </a:p>
            <a:p>
              <a:pPr marL="285750" indent="-285750">
                <a:buFont typeface="Arial,Sans-Serif"/>
                <a:buChar char="•"/>
              </a:pPr>
              <a:r>
                <a:rPr lang="en-US" dirty="0">
                  <a:ea typeface="+mn-lt"/>
                  <a:cs typeface="+mn-lt"/>
                </a:rPr>
                <a:t>Overview of open investigations</a:t>
              </a:r>
            </a:p>
            <a:p>
              <a:pPr marL="285750" indent="-285750">
                <a:buFont typeface="Arial,Sans-Serif"/>
                <a:buChar char="•"/>
              </a:pPr>
              <a:r>
                <a:rPr lang="en-US" dirty="0">
                  <a:ea typeface="+mn-lt"/>
                  <a:cs typeface="+mn-lt"/>
                </a:rPr>
                <a:t>Detailed look at security posture with suggested improvements</a:t>
              </a:r>
            </a:p>
            <a:p>
              <a:pPr marL="285750" indent="-285750">
                <a:buFont typeface="Arial,Sans-Serif"/>
                <a:buChar char="•"/>
              </a:pPr>
              <a:r>
                <a:rPr lang="en-US" dirty="0">
                  <a:ea typeface="+mn-lt"/>
                  <a:cs typeface="+mn-lt"/>
                </a:rPr>
                <a:t>Contact information and form</a:t>
              </a:r>
              <a:endParaRPr lang="en-US" dirty="0"/>
            </a:p>
          </p:txBody>
        </p:sp>
        <p:sp>
          <p:nvSpPr>
            <p:cNvPr id="5" name="Rectangle 4">
              <a:extLst>
                <a:ext uri="{FF2B5EF4-FFF2-40B4-BE49-F238E27FC236}">
                  <a16:creationId xmlns:a16="http://schemas.microsoft.com/office/drawing/2014/main" id="{49D27514-3244-4553-946A-165768EBD476}"/>
                </a:ext>
              </a:extLst>
            </p:cNvPr>
            <p:cNvSpPr/>
            <p:nvPr/>
          </p:nvSpPr>
          <p:spPr>
            <a:xfrm>
              <a:off x="5005633" y="3803717"/>
              <a:ext cx="6909847" cy="2416046"/>
            </a:xfrm>
            <a:prstGeom prst="rect">
              <a:avLst/>
            </a:prstGeom>
            <a:noFill/>
            <a:ln w="28575">
              <a:solidFill>
                <a:srgbClr val="01138E"/>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grpSp>
      <p:sp>
        <p:nvSpPr>
          <p:cNvPr id="10" name="Slide Number Placeholder 6">
            <a:extLst>
              <a:ext uri="{FF2B5EF4-FFF2-40B4-BE49-F238E27FC236}">
                <a16:creationId xmlns:a16="http://schemas.microsoft.com/office/drawing/2014/main" id="{818E78CB-CF8F-4DEF-A982-CE5B05932D88}"/>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10</a:t>
            </a:fld>
            <a:endParaRPr lang="en-US" sz="1400" dirty="0"/>
          </a:p>
        </p:txBody>
      </p:sp>
      <p:graphicFrame>
        <p:nvGraphicFramePr>
          <p:cNvPr id="12" name="Table 4">
            <a:extLst>
              <a:ext uri="{FF2B5EF4-FFF2-40B4-BE49-F238E27FC236}">
                <a16:creationId xmlns:a16="http://schemas.microsoft.com/office/drawing/2014/main" id="{C3C548C7-93AF-4AE1-AB91-78CD625CC29B}"/>
              </a:ext>
            </a:extLst>
          </p:cNvPr>
          <p:cNvGraphicFramePr>
            <a:graphicFrameLocks noGrp="1"/>
          </p:cNvGraphicFramePr>
          <p:nvPr/>
        </p:nvGraphicFramePr>
        <p:xfrm>
          <a:off x="11157996" y="5555848"/>
          <a:ext cx="803506" cy="825594"/>
        </p:xfrm>
        <a:graphic>
          <a:graphicData uri="http://schemas.openxmlformats.org/drawingml/2006/table">
            <a:tbl>
              <a:tblPr firstRow="1" bandRow="1">
                <a:tableStyleId>{91EBBBCC-DAD2-459C-BE2E-F6DE35CF9A28}</a:tableStyleId>
              </a:tblPr>
              <a:tblGrid>
                <a:gridCol w="803506">
                  <a:extLst>
                    <a:ext uri="{9D8B030D-6E8A-4147-A177-3AD203B41FA5}">
                      <a16:colId xmlns:a16="http://schemas.microsoft.com/office/drawing/2014/main" val="443365349"/>
                    </a:ext>
                  </a:extLst>
                </a:gridCol>
              </a:tblGrid>
              <a:tr h="260111">
                <a:tc>
                  <a:txBody>
                    <a:bodyPr/>
                    <a:lstStyle/>
                    <a:p>
                      <a:pPr algn="ctr"/>
                      <a:r>
                        <a:rPr lang="en-US" sz="1200" b="0" dirty="0">
                          <a:solidFill>
                            <a:schemeClr val="tx1"/>
                          </a:solidFill>
                        </a:rPr>
                        <a:t>SaaS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22481799"/>
                  </a:ext>
                </a:extLst>
              </a:tr>
              <a:tr h="275637">
                <a:tc>
                  <a:txBody>
                    <a:bodyPr/>
                    <a:lstStyle/>
                    <a:p>
                      <a:pPr algn="ctr"/>
                      <a:r>
                        <a:rPr lang="en-US" sz="1200" b="0" dirty="0">
                          <a:solidFill>
                            <a:schemeClr val="tx1"/>
                          </a:solidFill>
                        </a:rPr>
                        <a:t>Platform</a:t>
                      </a:r>
                      <a:endParaRPr lang="en-US" sz="1200" b="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99346110"/>
                  </a:ext>
                </a:extLst>
              </a:tr>
              <a:tr h="275637">
                <a:tc>
                  <a:txBody>
                    <a:bodyPr/>
                    <a:lstStyle/>
                    <a:p>
                      <a:pPr algn="ctr"/>
                      <a:r>
                        <a:rPr lang="en-US" sz="1200" b="1" dirty="0">
                          <a:solidFill>
                            <a:srgbClr val="FFFF00"/>
                          </a:solidFill>
                        </a:rPr>
                        <a:t>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54916470"/>
                  </a:ext>
                </a:extLst>
              </a:tr>
            </a:tbl>
          </a:graphicData>
        </a:graphic>
      </p:graphicFrame>
    </p:spTree>
    <p:extLst>
      <p:ext uri="{BB962C8B-B14F-4D97-AF65-F5344CB8AC3E}">
        <p14:creationId xmlns:p14="http://schemas.microsoft.com/office/powerpoint/2010/main" val="335764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E1FB157-A2AF-2F4E-99C5-967F7A9EB8CF}"/>
              </a:ext>
            </a:extLst>
          </p:cNvPr>
          <p:cNvSpPr/>
          <p:nvPr/>
        </p:nvSpPr>
        <p:spPr>
          <a:xfrm flipH="1">
            <a:off x="3138098" y="1073308"/>
            <a:ext cx="1880323" cy="2574652"/>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Up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23" name="Group 22">
            <a:extLst>
              <a:ext uri="{FF2B5EF4-FFF2-40B4-BE49-F238E27FC236}">
                <a16:creationId xmlns:a16="http://schemas.microsoft.com/office/drawing/2014/main" id="{B9924367-4E1F-774A-A2D2-5347DD74352E}"/>
              </a:ext>
            </a:extLst>
          </p:cNvPr>
          <p:cNvGrpSpPr/>
          <p:nvPr/>
        </p:nvGrpSpPr>
        <p:grpSpPr>
          <a:xfrm flipH="1">
            <a:off x="3357636" y="1068517"/>
            <a:ext cx="2179640" cy="2361277"/>
            <a:chOff x="4264372" y="1743186"/>
            <a:chExt cx="3736628" cy="4048014"/>
          </a:xfrm>
        </p:grpSpPr>
        <p:sp>
          <p:nvSpPr>
            <p:cNvPr id="24" name="Freeform 23">
              <a:extLst>
                <a:ext uri="{FF2B5EF4-FFF2-40B4-BE49-F238E27FC236}">
                  <a16:creationId xmlns:a16="http://schemas.microsoft.com/office/drawing/2014/main" id="{8DEEE481-FBAD-7B4B-8062-3B04C2D10D89}"/>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Freeform 24">
              <a:extLst>
                <a:ext uri="{FF2B5EF4-FFF2-40B4-BE49-F238E27FC236}">
                  <a16:creationId xmlns:a16="http://schemas.microsoft.com/office/drawing/2014/main" id="{8FCE904E-917A-554C-9F05-024D2D88E0B4}"/>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
        <p:nvSpPr>
          <p:cNvPr id="12" name="Freeform 11">
            <a:extLst>
              <a:ext uri="{FF2B5EF4-FFF2-40B4-BE49-F238E27FC236}">
                <a16:creationId xmlns:a16="http://schemas.microsoft.com/office/drawing/2014/main" id="{F0931649-E23A-4240-920B-C48F2F2E9990}"/>
              </a:ext>
            </a:extLst>
          </p:cNvPr>
          <p:cNvSpPr/>
          <p:nvPr/>
        </p:nvSpPr>
        <p:spPr>
          <a:xfrm>
            <a:off x="5542846" y="2283258"/>
            <a:ext cx="2634897" cy="3607860"/>
          </a:xfrm>
          <a:custGeom>
            <a:avLst/>
            <a:gdLst>
              <a:gd name="connsiteX0" fmla="*/ 2292313 w 2635927"/>
              <a:gd name="connsiteY0" fmla="*/ 0 h 3609270"/>
              <a:gd name="connsiteX1" fmla="*/ 2635927 w 2635927"/>
              <a:gd name="connsiteY1" fmla="*/ 0 h 3609270"/>
              <a:gd name="connsiteX2" fmla="*/ 2635927 w 2635927"/>
              <a:gd name="connsiteY2" fmla="*/ 2445017 h 3609270"/>
              <a:gd name="connsiteX3" fmla="*/ 2635926 w 2635927"/>
              <a:gd name="connsiteY3" fmla="*/ 2769757 h 3609270"/>
              <a:gd name="connsiteX4" fmla="*/ 2292314 w 2635927"/>
              <a:gd name="connsiteY4" fmla="*/ 2769757 h 3609270"/>
              <a:gd name="connsiteX5" fmla="*/ 1796824 w 2635927"/>
              <a:gd name="connsiteY5" fmla="*/ 2769757 h 3609270"/>
              <a:gd name="connsiteX6" fmla="*/ 685775 w 2635927"/>
              <a:gd name="connsiteY6" fmla="*/ 3606993 h 3609270"/>
              <a:gd name="connsiteX7" fmla="*/ 685775 w 2635927"/>
              <a:gd name="connsiteY7" fmla="*/ 3609270 h 3609270"/>
              <a:gd name="connsiteX8" fmla="*/ 0 w 2635927"/>
              <a:gd name="connsiteY8" fmla="*/ 3609270 h 3609270"/>
              <a:gd name="connsiteX9" fmla="*/ 0 w 2635927"/>
              <a:gd name="connsiteY9" fmla="*/ 3193716 h 3609270"/>
              <a:gd name="connsiteX10" fmla="*/ 663250 w 2635927"/>
              <a:gd name="connsiteY10" fmla="*/ 3193716 h 3609270"/>
              <a:gd name="connsiteX11" fmla="*/ 1591558 w 2635927"/>
              <a:gd name="connsiteY11" fmla="*/ 2494185 h 3609270"/>
              <a:gd name="connsiteX12" fmla="*/ 1591559 w 2635927"/>
              <a:gd name="connsiteY12" fmla="*/ 2445018 h 3609270"/>
              <a:gd name="connsiteX13" fmla="*/ 2292313 w 2635927"/>
              <a:gd name="connsiteY13" fmla="*/ 2445017 h 3609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35927" h="3609270">
                <a:moveTo>
                  <a:pt x="2292313" y="0"/>
                </a:moveTo>
                <a:lnTo>
                  <a:pt x="2635927" y="0"/>
                </a:lnTo>
                <a:lnTo>
                  <a:pt x="2635927" y="2445017"/>
                </a:lnTo>
                <a:lnTo>
                  <a:pt x="2635926" y="2769757"/>
                </a:lnTo>
                <a:lnTo>
                  <a:pt x="2292314" y="2769757"/>
                </a:lnTo>
                <a:lnTo>
                  <a:pt x="1796824" y="2769757"/>
                </a:lnTo>
                <a:lnTo>
                  <a:pt x="685775" y="3606993"/>
                </a:lnTo>
                <a:lnTo>
                  <a:pt x="685775" y="3609270"/>
                </a:lnTo>
                <a:lnTo>
                  <a:pt x="0" y="3609270"/>
                </a:lnTo>
                <a:lnTo>
                  <a:pt x="0" y="3193716"/>
                </a:lnTo>
                <a:lnTo>
                  <a:pt x="663250" y="3193716"/>
                </a:lnTo>
                <a:lnTo>
                  <a:pt x="1591558" y="2494185"/>
                </a:lnTo>
                <a:lnTo>
                  <a:pt x="1591559" y="2445018"/>
                </a:lnTo>
                <a:lnTo>
                  <a:pt x="2292313" y="2445017"/>
                </a:lnTo>
                <a:close/>
              </a:path>
            </a:pathLst>
          </a:custGeom>
          <a:pattFill prst="wdDnDiag">
            <a:fgClr>
              <a:schemeClr val="accent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latin typeface="Arial" panose="020B0604020202020204" pitchFamily="34" charset="0"/>
            </a:endParaRPr>
          </a:p>
        </p:txBody>
      </p:sp>
      <p:grpSp>
        <p:nvGrpSpPr>
          <p:cNvPr id="10" name="callout box">
            <a:extLst>
              <a:ext uri="{FF2B5EF4-FFF2-40B4-BE49-F238E27FC236}">
                <a16:creationId xmlns:a16="http://schemas.microsoft.com/office/drawing/2014/main" id="{A8FFC111-B648-924C-B23D-A16B2B62B792}"/>
              </a:ext>
            </a:extLst>
          </p:cNvPr>
          <p:cNvGrpSpPr/>
          <p:nvPr/>
        </p:nvGrpSpPr>
        <p:grpSpPr>
          <a:xfrm>
            <a:off x="4262707" y="1744638"/>
            <a:ext cx="3735168" cy="4046433"/>
            <a:chOff x="4264372" y="1743186"/>
            <a:chExt cx="3736628" cy="4048014"/>
          </a:xfrm>
        </p:grpSpPr>
        <p:sp>
          <p:nvSpPr>
            <p:cNvPr id="22" name="Freeform 21">
              <a:extLst>
                <a:ext uri="{FF2B5EF4-FFF2-40B4-BE49-F238E27FC236}">
                  <a16:creationId xmlns:a16="http://schemas.microsoft.com/office/drawing/2014/main" id="{4992CBAF-2A74-A745-8A9A-20E6235049CA}"/>
                </a:ext>
              </a:extLst>
            </p:cNvPr>
            <p:cNvSpPr/>
            <p:nvPr/>
          </p:nvSpPr>
          <p:spPr>
            <a:xfrm>
              <a:off x="4264372" y="1743186"/>
              <a:ext cx="3736628" cy="4048014"/>
            </a:xfrm>
            <a:custGeom>
              <a:avLst/>
              <a:gdLst>
                <a:gd name="connsiteX0" fmla="*/ 0 w 3736628"/>
                <a:gd name="connsiteY0" fmla="*/ 0 h 4048014"/>
                <a:gd name="connsiteX1" fmla="*/ 3736628 w 3736628"/>
                <a:gd name="connsiteY1" fmla="*/ 0 h 4048014"/>
                <a:gd name="connsiteX2" fmla="*/ 3736628 w 3736628"/>
                <a:gd name="connsiteY2" fmla="*/ 3133614 h 4048014"/>
                <a:gd name="connsiteX3" fmla="*/ 2785125 w 3736628"/>
                <a:gd name="connsiteY3" fmla="*/ 3133614 h 4048014"/>
                <a:gd name="connsiteX4" fmla="*/ 1583512 w 3736628"/>
                <a:gd name="connsiteY4" fmla="*/ 4048014 h 4048014"/>
                <a:gd name="connsiteX5" fmla="*/ 1307996 w 3736628"/>
                <a:gd name="connsiteY5" fmla="*/ 4048014 h 4048014"/>
                <a:gd name="connsiteX6" fmla="*/ 936765 w 3736628"/>
                <a:gd name="connsiteY6" fmla="*/ 4048014 h 4048014"/>
                <a:gd name="connsiteX7" fmla="*/ 936765 w 3736628"/>
                <a:gd name="connsiteY7" fmla="*/ 3552714 h 4048014"/>
                <a:gd name="connsiteX8" fmla="*/ 936765 w 3736628"/>
                <a:gd name="connsiteY8" fmla="*/ 3133614 h 4048014"/>
                <a:gd name="connsiteX9" fmla="*/ 0 w 3736628"/>
                <a:gd name="connsiteY9" fmla="*/ 3133614 h 40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6628" h="4048014">
                  <a:moveTo>
                    <a:pt x="0" y="0"/>
                  </a:moveTo>
                  <a:lnTo>
                    <a:pt x="3736628" y="0"/>
                  </a:lnTo>
                  <a:lnTo>
                    <a:pt x="3736628" y="3133614"/>
                  </a:lnTo>
                  <a:lnTo>
                    <a:pt x="2785125" y="3133614"/>
                  </a:lnTo>
                  <a:lnTo>
                    <a:pt x="1583512" y="4048014"/>
                  </a:lnTo>
                  <a:lnTo>
                    <a:pt x="1307996" y="4048014"/>
                  </a:lnTo>
                  <a:lnTo>
                    <a:pt x="936765" y="4048014"/>
                  </a:lnTo>
                  <a:lnTo>
                    <a:pt x="936765" y="3552714"/>
                  </a:lnTo>
                  <a:lnTo>
                    <a:pt x="936765" y="3133614"/>
                  </a:lnTo>
                  <a:lnTo>
                    <a:pt x="0" y="31336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Freeform 14">
              <a:extLst>
                <a:ext uri="{FF2B5EF4-FFF2-40B4-BE49-F238E27FC236}">
                  <a16:creationId xmlns:a16="http://schemas.microsoft.com/office/drawing/2014/main" id="{3A55DB3C-10B1-1D4A-9356-6A91F2B83126}"/>
                </a:ext>
              </a:extLst>
            </p:cNvPr>
            <p:cNvSpPr/>
            <p:nvPr/>
          </p:nvSpPr>
          <p:spPr>
            <a:xfrm rot="5400000">
              <a:off x="4463741" y="2316644"/>
              <a:ext cx="3337890" cy="2971800"/>
            </a:xfrm>
            <a:custGeom>
              <a:avLst/>
              <a:gdLst>
                <a:gd name="connsiteX0" fmla="*/ 0 w 3337890"/>
                <a:gd name="connsiteY0" fmla="*/ 2971800 h 2971800"/>
                <a:gd name="connsiteX1" fmla="*/ 0 w 3337890"/>
                <a:gd name="connsiteY1" fmla="*/ 0 h 2971800"/>
                <a:gd name="connsiteX2" fmla="*/ 2362200 w 3337890"/>
                <a:gd name="connsiteY2" fmla="*/ 0 h 2971800"/>
                <a:gd name="connsiteX3" fmla="*/ 2362200 w 3337890"/>
                <a:gd name="connsiteY3" fmla="*/ 767800 h 2971800"/>
                <a:gd name="connsiteX4" fmla="*/ 3337890 w 3337890"/>
                <a:gd name="connsiteY4" fmla="*/ 2050144 h 2971800"/>
                <a:gd name="connsiteX5" fmla="*/ 2362200 w 3337890"/>
                <a:gd name="connsiteY5" fmla="*/ 2050144 h 2971800"/>
                <a:gd name="connsiteX6" fmla="*/ 2362200 w 333789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7890" h="2971800">
                  <a:moveTo>
                    <a:pt x="0" y="2971800"/>
                  </a:moveTo>
                  <a:lnTo>
                    <a:pt x="0" y="0"/>
                  </a:lnTo>
                  <a:lnTo>
                    <a:pt x="2362200" y="0"/>
                  </a:lnTo>
                  <a:lnTo>
                    <a:pt x="2362200" y="767800"/>
                  </a:lnTo>
                  <a:lnTo>
                    <a:pt x="3337890" y="2050144"/>
                  </a:lnTo>
                  <a:lnTo>
                    <a:pt x="2362200" y="2050144"/>
                  </a:lnTo>
                  <a:lnTo>
                    <a:pt x="2362200" y="29718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sp>
        <p:nvSpPr>
          <p:cNvPr id="14" name="TextBox 13">
            <a:extLst>
              <a:ext uri="{FF2B5EF4-FFF2-40B4-BE49-F238E27FC236}">
                <a16:creationId xmlns:a16="http://schemas.microsoft.com/office/drawing/2014/main" id="{E685561D-290F-4D4A-9E19-8482CD91D230}"/>
              </a:ext>
            </a:extLst>
          </p:cNvPr>
          <p:cNvSpPr txBox="1"/>
          <p:nvPr/>
        </p:nvSpPr>
        <p:spPr>
          <a:xfrm flipH="1">
            <a:off x="5223985" y="2743157"/>
            <a:ext cx="1922854" cy="940980"/>
          </a:xfrm>
          <a:prstGeom prst="rect">
            <a:avLst/>
          </a:prstGeom>
          <a:noFill/>
          <a:ln>
            <a:noFill/>
          </a:ln>
        </p:spPr>
        <p:txBody>
          <a:bodyPr rot="0" spcFirstLastPara="0" vertOverflow="overflow" horzOverflow="overflow" vert="horz" wrap="none" lIns="0" tIns="91404" rIns="0" bIns="91404" numCol="1" spcCol="0" rtlCol="0" fromWordArt="0" anchor="ctr" anchorCtr="0" forceAA="0" compatLnSpc="1">
            <a:prstTxWarp prst="textNoShape">
              <a:avLst/>
            </a:prstTxWarp>
            <a:spAutoFit/>
          </a:bodyPr>
          <a:lstStyle/>
          <a:p>
            <a:pPr algn="ctr">
              <a:lnSpc>
                <a:spcPct val="80000"/>
              </a:lnSpc>
            </a:pPr>
            <a:r>
              <a:rPr lang="en-US" sz="5998" b="1" dirty="0">
                <a:latin typeface="Arial Black" panose="020B0604020202020204" pitchFamily="34" charset="0"/>
                <a:cs typeface="Arial Black" panose="020B0604020202020204" pitchFamily="34" charset="0"/>
              </a:rPr>
              <a:t>Q&amp;A</a:t>
            </a:r>
          </a:p>
        </p:txBody>
      </p:sp>
    </p:spTree>
    <p:extLst>
      <p:ext uri="{BB962C8B-B14F-4D97-AF65-F5344CB8AC3E}">
        <p14:creationId xmlns:p14="http://schemas.microsoft.com/office/powerpoint/2010/main" val="1225718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7B03ED3-0F82-4328-933C-17767C868A03}"/>
              </a:ext>
            </a:extLst>
          </p:cNvPr>
          <p:cNvSpPr txBox="1"/>
          <p:nvPr/>
        </p:nvSpPr>
        <p:spPr>
          <a:xfrm>
            <a:off x="1299999" y="1870674"/>
            <a:ext cx="9284441" cy="301621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Return to </a:t>
            </a:r>
          </a:p>
          <a:p>
            <a:pPr marL="0" indent="0">
              <a:buNone/>
            </a:pPr>
            <a:r>
              <a:rPr lang="en-US" sz="2400" b="1" dirty="0"/>
              <a:t>	</a:t>
            </a:r>
            <a:r>
              <a:rPr lang="en-US" sz="2400" b="1" dirty="0">
                <a:hlinkClick r:id="rId3"/>
              </a:rPr>
              <a:t>www.menti.com</a:t>
            </a:r>
            <a:r>
              <a:rPr lang="en-US" sz="2400" b="1" dirty="0"/>
              <a:t/>
            </a:r>
            <a:br>
              <a:rPr lang="en-US" sz="2400" b="1" dirty="0"/>
            </a:br>
            <a:endParaRPr lang="en-US" sz="2400" b="1" dirty="0"/>
          </a:p>
          <a:p>
            <a:pPr marL="342900" indent="-342900">
              <a:buFont typeface="Arial" panose="020B0604020202020204" pitchFamily="34" charset="0"/>
              <a:buChar char="•"/>
            </a:pPr>
            <a:r>
              <a:rPr lang="en-US" sz="2400" b="1" dirty="0"/>
              <a:t>Enter the passcode (if not already entered)</a:t>
            </a:r>
            <a:br>
              <a:rPr lang="en-US" sz="2400" b="1" dirty="0"/>
            </a:br>
            <a:r>
              <a:rPr lang="en-US" sz="2400" b="1" dirty="0"/>
              <a:t>	15 56 26 3</a:t>
            </a:r>
            <a:r>
              <a:rPr lang="en-US" sz="2400" b="1" dirty="0">
                <a:solidFill>
                  <a:srgbClr val="FF0000"/>
                </a:solidFill>
              </a:rPr>
              <a:t/>
            </a:r>
            <a:br>
              <a:rPr lang="en-US" sz="2400" b="1" dirty="0">
                <a:solidFill>
                  <a:srgbClr val="FF0000"/>
                </a:solidFill>
              </a:rPr>
            </a:br>
            <a:endParaRPr lang="en-US" sz="2400" b="1" dirty="0">
              <a:solidFill>
                <a:srgbClr val="FF0000"/>
              </a:solidFill>
            </a:endParaRPr>
          </a:p>
          <a:p>
            <a:pPr marL="342900" indent="-342900">
              <a:buFont typeface="Arial" panose="020B0604020202020204" pitchFamily="34" charset="0"/>
              <a:buChar char="•"/>
            </a:pPr>
            <a:r>
              <a:rPr lang="en-US" sz="2400" b="1" dirty="0"/>
              <a:t>Answer the question that appears</a:t>
            </a:r>
          </a:p>
          <a:p>
            <a:endParaRPr lang="en-US" sz="2200" dirty="0"/>
          </a:p>
        </p:txBody>
      </p:sp>
      <p:sp>
        <p:nvSpPr>
          <p:cNvPr id="7" name="Title 1">
            <a:extLst>
              <a:ext uri="{FF2B5EF4-FFF2-40B4-BE49-F238E27FC236}">
                <a16:creationId xmlns:a16="http://schemas.microsoft.com/office/drawing/2014/main" id="{BCB3BFB0-45DA-4C74-A031-83AAEAF0C6C8}"/>
              </a:ext>
            </a:extLst>
          </p:cNvPr>
          <p:cNvSpPr txBox="1">
            <a:spLocks/>
          </p:cNvSpPr>
          <p:nvPr/>
        </p:nvSpPr>
        <p:spPr>
          <a:xfrm>
            <a:off x="1457146" y="370514"/>
            <a:ext cx="9144179" cy="515446"/>
          </a:xfrm>
          <a:prstGeom prst="rect">
            <a:avLst/>
          </a:prstGeom>
        </p:spPr>
        <p:txBody>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dirty="0"/>
              <a:t>BAS PROGRAM TABLE TALK</a:t>
            </a:r>
          </a:p>
        </p:txBody>
      </p:sp>
      <p:sp>
        <p:nvSpPr>
          <p:cNvPr id="8" name="Text Placeholder 2">
            <a:extLst>
              <a:ext uri="{FF2B5EF4-FFF2-40B4-BE49-F238E27FC236}">
                <a16:creationId xmlns:a16="http://schemas.microsoft.com/office/drawing/2014/main" id="{0539AF28-5C80-4189-AE94-CEFCC48F237B}"/>
              </a:ext>
            </a:extLst>
          </p:cNvPr>
          <p:cNvSpPr txBox="1">
            <a:spLocks/>
          </p:cNvSpPr>
          <p:nvPr/>
        </p:nvSpPr>
        <p:spPr>
          <a:xfrm>
            <a:off x="1457146" y="872225"/>
            <a:ext cx="6924854" cy="51544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2000" b="1" dirty="0">
                <a:solidFill>
                  <a:schemeClr val="accent1"/>
                </a:solidFill>
              </a:rPr>
              <a:t>WE NEED YOUR INPUT</a:t>
            </a:r>
          </a:p>
          <a:p>
            <a:endParaRPr lang="en-US" dirty="0"/>
          </a:p>
        </p:txBody>
      </p:sp>
      <p:sp>
        <p:nvSpPr>
          <p:cNvPr id="9" name="Slide Number Placeholder 6">
            <a:extLst>
              <a:ext uri="{FF2B5EF4-FFF2-40B4-BE49-F238E27FC236}">
                <a16:creationId xmlns:a16="http://schemas.microsoft.com/office/drawing/2014/main" id="{921930FE-BB12-46C0-9DBE-9D24996AA0E6}"/>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12</a:t>
            </a:fld>
            <a:endParaRPr lang="en-US" sz="1400" dirty="0"/>
          </a:p>
        </p:txBody>
      </p:sp>
    </p:spTree>
    <p:extLst>
      <p:ext uri="{BB962C8B-B14F-4D97-AF65-F5344CB8AC3E}">
        <p14:creationId xmlns:p14="http://schemas.microsoft.com/office/powerpoint/2010/main" val="423160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D7C82E06-C6E0-446B-A245-DAD1C802CE2C}"/>
              </a:ext>
            </a:extLst>
          </p:cNvPr>
          <p:cNvSpPr txBox="1"/>
          <p:nvPr/>
        </p:nvSpPr>
        <p:spPr>
          <a:xfrm>
            <a:off x="1316884" y="1889382"/>
            <a:ext cx="9284441" cy="2923877"/>
          </a:xfrm>
          <a:prstGeom prst="rect">
            <a:avLst/>
          </a:prstGeom>
          <a:noFill/>
        </p:spPr>
        <p:txBody>
          <a:bodyPr wrap="square" rtlCol="0">
            <a:spAutoFit/>
          </a:bodyPr>
          <a:lstStyle/>
          <a:p>
            <a:pPr marL="347345" indent="-347345">
              <a:buFont typeface="Arial" panose="020B0604020202020204" pitchFamily="34" charset="0"/>
              <a:buChar char="•"/>
            </a:pPr>
            <a:r>
              <a:rPr lang="en-US" sz="2400" b="1" dirty="0"/>
              <a:t>Questions/Concerns/Feedback?  Want to be involved?  </a:t>
            </a:r>
            <a:br>
              <a:rPr lang="en-US" sz="2400" b="1" dirty="0"/>
            </a:br>
            <a:r>
              <a:rPr lang="en-US" sz="2400" b="1" dirty="0"/>
              <a:t>Contact BAS Project:</a:t>
            </a:r>
          </a:p>
          <a:p>
            <a:pPr lvl="1"/>
            <a:r>
              <a:rPr lang="en-US" sz="2200" dirty="0">
                <a:hlinkClick r:id="rId3"/>
              </a:rPr>
              <a:t>BASProject@doc.gov</a:t>
            </a:r>
            <a:r>
              <a:rPr lang="en-US" sz="2200" dirty="0"/>
              <a:t> </a:t>
            </a:r>
            <a:br>
              <a:rPr lang="en-US" sz="2200" dirty="0"/>
            </a:br>
            <a:endParaRPr lang="en-US" sz="2200" dirty="0"/>
          </a:p>
          <a:p>
            <a:endParaRPr lang="en-US" sz="2400" b="1" dirty="0"/>
          </a:p>
          <a:p>
            <a:pPr marL="342900" indent="-342900">
              <a:buFont typeface="Arial" panose="020B0604020202020204" pitchFamily="34" charset="0"/>
              <a:buChar char="•"/>
            </a:pPr>
            <a:r>
              <a:rPr lang="en-US" sz="2400" b="1" dirty="0"/>
              <a:t> Need more information?  Visit us online at:</a:t>
            </a:r>
          </a:p>
          <a:p>
            <a:pPr lvl="1"/>
            <a:r>
              <a:rPr lang="en-US" sz="2200" u="sng" dirty="0">
                <a:hlinkClick r:id="rId4"/>
              </a:rPr>
              <a:t>https://www.commerce.gov/ofm/bas-homepage/business-applications-solution-bas</a:t>
            </a:r>
            <a:endParaRPr lang="en-US" sz="2200" dirty="0"/>
          </a:p>
        </p:txBody>
      </p:sp>
      <p:sp>
        <p:nvSpPr>
          <p:cNvPr id="8" name="Title 1">
            <a:extLst>
              <a:ext uri="{FF2B5EF4-FFF2-40B4-BE49-F238E27FC236}">
                <a16:creationId xmlns:a16="http://schemas.microsoft.com/office/drawing/2014/main" id="{94AAF9A6-04F6-42C2-905F-127B65AFB58B}"/>
              </a:ext>
            </a:extLst>
          </p:cNvPr>
          <p:cNvSpPr txBox="1">
            <a:spLocks/>
          </p:cNvSpPr>
          <p:nvPr/>
        </p:nvSpPr>
        <p:spPr>
          <a:xfrm>
            <a:off x="1457146" y="370514"/>
            <a:ext cx="9144179" cy="515446"/>
          </a:xfrm>
          <a:prstGeom prst="rect">
            <a:avLst/>
          </a:prstGeom>
        </p:spPr>
        <p:txBody>
          <a:bodyPr/>
          <a:lstStyle>
            <a:lvl1pPr algn="l" rtl="0" eaLnBrk="1" fontAlgn="base" hangingPunct="1">
              <a:lnSpc>
                <a:spcPct val="80000"/>
              </a:lnSpc>
              <a:spcBef>
                <a:spcPct val="0"/>
              </a:spcBef>
              <a:spcAft>
                <a:spcPct val="0"/>
              </a:spcAft>
              <a:buFont typeface="Arial" charset="0"/>
              <a:defRPr lang="en-AU" sz="3600" b="1" i="0" kern="1200" cap="none" spc="0" baseline="0" dirty="0" smtClean="0">
                <a:solidFill>
                  <a:schemeClr val="tx1"/>
                </a:solidFill>
                <a:latin typeface="Arial Black" panose="020B0604020202020204" pitchFamily="34" charset="0"/>
                <a:ea typeface="Roboto Black" panose="02000000000000000000" pitchFamily="2" charset="0"/>
                <a:cs typeface="Arial Black" panose="020B0604020202020204" pitchFamily="34" charset="0"/>
              </a:defRPr>
            </a:lvl1pPr>
            <a:lvl2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2pPr>
            <a:lvl3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3pPr>
            <a:lvl4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4pPr>
            <a:lvl5pPr algn="l" rtl="0" eaLnBrk="1" fontAlgn="base" hangingPunct="1">
              <a:lnSpc>
                <a:spcPts val="3466"/>
              </a:lnSpc>
              <a:spcBef>
                <a:spcPct val="0"/>
              </a:spcBef>
              <a:spcAft>
                <a:spcPct val="0"/>
              </a:spcAft>
              <a:buFont typeface="Arial" charset="0"/>
              <a:defRPr sz="3200">
                <a:solidFill>
                  <a:schemeClr val="tx1"/>
                </a:solidFill>
                <a:latin typeface="Arial" pitchFamily="-105" charset="-52"/>
                <a:ea typeface="Arial" pitchFamily="-105" charset="-52"/>
                <a:cs typeface="Arial" pitchFamily="-105" charset="-52"/>
              </a:defRPr>
            </a:lvl5pPr>
            <a:lvl6pPr marL="609443"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6pPr>
            <a:lvl7pPr marL="1218885"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7pPr>
            <a:lvl8pPr marL="1828328"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8pPr>
            <a:lvl9pPr marL="2437771" algn="l" rtl="0" eaLnBrk="1" fontAlgn="base" hangingPunct="1">
              <a:spcBef>
                <a:spcPct val="0"/>
              </a:spcBef>
              <a:spcAft>
                <a:spcPct val="0"/>
              </a:spcAft>
              <a:buFont typeface="Arial" pitchFamily="-105" charset="-52"/>
              <a:defRPr sz="3500">
                <a:solidFill>
                  <a:schemeClr val="tx1"/>
                </a:solidFill>
                <a:latin typeface="Arial" pitchFamily="-105" charset="-52"/>
                <a:ea typeface="Arial" pitchFamily="-105" charset="-52"/>
                <a:cs typeface="Arial" pitchFamily="-105" charset="-52"/>
              </a:defRPr>
            </a:lvl9pPr>
          </a:lstStyle>
          <a:p>
            <a:r>
              <a:rPr lang="en-US" dirty="0"/>
              <a:t>BAS PROGRAM TABLE TALK</a:t>
            </a:r>
          </a:p>
        </p:txBody>
      </p:sp>
      <p:sp>
        <p:nvSpPr>
          <p:cNvPr id="9" name="Text Placeholder 2">
            <a:extLst>
              <a:ext uri="{FF2B5EF4-FFF2-40B4-BE49-F238E27FC236}">
                <a16:creationId xmlns:a16="http://schemas.microsoft.com/office/drawing/2014/main" id="{81CE8AD2-AD08-4E26-BA38-E8190538B135}"/>
              </a:ext>
            </a:extLst>
          </p:cNvPr>
          <p:cNvSpPr txBox="1">
            <a:spLocks/>
          </p:cNvSpPr>
          <p:nvPr/>
        </p:nvSpPr>
        <p:spPr>
          <a:xfrm>
            <a:off x="1457146" y="872225"/>
            <a:ext cx="6924854" cy="515446"/>
          </a:xfrm>
          <a:prstGeom prst="rect">
            <a:avLst/>
          </a:prstGeom>
        </p:spPr>
        <p:txBody>
          <a:bodyPr/>
          <a:lstStyle>
            <a:lvl1pPr marL="0" indent="0" algn="l" rtl="0" eaLnBrk="1" fontAlgn="base" hangingPunct="1">
              <a:lnSpc>
                <a:spcPct val="110000"/>
              </a:lnSpc>
              <a:spcBef>
                <a:spcPts val="1200"/>
              </a:spcBef>
              <a:spcAft>
                <a:spcPct val="0"/>
              </a:spcAft>
              <a:buFont typeface="Arial" pitchFamily="34" charset="0"/>
              <a:buNone/>
              <a:defRPr sz="2400" b="0" i="0" kern="1200">
                <a:solidFill>
                  <a:schemeClr val="tx1"/>
                </a:solidFill>
                <a:latin typeface="Arial Black" panose="020B0A04020102020204" pitchFamily="34" charset="0"/>
                <a:ea typeface="Arial Black" panose="020B0A04020102020204" pitchFamily="34" charset="0"/>
                <a:cs typeface="Arial" panose="020B0604020202020204" pitchFamily="34" charset="0"/>
              </a:defRPr>
            </a:lvl1pPr>
            <a:lvl2pPr marL="216000" indent="-216000" algn="l" rtl="0" eaLnBrk="1" fontAlgn="base" hangingPunct="1">
              <a:lnSpc>
                <a:spcPct val="110000"/>
              </a:lnSpc>
              <a:spcBef>
                <a:spcPts val="800"/>
              </a:spcBef>
              <a:spcAft>
                <a:spcPct val="0"/>
              </a:spcAft>
              <a:buFont typeface="Arial" pitchFamily="34" charset="0"/>
              <a:buChar char="•"/>
              <a:defRPr sz="22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432000" indent="-216000" algn="l" rtl="0" eaLnBrk="1" fontAlgn="base" hangingPunct="1">
              <a:lnSpc>
                <a:spcPct val="110000"/>
              </a:lnSpc>
              <a:spcBef>
                <a:spcPts val="800"/>
              </a:spcBef>
              <a:spcAft>
                <a:spcPct val="0"/>
              </a:spcAft>
              <a:buFont typeface="Arial" pitchFamily="34" charset="0"/>
              <a:buChar char="‒"/>
              <a:tabLst/>
              <a:defRPr sz="20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612000" indent="-216000" algn="l" rtl="0" eaLnBrk="1" fontAlgn="base" hangingPunct="1">
              <a:lnSpc>
                <a:spcPct val="110000"/>
              </a:lnSpc>
              <a:spcBef>
                <a:spcPts val="800"/>
              </a:spcBef>
              <a:spcAft>
                <a:spcPct val="0"/>
              </a:spcAft>
              <a:buFont typeface="Arial"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648000" indent="0" algn="l" rtl="0" eaLnBrk="1" fontAlgn="base" hangingPunct="1">
              <a:lnSpc>
                <a:spcPct val="110000"/>
              </a:lnSpc>
              <a:spcBef>
                <a:spcPts val="800"/>
              </a:spcBef>
              <a:spcAft>
                <a:spcPct val="0"/>
              </a:spcAft>
              <a:buFont typeface="Arial" pitchFamily="34" charset="0"/>
              <a:buNone/>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3351933"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376"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819"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261" indent="-304723" algn="l" defTabSz="1218885"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2000" b="1" dirty="0">
                <a:solidFill>
                  <a:schemeClr val="accent1"/>
                </a:solidFill>
              </a:rPr>
              <a:t>HOW TO GET INVOLVED</a:t>
            </a:r>
          </a:p>
          <a:p>
            <a:endParaRPr lang="en-US" dirty="0"/>
          </a:p>
        </p:txBody>
      </p:sp>
      <p:sp>
        <p:nvSpPr>
          <p:cNvPr id="10" name="Slide Number Placeholder 6">
            <a:extLst>
              <a:ext uri="{FF2B5EF4-FFF2-40B4-BE49-F238E27FC236}">
                <a16:creationId xmlns:a16="http://schemas.microsoft.com/office/drawing/2014/main" id="{E3755D51-CDEF-47B7-B4AD-02474A8A2BD6}"/>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13</a:t>
            </a:fld>
            <a:endParaRPr lang="en-US" sz="1400" dirty="0"/>
          </a:p>
        </p:txBody>
      </p:sp>
    </p:spTree>
    <p:extLst>
      <p:ext uri="{BB962C8B-B14F-4D97-AF65-F5344CB8AC3E}">
        <p14:creationId xmlns:p14="http://schemas.microsoft.com/office/powerpoint/2010/main" val="1748626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65">
            <a:extLst>
              <a:ext uri="{FF2B5EF4-FFF2-40B4-BE49-F238E27FC236}">
                <a16:creationId xmlns:a16="http://schemas.microsoft.com/office/drawing/2014/main" id="{04175E55-9758-4623-92A7-B2DF99062B12}"/>
              </a:ext>
            </a:extLst>
          </p:cNvPr>
          <p:cNvSpPr>
            <a:spLocks noGrp="1"/>
          </p:cNvSpPr>
          <p:nvPr>
            <p:ph type="body" sz="quarter" idx="15"/>
          </p:nvPr>
        </p:nvSpPr>
        <p:spPr>
          <a:xfrm>
            <a:off x="5498306" y="1422873"/>
            <a:ext cx="1190625" cy="1035050"/>
          </a:xfrm>
        </p:spPr>
        <p:txBody>
          <a:bodyPr/>
          <a:lstStyle/>
          <a:p>
            <a:r>
              <a:rPr lang="en-US" dirty="0"/>
              <a:t>1</a:t>
            </a:r>
          </a:p>
        </p:txBody>
      </p:sp>
      <p:sp>
        <p:nvSpPr>
          <p:cNvPr id="67" name="Text Placeholder 66">
            <a:extLst>
              <a:ext uri="{FF2B5EF4-FFF2-40B4-BE49-F238E27FC236}">
                <a16:creationId xmlns:a16="http://schemas.microsoft.com/office/drawing/2014/main" id="{50B44EA1-F596-4DD0-AA88-A44C120CD5AF}"/>
              </a:ext>
            </a:extLst>
          </p:cNvPr>
          <p:cNvSpPr>
            <a:spLocks noGrp="1"/>
          </p:cNvSpPr>
          <p:nvPr>
            <p:ph type="body" sz="quarter" idx="16"/>
          </p:nvPr>
        </p:nvSpPr>
        <p:spPr>
          <a:xfrm>
            <a:off x="5707855" y="1671883"/>
            <a:ext cx="771525" cy="733425"/>
          </a:xfrm>
        </p:spPr>
        <p:txBody>
          <a:bodyPr/>
          <a:lstStyle/>
          <a:p>
            <a:r>
              <a:rPr lang="en-US" dirty="0"/>
              <a:t>01</a:t>
            </a:r>
          </a:p>
        </p:txBody>
      </p:sp>
      <p:sp>
        <p:nvSpPr>
          <p:cNvPr id="68" name="Text Placeholder 67">
            <a:extLst>
              <a:ext uri="{FF2B5EF4-FFF2-40B4-BE49-F238E27FC236}">
                <a16:creationId xmlns:a16="http://schemas.microsoft.com/office/drawing/2014/main" id="{8D4E92E4-5D5C-49B0-9E04-64701A2E679E}"/>
              </a:ext>
            </a:extLst>
          </p:cNvPr>
          <p:cNvSpPr>
            <a:spLocks noGrp="1"/>
          </p:cNvSpPr>
          <p:nvPr>
            <p:ph type="body" sz="quarter" idx="17"/>
          </p:nvPr>
        </p:nvSpPr>
        <p:spPr>
          <a:xfrm>
            <a:off x="5507416" y="2597877"/>
            <a:ext cx="1190625" cy="1035050"/>
          </a:xfrm>
        </p:spPr>
        <p:txBody>
          <a:bodyPr/>
          <a:lstStyle/>
          <a:p>
            <a:r>
              <a:rPr lang="en-US" dirty="0"/>
              <a:t>2</a:t>
            </a:r>
          </a:p>
        </p:txBody>
      </p:sp>
      <p:sp>
        <p:nvSpPr>
          <p:cNvPr id="69" name="Text Placeholder 68">
            <a:extLst>
              <a:ext uri="{FF2B5EF4-FFF2-40B4-BE49-F238E27FC236}">
                <a16:creationId xmlns:a16="http://schemas.microsoft.com/office/drawing/2014/main" id="{7EC1218A-0C19-47A2-85AF-BCF4E1EC6990}"/>
              </a:ext>
            </a:extLst>
          </p:cNvPr>
          <p:cNvSpPr>
            <a:spLocks noGrp="1"/>
          </p:cNvSpPr>
          <p:nvPr>
            <p:ph type="body" sz="quarter" idx="18"/>
          </p:nvPr>
        </p:nvSpPr>
        <p:spPr>
          <a:xfrm>
            <a:off x="5707855" y="2807003"/>
            <a:ext cx="771525" cy="733425"/>
          </a:xfrm>
        </p:spPr>
        <p:txBody>
          <a:bodyPr/>
          <a:lstStyle/>
          <a:p>
            <a:r>
              <a:rPr lang="en-US" dirty="0"/>
              <a:t>02</a:t>
            </a:r>
          </a:p>
        </p:txBody>
      </p:sp>
      <p:sp>
        <p:nvSpPr>
          <p:cNvPr id="70" name="Text Placeholder 69">
            <a:extLst>
              <a:ext uri="{FF2B5EF4-FFF2-40B4-BE49-F238E27FC236}">
                <a16:creationId xmlns:a16="http://schemas.microsoft.com/office/drawing/2014/main" id="{DEBE8695-AEA7-4CC3-92AF-197978B9FA8E}"/>
              </a:ext>
            </a:extLst>
          </p:cNvPr>
          <p:cNvSpPr>
            <a:spLocks noGrp="1"/>
          </p:cNvSpPr>
          <p:nvPr>
            <p:ph type="body" sz="quarter" idx="19"/>
          </p:nvPr>
        </p:nvSpPr>
        <p:spPr>
          <a:xfrm>
            <a:off x="5507416" y="3711794"/>
            <a:ext cx="1190625" cy="1035050"/>
          </a:xfrm>
        </p:spPr>
        <p:txBody>
          <a:bodyPr/>
          <a:lstStyle/>
          <a:p>
            <a:r>
              <a:rPr lang="en-US" dirty="0"/>
              <a:t>3</a:t>
            </a:r>
          </a:p>
        </p:txBody>
      </p:sp>
      <p:sp>
        <p:nvSpPr>
          <p:cNvPr id="71" name="Text Placeholder 70">
            <a:extLst>
              <a:ext uri="{FF2B5EF4-FFF2-40B4-BE49-F238E27FC236}">
                <a16:creationId xmlns:a16="http://schemas.microsoft.com/office/drawing/2014/main" id="{F1FCDC67-887A-458C-BC71-39423555B0C2}"/>
              </a:ext>
            </a:extLst>
          </p:cNvPr>
          <p:cNvSpPr>
            <a:spLocks noGrp="1"/>
          </p:cNvSpPr>
          <p:nvPr>
            <p:ph type="body" sz="quarter" idx="20"/>
          </p:nvPr>
        </p:nvSpPr>
        <p:spPr>
          <a:xfrm>
            <a:off x="5707855" y="3909300"/>
            <a:ext cx="771525" cy="733425"/>
          </a:xfrm>
        </p:spPr>
        <p:txBody>
          <a:bodyPr/>
          <a:lstStyle/>
          <a:p>
            <a:r>
              <a:rPr lang="en-US" dirty="0"/>
              <a:t>03</a:t>
            </a:r>
          </a:p>
        </p:txBody>
      </p:sp>
      <p:sp>
        <p:nvSpPr>
          <p:cNvPr id="72" name="Text Placeholder 71">
            <a:extLst>
              <a:ext uri="{FF2B5EF4-FFF2-40B4-BE49-F238E27FC236}">
                <a16:creationId xmlns:a16="http://schemas.microsoft.com/office/drawing/2014/main" id="{0F9C1878-29D8-4CC6-8060-5B399A000EBB}"/>
              </a:ext>
            </a:extLst>
          </p:cNvPr>
          <p:cNvSpPr>
            <a:spLocks noGrp="1"/>
          </p:cNvSpPr>
          <p:nvPr>
            <p:ph type="body" sz="quarter" idx="21"/>
          </p:nvPr>
        </p:nvSpPr>
        <p:spPr>
          <a:xfrm>
            <a:off x="5516941" y="4844068"/>
            <a:ext cx="1190625" cy="1035050"/>
          </a:xfrm>
        </p:spPr>
        <p:txBody>
          <a:bodyPr/>
          <a:lstStyle/>
          <a:p>
            <a:r>
              <a:rPr lang="en-US" dirty="0"/>
              <a:t>4</a:t>
            </a:r>
          </a:p>
        </p:txBody>
      </p:sp>
      <p:sp>
        <p:nvSpPr>
          <p:cNvPr id="73" name="Text Placeholder 72">
            <a:extLst>
              <a:ext uri="{FF2B5EF4-FFF2-40B4-BE49-F238E27FC236}">
                <a16:creationId xmlns:a16="http://schemas.microsoft.com/office/drawing/2014/main" id="{687E7831-C3E6-425C-A7EF-1D55EF0BEB54}"/>
              </a:ext>
            </a:extLst>
          </p:cNvPr>
          <p:cNvSpPr>
            <a:spLocks noGrp="1"/>
          </p:cNvSpPr>
          <p:nvPr>
            <p:ph type="body" sz="quarter" idx="22"/>
          </p:nvPr>
        </p:nvSpPr>
        <p:spPr>
          <a:xfrm>
            <a:off x="5707855" y="5041574"/>
            <a:ext cx="771525" cy="733425"/>
          </a:xfrm>
        </p:spPr>
        <p:txBody>
          <a:bodyPr/>
          <a:lstStyle/>
          <a:p>
            <a:r>
              <a:rPr lang="en-US" dirty="0"/>
              <a:t>04</a:t>
            </a:r>
          </a:p>
        </p:txBody>
      </p:sp>
      <p:sp>
        <p:nvSpPr>
          <p:cNvPr id="76" name="Text Placeholder 75">
            <a:extLst>
              <a:ext uri="{FF2B5EF4-FFF2-40B4-BE49-F238E27FC236}">
                <a16:creationId xmlns:a16="http://schemas.microsoft.com/office/drawing/2014/main" id="{1B00EBA9-F2DE-45F4-8461-9D8386A2B71D}"/>
              </a:ext>
            </a:extLst>
          </p:cNvPr>
          <p:cNvSpPr>
            <a:spLocks noGrp="1"/>
          </p:cNvSpPr>
          <p:nvPr>
            <p:ph type="body" sz="quarter" idx="30"/>
          </p:nvPr>
        </p:nvSpPr>
        <p:spPr>
          <a:xfrm>
            <a:off x="7057463" y="1774336"/>
            <a:ext cx="3686175" cy="512762"/>
          </a:xfrm>
        </p:spPr>
        <p:txBody>
          <a:bodyPr/>
          <a:lstStyle/>
          <a:p>
            <a:r>
              <a:rPr lang="en-US" b="1" dirty="0">
                <a:solidFill>
                  <a:srgbClr val="595959"/>
                </a:solidFill>
              </a:rPr>
              <a:t>Software as a Service (SaaS)</a:t>
            </a:r>
          </a:p>
        </p:txBody>
      </p:sp>
      <p:sp>
        <p:nvSpPr>
          <p:cNvPr id="77" name="Text Placeholder 76">
            <a:extLst>
              <a:ext uri="{FF2B5EF4-FFF2-40B4-BE49-F238E27FC236}">
                <a16:creationId xmlns:a16="http://schemas.microsoft.com/office/drawing/2014/main" id="{00E768B9-77FD-4776-AEDA-456131D05917}"/>
              </a:ext>
            </a:extLst>
          </p:cNvPr>
          <p:cNvSpPr>
            <a:spLocks noGrp="1"/>
          </p:cNvSpPr>
          <p:nvPr>
            <p:ph type="body" sz="quarter" idx="31"/>
          </p:nvPr>
        </p:nvSpPr>
        <p:spPr>
          <a:xfrm>
            <a:off x="7057463" y="2946203"/>
            <a:ext cx="3686175" cy="512762"/>
          </a:xfrm>
        </p:spPr>
        <p:txBody>
          <a:bodyPr/>
          <a:lstStyle/>
          <a:p>
            <a:r>
              <a:rPr lang="en-US" dirty="0"/>
              <a:t>Hosting Platform</a:t>
            </a:r>
          </a:p>
        </p:txBody>
      </p:sp>
      <p:sp>
        <p:nvSpPr>
          <p:cNvPr id="78" name="Text Placeholder 77">
            <a:extLst>
              <a:ext uri="{FF2B5EF4-FFF2-40B4-BE49-F238E27FC236}">
                <a16:creationId xmlns:a16="http://schemas.microsoft.com/office/drawing/2014/main" id="{F5A498A3-0740-4795-89B9-F868D1592A3C}"/>
              </a:ext>
            </a:extLst>
          </p:cNvPr>
          <p:cNvSpPr>
            <a:spLocks noGrp="1"/>
          </p:cNvSpPr>
          <p:nvPr>
            <p:ph type="body" sz="quarter" idx="32"/>
          </p:nvPr>
        </p:nvSpPr>
        <p:spPr>
          <a:xfrm>
            <a:off x="7057463" y="4048664"/>
            <a:ext cx="3686175" cy="512762"/>
          </a:xfrm>
        </p:spPr>
        <p:txBody>
          <a:bodyPr/>
          <a:lstStyle/>
          <a:p>
            <a:r>
              <a:rPr lang="en-US" b="1" dirty="0">
                <a:solidFill>
                  <a:srgbClr val="595959"/>
                </a:solidFill>
              </a:rPr>
              <a:t>Security</a:t>
            </a:r>
          </a:p>
          <a:p>
            <a:endParaRPr lang="en-US" dirty="0"/>
          </a:p>
        </p:txBody>
      </p:sp>
      <p:sp>
        <p:nvSpPr>
          <p:cNvPr id="79" name="Text Placeholder 78">
            <a:extLst>
              <a:ext uri="{FF2B5EF4-FFF2-40B4-BE49-F238E27FC236}">
                <a16:creationId xmlns:a16="http://schemas.microsoft.com/office/drawing/2014/main" id="{948238F8-337F-4CC5-9C3B-5EBB87CC6405}"/>
              </a:ext>
            </a:extLst>
          </p:cNvPr>
          <p:cNvSpPr>
            <a:spLocks noGrp="1"/>
          </p:cNvSpPr>
          <p:nvPr>
            <p:ph type="body" sz="quarter" idx="33"/>
          </p:nvPr>
        </p:nvSpPr>
        <p:spPr>
          <a:xfrm>
            <a:off x="7057463" y="5201189"/>
            <a:ext cx="3686175" cy="512762"/>
          </a:xfrm>
        </p:spPr>
        <p:txBody>
          <a:bodyPr/>
          <a:lstStyle/>
          <a:p>
            <a:r>
              <a:rPr lang="en-US" b="1" dirty="0">
                <a:solidFill>
                  <a:schemeClr val="tx1">
                    <a:lumMod val="65000"/>
                    <a:lumOff val="35000"/>
                  </a:schemeClr>
                </a:solidFill>
              </a:rPr>
              <a:t>Getting </a:t>
            </a:r>
            <a:r>
              <a:rPr lang="en-US" dirty="0">
                <a:solidFill>
                  <a:schemeClr val="tx1">
                    <a:lumMod val="65000"/>
                    <a:lumOff val="35000"/>
                  </a:schemeClr>
                </a:solidFill>
              </a:rPr>
              <a:t>Involved</a:t>
            </a:r>
            <a:endParaRPr lang="en-US" b="1" dirty="0">
              <a:solidFill>
                <a:schemeClr val="tx1">
                  <a:lumMod val="65000"/>
                  <a:lumOff val="35000"/>
                </a:schemeClr>
              </a:solidFill>
            </a:endParaRPr>
          </a:p>
          <a:p>
            <a:endParaRPr lang="en-US" dirty="0"/>
          </a:p>
        </p:txBody>
      </p:sp>
      <p:sp>
        <p:nvSpPr>
          <p:cNvPr id="3" name="Slide Number Placeholder 6">
            <a:extLst>
              <a:ext uri="{FF2B5EF4-FFF2-40B4-BE49-F238E27FC236}">
                <a16:creationId xmlns:a16="http://schemas.microsoft.com/office/drawing/2014/main" id="{D9192B52-1675-4DCD-9226-15671030EDAA}"/>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2</a:t>
            </a:fld>
            <a:endParaRPr lang="en-US" sz="1400" dirty="0"/>
          </a:p>
        </p:txBody>
      </p:sp>
    </p:spTree>
    <p:extLst>
      <p:ext uri="{BB962C8B-B14F-4D97-AF65-F5344CB8AC3E}">
        <p14:creationId xmlns:p14="http://schemas.microsoft.com/office/powerpoint/2010/main" val="29370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E5BDC-8749-4E4F-97CA-866900B9B1E6}"/>
              </a:ext>
            </a:extLst>
          </p:cNvPr>
          <p:cNvSpPr>
            <a:spLocks noGrp="1"/>
          </p:cNvSpPr>
          <p:nvPr>
            <p:ph type="title"/>
          </p:nvPr>
        </p:nvSpPr>
        <p:spPr/>
        <p:txBody>
          <a:bodyPr/>
          <a:lstStyle/>
          <a:p>
            <a:r>
              <a:rPr lang="en-US" dirty="0"/>
              <a:t>BAS PROGRAM TABLE TALK</a:t>
            </a:r>
          </a:p>
        </p:txBody>
      </p:sp>
      <p:sp>
        <p:nvSpPr>
          <p:cNvPr id="5" name="Text Placeholder 4">
            <a:extLst>
              <a:ext uri="{FF2B5EF4-FFF2-40B4-BE49-F238E27FC236}">
                <a16:creationId xmlns:a16="http://schemas.microsoft.com/office/drawing/2014/main" id="{AD48D3BB-8B71-4798-A07D-4AB059736F42}"/>
              </a:ext>
            </a:extLst>
          </p:cNvPr>
          <p:cNvSpPr>
            <a:spLocks noGrp="1"/>
          </p:cNvSpPr>
          <p:nvPr>
            <p:ph type="body" sz="quarter" idx="14"/>
          </p:nvPr>
        </p:nvSpPr>
        <p:spPr/>
        <p:txBody>
          <a:bodyPr/>
          <a:lstStyle/>
          <a:p>
            <a:r>
              <a:rPr lang="en-US" dirty="0"/>
              <a:t>Presenters</a:t>
            </a:r>
          </a:p>
        </p:txBody>
      </p:sp>
      <p:sp>
        <p:nvSpPr>
          <p:cNvPr id="8" name="TextBox 9">
            <a:extLst>
              <a:ext uri="{FF2B5EF4-FFF2-40B4-BE49-F238E27FC236}">
                <a16:creationId xmlns:a16="http://schemas.microsoft.com/office/drawing/2014/main" id="{10BEDBFD-0B28-4D7D-AD89-CDC169EF2AF3}"/>
              </a:ext>
            </a:extLst>
          </p:cNvPr>
          <p:cNvSpPr txBox="1"/>
          <p:nvPr/>
        </p:nvSpPr>
        <p:spPr>
          <a:xfrm>
            <a:off x="2325618" y="6207287"/>
            <a:ext cx="3103326"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Michelle Woolfolk</a:t>
            </a:r>
            <a:br>
              <a:rPr lang="en-US" dirty="0"/>
            </a:br>
            <a:r>
              <a:rPr lang="en-US" dirty="0"/>
              <a:t>AFS BAS </a:t>
            </a:r>
            <a:r>
              <a:rPr lang="en-US" i="1" dirty="0"/>
              <a:t>Security Program Lead</a:t>
            </a:r>
          </a:p>
        </p:txBody>
      </p:sp>
      <p:pic>
        <p:nvPicPr>
          <p:cNvPr id="4" name="Picture 3" descr="A person wearing a suit and tie smiling and looking at the camera&#10;&#10;Description automatically generated">
            <a:extLst>
              <a:ext uri="{FF2B5EF4-FFF2-40B4-BE49-F238E27FC236}">
                <a16:creationId xmlns:a16="http://schemas.microsoft.com/office/drawing/2014/main" id="{4F435EE0-795A-47F4-B726-97FB1D4F4B7F}"/>
              </a:ext>
            </a:extLst>
          </p:cNvPr>
          <p:cNvPicPr>
            <a:picLocks noChangeAspect="1"/>
          </p:cNvPicPr>
          <p:nvPr/>
        </p:nvPicPr>
        <p:blipFill>
          <a:blip r:embed="rId2"/>
          <a:stretch>
            <a:fillRect/>
          </a:stretch>
        </p:blipFill>
        <p:spPr>
          <a:xfrm>
            <a:off x="1209511" y="1400364"/>
            <a:ext cx="2019299" cy="2019299"/>
          </a:xfrm>
          <a:prstGeom prst="flowChartConnector">
            <a:avLst/>
          </a:prstGeom>
        </p:spPr>
      </p:pic>
      <p:sp>
        <p:nvSpPr>
          <p:cNvPr id="13" name="TextBox 9">
            <a:extLst>
              <a:ext uri="{FF2B5EF4-FFF2-40B4-BE49-F238E27FC236}">
                <a16:creationId xmlns:a16="http://schemas.microsoft.com/office/drawing/2014/main" id="{E40C5781-F677-418A-91CC-5909C62E10E4}"/>
              </a:ext>
            </a:extLst>
          </p:cNvPr>
          <p:cNvSpPr txBox="1"/>
          <p:nvPr/>
        </p:nvSpPr>
        <p:spPr>
          <a:xfrm>
            <a:off x="847670" y="3554224"/>
            <a:ext cx="2589896"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Andy Blumenthal</a:t>
            </a:r>
          </a:p>
          <a:p>
            <a:r>
              <a:rPr lang="en-US" i="1" dirty="0"/>
              <a:t>BAS Deputy PM</a:t>
            </a:r>
          </a:p>
        </p:txBody>
      </p:sp>
      <p:sp>
        <p:nvSpPr>
          <p:cNvPr id="14" name="TextBox 10">
            <a:extLst>
              <a:ext uri="{FF2B5EF4-FFF2-40B4-BE49-F238E27FC236}">
                <a16:creationId xmlns:a16="http://schemas.microsoft.com/office/drawing/2014/main" id="{1FF2CCA3-95D3-4EC3-9F28-2528C9B0D01F}"/>
              </a:ext>
            </a:extLst>
          </p:cNvPr>
          <p:cNvSpPr txBox="1"/>
          <p:nvPr/>
        </p:nvSpPr>
        <p:spPr>
          <a:xfrm>
            <a:off x="6688106" y="6207287"/>
            <a:ext cx="2589896" cy="538609"/>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Jon Ford</a:t>
            </a:r>
          </a:p>
          <a:p>
            <a:r>
              <a:rPr lang="en-US" i="1" dirty="0"/>
              <a:t>AFS BAS Security Lead</a:t>
            </a:r>
          </a:p>
        </p:txBody>
      </p:sp>
      <p:sp>
        <p:nvSpPr>
          <p:cNvPr id="20" name="TextBox 9">
            <a:extLst>
              <a:ext uri="{FF2B5EF4-FFF2-40B4-BE49-F238E27FC236}">
                <a16:creationId xmlns:a16="http://schemas.microsoft.com/office/drawing/2014/main" id="{FCBDC5D8-75EC-4DED-85E7-B434AFAFCA24}"/>
              </a:ext>
            </a:extLst>
          </p:cNvPr>
          <p:cNvSpPr txBox="1"/>
          <p:nvPr/>
        </p:nvSpPr>
        <p:spPr>
          <a:xfrm>
            <a:off x="8200738" y="3554224"/>
            <a:ext cx="3413514" cy="556613"/>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Sai Pakkam</a:t>
            </a:r>
          </a:p>
          <a:p>
            <a:r>
              <a:rPr lang="en-US" i="1" dirty="0"/>
              <a:t>AFS BAS Technical Architecture Lead</a:t>
            </a:r>
          </a:p>
        </p:txBody>
      </p:sp>
      <p:sp>
        <p:nvSpPr>
          <p:cNvPr id="21" name="TextBox 9">
            <a:extLst>
              <a:ext uri="{FF2B5EF4-FFF2-40B4-BE49-F238E27FC236}">
                <a16:creationId xmlns:a16="http://schemas.microsoft.com/office/drawing/2014/main" id="{1CAD4B1B-1538-46AD-A46F-6AF9B98C4CB7}"/>
              </a:ext>
            </a:extLst>
          </p:cNvPr>
          <p:cNvSpPr txBox="1"/>
          <p:nvPr/>
        </p:nvSpPr>
        <p:spPr>
          <a:xfrm>
            <a:off x="4543164" y="3554224"/>
            <a:ext cx="2797069" cy="556613"/>
          </a:xfrm>
          <a:prstGeom prst="rect">
            <a:avLst/>
          </a:prstGeom>
          <a:gradFill flip="none" rotWithShape="1">
            <a:gsLst>
              <a:gs pos="73000">
                <a:schemeClr val="accent1">
                  <a:lumMod val="20000"/>
                  <a:lumOff val="80000"/>
                </a:schemeClr>
              </a:gs>
              <a:gs pos="86000">
                <a:schemeClr val="accent1">
                  <a:tint val="44500"/>
                  <a:satMod val="160000"/>
                </a:schemeClr>
              </a:gs>
              <a:gs pos="100000">
                <a:schemeClr val="accent1">
                  <a:tint val="23500"/>
                  <a:satMod val="160000"/>
                </a:schemeClr>
              </a:gs>
            </a:gsLst>
            <a:path path="circle">
              <a:fillToRect l="50000" t="50000" r="50000" b="50000"/>
            </a:path>
            <a:tileRect/>
          </a:gradFill>
        </p:spPr>
        <p:txBody>
          <a:bodyPr wrap="square" lIns="0" tIns="0" rIns="0" bIns="45720" rtlCol="0" anchor="t">
            <a:spAutoFit/>
          </a:bodyPr>
          <a:lstStyle>
            <a:defPPr>
              <a:defRPr lang="en-US"/>
            </a:defPPr>
            <a:lvl1pPr marL="0" algn="ctr" defTabSz="914400" eaLnBrk="1" latinLnBrk="0" hangingPunct="1">
              <a:defRPr sz="1600" b="1">
                <a:latin typeface="Graphik" panose="020B0503030202060203"/>
                <a:cs typeface="Arial"/>
              </a:defRPr>
            </a:lvl1pPr>
            <a:lvl2pPr marL="457200" defTabSz="914400" eaLnBrk="1" latinLnBrk="0" hangingPunct="1">
              <a:defRPr sz="1800">
                <a:latin typeface="+mn-lt"/>
                <a:cs typeface="+mn-cs"/>
              </a:defRPr>
            </a:lvl2pPr>
            <a:lvl3pPr marL="914400" defTabSz="914400" eaLnBrk="1" latinLnBrk="0" hangingPunct="1">
              <a:defRPr sz="1800">
                <a:latin typeface="+mn-lt"/>
                <a:cs typeface="+mn-cs"/>
              </a:defRPr>
            </a:lvl3pPr>
            <a:lvl4pPr marL="1371600" defTabSz="914400" eaLnBrk="1" latinLnBrk="0" hangingPunct="1">
              <a:defRPr sz="1800">
                <a:latin typeface="+mn-lt"/>
                <a:cs typeface="+mn-cs"/>
              </a:defRPr>
            </a:lvl4pPr>
            <a:lvl5pPr marL="1828800" defTabSz="914400" eaLnBrk="1" latinLnBrk="0" hangingPunct="1">
              <a:defRPr sz="1800">
                <a:latin typeface="+mn-lt"/>
                <a:cs typeface="+mn-cs"/>
              </a:defRPr>
            </a:lvl5pPr>
            <a:lvl6pPr marL="2286000" defTabSz="914400">
              <a:defRPr sz="1800">
                <a:latin typeface="+mn-lt"/>
                <a:cs typeface="+mn-cs"/>
              </a:defRPr>
            </a:lvl6pPr>
            <a:lvl7pPr marL="2743200" defTabSz="914400">
              <a:defRPr sz="1800">
                <a:latin typeface="+mn-lt"/>
                <a:cs typeface="+mn-cs"/>
              </a:defRPr>
            </a:lvl7pPr>
            <a:lvl8pPr marL="3200400" defTabSz="914400">
              <a:defRPr sz="1800">
                <a:latin typeface="+mn-lt"/>
                <a:cs typeface="+mn-cs"/>
              </a:defRPr>
            </a:lvl8pPr>
            <a:lvl9pPr marL="3657600" defTabSz="914400">
              <a:defRPr sz="1800">
                <a:latin typeface="+mn-lt"/>
                <a:cs typeface="+mn-cs"/>
              </a:defRPr>
            </a:lvl9pPr>
          </a:lstStyle>
          <a:p>
            <a:r>
              <a:rPr lang="en-US" dirty="0"/>
              <a:t>Rick Murray</a:t>
            </a:r>
          </a:p>
          <a:p>
            <a:r>
              <a:rPr lang="en-US" i="1" dirty="0"/>
              <a:t>AFS BAS Project Manager</a:t>
            </a:r>
          </a:p>
        </p:txBody>
      </p:sp>
      <p:pic>
        <p:nvPicPr>
          <p:cNvPr id="2" name="Picture 1">
            <a:extLst>
              <a:ext uri="{FF2B5EF4-FFF2-40B4-BE49-F238E27FC236}">
                <a16:creationId xmlns:a16="http://schemas.microsoft.com/office/drawing/2014/main" id="{C6041A5B-DC5D-46A2-AE03-0EB94E9C567D}"/>
              </a:ext>
            </a:extLst>
          </p:cNvPr>
          <p:cNvPicPr>
            <a:picLocks noChangeAspect="1"/>
          </p:cNvPicPr>
          <p:nvPr/>
        </p:nvPicPr>
        <p:blipFill>
          <a:blip r:embed="rId3"/>
          <a:stretch>
            <a:fillRect/>
          </a:stretch>
        </p:blipFill>
        <p:spPr>
          <a:xfrm>
            <a:off x="4992832" y="1400365"/>
            <a:ext cx="2019299" cy="1996012"/>
          </a:xfrm>
          <a:prstGeom prst="flowChartConnector">
            <a:avLst/>
          </a:prstGeom>
        </p:spPr>
      </p:pic>
      <p:pic>
        <p:nvPicPr>
          <p:cNvPr id="6" name="Picture 5">
            <a:extLst>
              <a:ext uri="{FF2B5EF4-FFF2-40B4-BE49-F238E27FC236}">
                <a16:creationId xmlns:a16="http://schemas.microsoft.com/office/drawing/2014/main" id="{DFBC94F1-F10A-4A6C-94FF-DDE6E89D0613}"/>
              </a:ext>
            </a:extLst>
          </p:cNvPr>
          <p:cNvPicPr>
            <a:picLocks noChangeAspect="1"/>
          </p:cNvPicPr>
          <p:nvPr/>
        </p:nvPicPr>
        <p:blipFill>
          <a:blip r:embed="rId4"/>
          <a:stretch>
            <a:fillRect/>
          </a:stretch>
        </p:blipFill>
        <p:spPr>
          <a:xfrm>
            <a:off x="8649192" y="1400364"/>
            <a:ext cx="2019299" cy="2019300"/>
          </a:xfrm>
          <a:prstGeom prst="flowChartConnector">
            <a:avLst/>
          </a:prstGeom>
        </p:spPr>
      </p:pic>
      <p:pic>
        <p:nvPicPr>
          <p:cNvPr id="7" name="Picture 6">
            <a:extLst>
              <a:ext uri="{FF2B5EF4-FFF2-40B4-BE49-F238E27FC236}">
                <a16:creationId xmlns:a16="http://schemas.microsoft.com/office/drawing/2014/main" id="{3E8DFA1A-7A6E-4E6C-B7BA-26656D0C1578}"/>
              </a:ext>
            </a:extLst>
          </p:cNvPr>
          <p:cNvPicPr>
            <a:picLocks noChangeAspect="1"/>
          </p:cNvPicPr>
          <p:nvPr/>
        </p:nvPicPr>
        <p:blipFill>
          <a:blip r:embed="rId5"/>
          <a:stretch>
            <a:fillRect/>
          </a:stretch>
        </p:blipFill>
        <p:spPr>
          <a:xfrm>
            <a:off x="3008193" y="4227394"/>
            <a:ext cx="2006919" cy="1888328"/>
          </a:xfrm>
          <a:prstGeom prst="flowChartConnector">
            <a:avLst/>
          </a:prstGeom>
        </p:spPr>
      </p:pic>
      <p:pic>
        <p:nvPicPr>
          <p:cNvPr id="9" name="Picture 8">
            <a:extLst>
              <a:ext uri="{FF2B5EF4-FFF2-40B4-BE49-F238E27FC236}">
                <a16:creationId xmlns:a16="http://schemas.microsoft.com/office/drawing/2014/main" id="{8E37684B-C709-4E40-B2CE-9A0371B9FA18}"/>
              </a:ext>
            </a:extLst>
          </p:cNvPr>
          <p:cNvPicPr>
            <a:picLocks noChangeAspect="1"/>
          </p:cNvPicPr>
          <p:nvPr/>
        </p:nvPicPr>
        <p:blipFill>
          <a:blip r:embed="rId6"/>
          <a:stretch>
            <a:fillRect/>
          </a:stretch>
        </p:blipFill>
        <p:spPr>
          <a:xfrm>
            <a:off x="7042265" y="4235386"/>
            <a:ext cx="1877446" cy="1834734"/>
          </a:xfrm>
          <a:prstGeom prst="flowChartConnector">
            <a:avLst/>
          </a:prstGeom>
        </p:spPr>
      </p:pic>
      <p:sp>
        <p:nvSpPr>
          <p:cNvPr id="10" name="Slide Number Placeholder 6">
            <a:extLst>
              <a:ext uri="{FF2B5EF4-FFF2-40B4-BE49-F238E27FC236}">
                <a16:creationId xmlns:a16="http://schemas.microsoft.com/office/drawing/2014/main" id="{DC2CA6FA-0D0A-4A1B-A959-12304CDE1172}"/>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3</a:t>
            </a:fld>
            <a:endParaRPr lang="en-US" sz="1400" dirty="0"/>
          </a:p>
        </p:txBody>
      </p:sp>
    </p:spTree>
    <p:extLst>
      <p:ext uri="{BB962C8B-B14F-4D97-AF65-F5344CB8AC3E}">
        <p14:creationId xmlns:p14="http://schemas.microsoft.com/office/powerpoint/2010/main" val="216328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8F7793-F8D5-46D7-B4B7-CFD96BF4C218}"/>
              </a:ext>
            </a:extLst>
          </p:cNvPr>
          <p:cNvSpPr>
            <a:spLocks noGrp="1"/>
          </p:cNvSpPr>
          <p:nvPr>
            <p:ph type="title"/>
          </p:nvPr>
        </p:nvSpPr>
        <p:spPr/>
        <p:txBody>
          <a:bodyPr/>
          <a:lstStyle/>
          <a:p>
            <a:r>
              <a:rPr lang="en-US" dirty="0"/>
              <a:t>BAS PROGRAM TABLE TALK</a:t>
            </a:r>
          </a:p>
        </p:txBody>
      </p:sp>
      <p:sp>
        <p:nvSpPr>
          <p:cNvPr id="7" name="Text Placeholder 6">
            <a:extLst>
              <a:ext uri="{FF2B5EF4-FFF2-40B4-BE49-F238E27FC236}">
                <a16:creationId xmlns:a16="http://schemas.microsoft.com/office/drawing/2014/main" id="{D1DE5D37-1B74-419A-8ECA-CC2976E78E4D}"/>
              </a:ext>
            </a:extLst>
          </p:cNvPr>
          <p:cNvSpPr>
            <a:spLocks noGrp="1"/>
          </p:cNvSpPr>
          <p:nvPr>
            <p:ph type="body" sz="quarter" idx="14"/>
          </p:nvPr>
        </p:nvSpPr>
        <p:spPr/>
        <p:txBody>
          <a:bodyPr/>
          <a:lstStyle/>
          <a:p>
            <a:r>
              <a:rPr lang="en-US" dirty="0"/>
              <a:t>Differences between </a:t>
            </a:r>
            <a:r>
              <a:rPr lang="en-US" dirty="0" err="1"/>
              <a:t>Iaas</a:t>
            </a:r>
            <a:r>
              <a:rPr lang="en-US" dirty="0"/>
              <a:t>, </a:t>
            </a:r>
            <a:r>
              <a:rPr lang="en-US" dirty="0" err="1"/>
              <a:t>Paas</a:t>
            </a:r>
            <a:r>
              <a:rPr lang="en-US" dirty="0"/>
              <a:t>, and </a:t>
            </a:r>
            <a:r>
              <a:rPr lang="en-US" dirty="0" err="1"/>
              <a:t>Saas</a:t>
            </a:r>
            <a:endParaRPr lang="en-US" dirty="0"/>
          </a:p>
        </p:txBody>
      </p:sp>
      <p:sp>
        <p:nvSpPr>
          <p:cNvPr id="3" name="Rectangle 2">
            <a:extLst>
              <a:ext uri="{FF2B5EF4-FFF2-40B4-BE49-F238E27FC236}">
                <a16:creationId xmlns:a16="http://schemas.microsoft.com/office/drawing/2014/main" id="{9EDF34DF-F4DE-4442-9012-E13829FC6478}"/>
              </a:ext>
            </a:extLst>
          </p:cNvPr>
          <p:cNvSpPr/>
          <p:nvPr/>
        </p:nvSpPr>
        <p:spPr>
          <a:xfrm>
            <a:off x="12019280" y="5557520"/>
            <a:ext cx="167958" cy="807760"/>
          </a:xfrm>
          <a:prstGeom prst="rect">
            <a:avLst/>
          </a:prstGeom>
          <a:solidFill>
            <a:schemeClr val="bg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graphicFrame>
        <p:nvGraphicFramePr>
          <p:cNvPr id="8" name="Table 4">
            <a:extLst>
              <a:ext uri="{FF2B5EF4-FFF2-40B4-BE49-F238E27FC236}">
                <a16:creationId xmlns:a16="http://schemas.microsoft.com/office/drawing/2014/main" id="{47C4F0C3-E6D2-49AD-9781-152E28738B37}"/>
              </a:ext>
            </a:extLst>
          </p:cNvPr>
          <p:cNvGraphicFramePr>
            <a:graphicFrameLocks noGrp="1"/>
          </p:cNvGraphicFramePr>
          <p:nvPr/>
        </p:nvGraphicFramePr>
        <p:xfrm>
          <a:off x="11157996" y="5555848"/>
          <a:ext cx="803506" cy="825594"/>
        </p:xfrm>
        <a:graphic>
          <a:graphicData uri="http://schemas.openxmlformats.org/drawingml/2006/table">
            <a:tbl>
              <a:tblPr firstRow="1" bandRow="1">
                <a:tableStyleId>{91EBBBCC-DAD2-459C-BE2E-F6DE35CF9A28}</a:tableStyleId>
              </a:tblPr>
              <a:tblGrid>
                <a:gridCol w="803506">
                  <a:extLst>
                    <a:ext uri="{9D8B030D-6E8A-4147-A177-3AD203B41FA5}">
                      <a16:colId xmlns:a16="http://schemas.microsoft.com/office/drawing/2014/main" val="443365349"/>
                    </a:ext>
                  </a:extLst>
                </a:gridCol>
              </a:tblGrid>
              <a:tr h="260111">
                <a:tc>
                  <a:txBody>
                    <a:bodyPr/>
                    <a:lstStyle/>
                    <a:p>
                      <a:pPr algn="ctr"/>
                      <a:r>
                        <a:rPr lang="en-US" sz="1200" b="1" dirty="0">
                          <a:solidFill>
                            <a:srgbClr val="FFFF00"/>
                          </a:solidFill>
                        </a:rPr>
                        <a:t>SaaS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22481799"/>
                  </a:ext>
                </a:extLst>
              </a:tr>
              <a:tr h="275637">
                <a:tc>
                  <a:txBody>
                    <a:bodyPr/>
                    <a:lstStyle/>
                    <a:p>
                      <a:pPr algn="ctr"/>
                      <a:r>
                        <a:rPr lang="en-US" sz="1200" b="0" dirty="0">
                          <a:solidFill>
                            <a:schemeClr val="tx1"/>
                          </a:solidFill>
                        </a:rPr>
                        <a:t>Platform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99346110"/>
                  </a:ext>
                </a:extLst>
              </a:tr>
              <a:tr h="275637">
                <a:tc>
                  <a:txBody>
                    <a:bodyPr/>
                    <a:lstStyle/>
                    <a:p>
                      <a:pPr algn="ctr"/>
                      <a:r>
                        <a:rPr lang="en-US" sz="1200" dirty="0"/>
                        <a:t>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54916470"/>
                  </a:ext>
                </a:extLst>
              </a:tr>
            </a:tbl>
          </a:graphicData>
        </a:graphic>
      </p:graphicFrame>
      <p:sp>
        <p:nvSpPr>
          <p:cNvPr id="10" name="Slide Number Placeholder 6">
            <a:extLst>
              <a:ext uri="{FF2B5EF4-FFF2-40B4-BE49-F238E27FC236}">
                <a16:creationId xmlns:a16="http://schemas.microsoft.com/office/drawing/2014/main" id="{206AB015-9750-442F-8ECB-682C2A3C8484}"/>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4</a:t>
            </a:fld>
            <a:endParaRPr lang="en-US" sz="1400" dirty="0"/>
          </a:p>
        </p:txBody>
      </p:sp>
      <p:pic>
        <p:nvPicPr>
          <p:cNvPr id="9" name="Picture 8">
            <a:extLst>
              <a:ext uri="{FF2B5EF4-FFF2-40B4-BE49-F238E27FC236}">
                <a16:creationId xmlns:a16="http://schemas.microsoft.com/office/drawing/2014/main" id="{C2C50A5B-C00B-4AE9-A11C-6259234D9F76}"/>
              </a:ext>
            </a:extLst>
          </p:cNvPr>
          <p:cNvPicPr>
            <a:picLocks noChangeAspect="1"/>
          </p:cNvPicPr>
          <p:nvPr/>
        </p:nvPicPr>
        <p:blipFill>
          <a:blip r:embed="rId3"/>
          <a:stretch>
            <a:fillRect/>
          </a:stretch>
        </p:blipFill>
        <p:spPr>
          <a:xfrm>
            <a:off x="5736771" y="1336683"/>
            <a:ext cx="6224731" cy="4137595"/>
          </a:xfrm>
          <a:prstGeom prst="rect">
            <a:avLst/>
          </a:prstGeom>
        </p:spPr>
      </p:pic>
      <p:grpSp>
        <p:nvGrpSpPr>
          <p:cNvPr id="11" name="Group 10">
            <a:extLst>
              <a:ext uri="{FF2B5EF4-FFF2-40B4-BE49-F238E27FC236}">
                <a16:creationId xmlns:a16="http://schemas.microsoft.com/office/drawing/2014/main" id="{55FA02F4-55AC-4FEE-B4C6-2FE413F815BF}"/>
              </a:ext>
            </a:extLst>
          </p:cNvPr>
          <p:cNvGrpSpPr/>
          <p:nvPr/>
        </p:nvGrpSpPr>
        <p:grpSpPr>
          <a:xfrm>
            <a:off x="225736" y="1355345"/>
            <a:ext cx="5323114" cy="5138952"/>
            <a:chOff x="225736" y="1397781"/>
            <a:chExt cx="5323114" cy="5138952"/>
          </a:xfrm>
        </p:grpSpPr>
        <p:sp>
          <p:nvSpPr>
            <p:cNvPr id="12" name="Text Placeholder 2">
              <a:extLst>
                <a:ext uri="{FF2B5EF4-FFF2-40B4-BE49-F238E27FC236}">
                  <a16:creationId xmlns:a16="http://schemas.microsoft.com/office/drawing/2014/main" id="{C1321134-2379-4635-99B0-E04996A52BB1}"/>
                </a:ext>
              </a:extLst>
            </p:cNvPr>
            <p:cNvSpPr txBox="1">
              <a:spLocks/>
            </p:cNvSpPr>
            <p:nvPr/>
          </p:nvSpPr>
          <p:spPr>
            <a:xfrm>
              <a:off x="312100" y="1427229"/>
              <a:ext cx="5129486" cy="5109504"/>
            </a:xfrm>
            <a:prstGeom prst="rect">
              <a:avLst/>
            </a:prstGeom>
            <a:ln w="38100">
              <a:noFill/>
            </a:ln>
          </p:spPr>
          <p:txBody>
            <a:bodyPr vert="horz" lIns="0" tIns="0" rIns="0" bIns="0" rtlCol="0">
              <a:noAutofit/>
            </a:bodyPr>
            <a:lstStyle>
              <a:defPPr>
                <a:defRPr lang="en-US"/>
              </a:defPPr>
              <a:lvl1pPr marL="0" algn="l" defTabSz="1218885" rtl="0" eaLnBrk="1" latinLnBrk="0" hangingPunct="1">
                <a:defRPr sz="2400" kern="1200">
                  <a:solidFill>
                    <a:schemeClr val="tx1"/>
                  </a:solidFill>
                  <a:latin typeface="+mn-lt"/>
                  <a:ea typeface="+mn-ea"/>
                  <a:cs typeface="+mn-cs"/>
                </a:defRPr>
              </a:lvl1pPr>
              <a:lvl2pPr marL="609443" algn="l" defTabSz="1218885" rtl="0" eaLnBrk="1" latinLnBrk="0" hangingPunct="1">
                <a:defRPr sz="2400" kern="1200">
                  <a:solidFill>
                    <a:schemeClr val="tx1"/>
                  </a:solidFill>
                  <a:latin typeface="+mn-lt"/>
                  <a:ea typeface="+mn-ea"/>
                  <a:cs typeface="+mn-cs"/>
                </a:defRPr>
              </a:lvl2pPr>
              <a:lvl3pPr marL="1218885" algn="l" defTabSz="1218885" rtl="0" eaLnBrk="1" latinLnBrk="0" hangingPunct="1">
                <a:defRPr sz="2400" kern="1200">
                  <a:solidFill>
                    <a:schemeClr val="tx1"/>
                  </a:solidFill>
                  <a:latin typeface="+mn-lt"/>
                  <a:ea typeface="+mn-ea"/>
                  <a:cs typeface="+mn-cs"/>
                </a:defRPr>
              </a:lvl3pPr>
              <a:lvl4pPr marL="1828328" algn="l" defTabSz="1218885" rtl="0" eaLnBrk="1" latinLnBrk="0" hangingPunct="1">
                <a:defRPr sz="2400" kern="1200">
                  <a:solidFill>
                    <a:schemeClr val="tx1"/>
                  </a:solidFill>
                  <a:latin typeface="+mn-lt"/>
                  <a:ea typeface="+mn-ea"/>
                  <a:cs typeface="+mn-cs"/>
                </a:defRPr>
              </a:lvl4pPr>
              <a:lvl5pPr marL="2437771" algn="l" defTabSz="1218885" rtl="0" eaLnBrk="1" latinLnBrk="0" hangingPunct="1">
                <a:defRPr sz="2400" kern="1200">
                  <a:solidFill>
                    <a:schemeClr val="tx1"/>
                  </a:solidFill>
                  <a:latin typeface="+mn-lt"/>
                  <a:ea typeface="+mn-ea"/>
                  <a:cs typeface="+mn-cs"/>
                </a:defRPr>
              </a:lvl5pPr>
              <a:lvl6pPr marL="3047213" algn="l" defTabSz="1218885" rtl="0" eaLnBrk="1" latinLnBrk="0" hangingPunct="1">
                <a:defRPr sz="2400" kern="1200">
                  <a:solidFill>
                    <a:schemeClr val="tx1"/>
                  </a:solidFill>
                  <a:latin typeface="+mn-lt"/>
                  <a:ea typeface="+mn-ea"/>
                  <a:cs typeface="+mn-cs"/>
                </a:defRPr>
              </a:lvl6pPr>
              <a:lvl7pPr marL="3656656" algn="l" defTabSz="1218885" rtl="0" eaLnBrk="1" latinLnBrk="0" hangingPunct="1">
                <a:defRPr sz="2400" kern="1200">
                  <a:solidFill>
                    <a:schemeClr val="tx1"/>
                  </a:solidFill>
                  <a:latin typeface="+mn-lt"/>
                  <a:ea typeface="+mn-ea"/>
                  <a:cs typeface="+mn-cs"/>
                </a:defRPr>
              </a:lvl7pPr>
              <a:lvl8pPr marL="4266097" algn="l" defTabSz="1218885" rtl="0" eaLnBrk="1" latinLnBrk="0" hangingPunct="1">
                <a:defRPr sz="2400" kern="1200">
                  <a:solidFill>
                    <a:schemeClr val="tx1"/>
                  </a:solidFill>
                  <a:latin typeface="+mn-lt"/>
                  <a:ea typeface="+mn-ea"/>
                  <a:cs typeface="+mn-cs"/>
                </a:defRPr>
              </a:lvl8pPr>
              <a:lvl9pPr marL="4875541" algn="l" defTabSz="1218885" rtl="0" eaLnBrk="1" latinLnBrk="0" hangingPunct="1">
                <a:defRPr sz="2400" kern="1200">
                  <a:solidFill>
                    <a:schemeClr val="tx1"/>
                  </a:solidFill>
                  <a:latin typeface="+mn-lt"/>
                  <a:ea typeface="+mn-ea"/>
                  <a:cs typeface="+mn-cs"/>
                </a:defRPr>
              </a:lvl9pPr>
            </a:lstStyle>
            <a:p>
              <a:pPr algn="ctr" fontAlgn="auto">
                <a:spcBef>
                  <a:spcPts val="0"/>
                </a:spcBef>
                <a:spcAft>
                  <a:spcPts val="0"/>
                </a:spcAft>
              </a:pPr>
              <a:r>
                <a:rPr lang="en-US" b="1" dirty="0">
                  <a:effectLst/>
                  <a:latin typeface="Arial" panose="020B0604020202020204" pitchFamily="34" charset="0"/>
                  <a:ea typeface="Calibri" panose="020F0502020204030204" pitchFamily="34" charset="0"/>
                  <a:cs typeface="Arial" panose="020B0604020202020204" pitchFamily="34" charset="0"/>
                </a:rPr>
                <a:t>Cloud Computing Service Models</a:t>
              </a:r>
              <a:r>
                <a:rPr lang="en-US" sz="2200" dirty="0">
                  <a:latin typeface="Arial  "/>
                </a:rPr>
                <a:t>	</a:t>
              </a:r>
              <a:endParaRPr lang="en-US" dirty="0">
                <a:latin typeface="Arial  "/>
              </a:endParaRPr>
            </a:p>
            <a:p>
              <a:pPr marL="284162" lvl="1" fontAlgn="auto">
                <a:spcBef>
                  <a:spcPts val="0"/>
                </a:spcBef>
                <a:spcAft>
                  <a:spcPts val="0"/>
                </a:spcAft>
              </a:pPr>
              <a:endParaRPr lang="en-US" sz="2000" dirty="0">
                <a:latin typeface="+mj-lt"/>
              </a:endParaRPr>
            </a:p>
            <a:p>
              <a:pPr marL="477996" lvl="1" indent="-342900" fontAlgn="auto">
                <a:spcBef>
                  <a:spcPts val="0"/>
                </a:spcBef>
                <a:spcAft>
                  <a:spcPts val="0"/>
                </a:spcAft>
                <a:buFont typeface="Arial" panose="020B0604020202020204" pitchFamily="34" charset="0"/>
                <a:buChar char="•"/>
              </a:pPr>
              <a:r>
                <a:rPr lang="en-US" sz="1800" b="1" dirty="0">
                  <a:ea typeface="Calibri" panose="020F0502020204030204" pitchFamily="34" charset="0"/>
                </a:rPr>
                <a:t>Infrastructure as a Service (</a:t>
              </a:r>
              <a:r>
                <a:rPr lang="en-US" sz="1800" b="1" dirty="0">
                  <a:effectLst/>
                  <a:latin typeface="+mj-lt"/>
                  <a:ea typeface="Calibri" panose="020F0502020204030204" pitchFamily="34" charset="0"/>
                </a:rPr>
                <a:t>IaaS) -</a:t>
              </a:r>
              <a:r>
                <a:rPr lang="en-US" sz="1800" dirty="0">
                  <a:effectLst/>
                  <a:latin typeface="+mj-lt"/>
                  <a:ea typeface="Calibri" panose="020F0502020204030204" pitchFamily="34" charset="0"/>
                </a:rPr>
                <a:t> Most basic cloud service model. Providers offer infrastructure services - compute services (physical or virtual), networks, storage and firewall.</a:t>
              </a:r>
              <a:endParaRPr lang="en-US" sz="1800" dirty="0">
                <a:latin typeface="+mj-lt"/>
              </a:endParaRPr>
            </a:p>
            <a:p>
              <a:pPr marL="477996" lvl="1" indent="-342900" fontAlgn="auto">
                <a:spcBef>
                  <a:spcPts val="1200"/>
                </a:spcBef>
                <a:spcAft>
                  <a:spcPts val="0"/>
                </a:spcAft>
                <a:buFont typeface="Arial" panose="020B0604020202020204" pitchFamily="34" charset="0"/>
                <a:buChar char="•"/>
              </a:pPr>
              <a:r>
                <a:rPr lang="en-US" sz="1800" b="1" dirty="0">
                  <a:ea typeface="Calibri" panose="020F0502020204030204" pitchFamily="34" charset="0"/>
                </a:rPr>
                <a:t>Platform as a Service </a:t>
              </a:r>
              <a:r>
                <a:rPr lang="en-US" sz="1800" dirty="0">
                  <a:ea typeface="Calibri" panose="020F0502020204030204" pitchFamily="34" charset="0"/>
                </a:rPr>
                <a:t>(</a:t>
              </a:r>
              <a:r>
                <a:rPr lang="en-US" sz="1800" b="1" dirty="0">
                  <a:effectLst/>
                  <a:latin typeface="+mj-lt"/>
                  <a:ea typeface="Calibri" panose="020F0502020204030204" pitchFamily="34" charset="0"/>
                </a:rPr>
                <a:t>PaaS) - </a:t>
              </a:r>
              <a:r>
                <a:rPr lang="en-US" sz="1800" dirty="0">
                  <a:effectLst/>
                  <a:latin typeface="+mj-lt"/>
                  <a:ea typeface="Calibri" panose="020F0502020204030204" pitchFamily="34" charset="0"/>
                </a:rPr>
                <a:t>Providers offer a computing platform, which includes the IaaS model along with the operating systems, web servers, and security services.</a:t>
              </a:r>
            </a:p>
            <a:p>
              <a:pPr marL="477996" lvl="1" indent="-342900" fontAlgn="auto">
                <a:spcBef>
                  <a:spcPts val="1200"/>
                </a:spcBef>
                <a:spcAft>
                  <a:spcPts val="0"/>
                </a:spcAft>
                <a:buFont typeface="Arial" panose="020B0604020202020204" pitchFamily="34" charset="0"/>
                <a:buChar char="•"/>
              </a:pPr>
              <a:r>
                <a:rPr lang="en-US" sz="1800" b="1" dirty="0">
                  <a:effectLst/>
                  <a:latin typeface="+mj-lt"/>
                  <a:ea typeface="Calibri" panose="020F0502020204030204" pitchFamily="34" charset="0"/>
                </a:rPr>
                <a:t>SaaS</a:t>
              </a:r>
              <a:r>
                <a:rPr lang="en-US" sz="1800" dirty="0">
                  <a:effectLst/>
                  <a:latin typeface="+mj-lt"/>
                  <a:ea typeface="Calibri" panose="020F0502020204030204" pitchFamily="34" charset="0"/>
                </a:rPr>
                <a:t> – Most comprehensive cloud service model. Providers offer all the aspects included in the PaaS platform, in addition to installation and management of application software.</a:t>
              </a:r>
              <a:endParaRPr lang="en-US" sz="1600" dirty="0">
                <a:latin typeface="+mj-lt"/>
              </a:endParaRPr>
            </a:p>
          </p:txBody>
        </p:sp>
        <p:sp>
          <p:nvSpPr>
            <p:cNvPr id="13" name="Rectangle 12">
              <a:extLst>
                <a:ext uri="{FF2B5EF4-FFF2-40B4-BE49-F238E27FC236}">
                  <a16:creationId xmlns:a16="http://schemas.microsoft.com/office/drawing/2014/main" id="{F69CE17E-77AF-4AD8-A499-6C4F9FC837B5}"/>
                </a:ext>
              </a:extLst>
            </p:cNvPr>
            <p:cNvSpPr/>
            <p:nvPr/>
          </p:nvSpPr>
          <p:spPr>
            <a:xfrm>
              <a:off x="225736" y="1397781"/>
              <a:ext cx="5323114" cy="4965000"/>
            </a:xfrm>
            <a:prstGeom prst="rect">
              <a:avLst/>
            </a:prstGeom>
            <a:noFill/>
            <a:ln w="38100">
              <a:solidFill>
                <a:srgbClr val="0739B2"/>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grpSp>
      <p:sp>
        <p:nvSpPr>
          <p:cNvPr id="2" name="Rectangle 1">
            <a:extLst>
              <a:ext uri="{FF2B5EF4-FFF2-40B4-BE49-F238E27FC236}">
                <a16:creationId xmlns:a16="http://schemas.microsoft.com/office/drawing/2014/main" id="{03EE5CFC-4EA6-4659-B9C2-828200FEE1A2}"/>
              </a:ext>
            </a:extLst>
          </p:cNvPr>
          <p:cNvSpPr/>
          <p:nvPr/>
        </p:nvSpPr>
        <p:spPr>
          <a:xfrm>
            <a:off x="6278880" y="5762378"/>
            <a:ext cx="629920" cy="232022"/>
          </a:xfrm>
          <a:prstGeom prst="rect">
            <a:avLst/>
          </a:prstGeom>
          <a:solidFill>
            <a:srgbClr val="8FBC8F"/>
          </a:solidFill>
          <a:ln w="19050">
            <a:noFill/>
            <a:prstDash val="sysDot"/>
            <a:headEnd type="none" w="med" len="med"/>
            <a:tailEnd type="none" w="med" len="med"/>
          </a:ln>
          <a:effectLst>
            <a:innerShdw blurRad="114300">
              <a:prstClr val="black">
                <a:alpha val="61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14" name="Rectangle 13">
            <a:extLst>
              <a:ext uri="{FF2B5EF4-FFF2-40B4-BE49-F238E27FC236}">
                <a16:creationId xmlns:a16="http://schemas.microsoft.com/office/drawing/2014/main" id="{C1949480-9D7F-45C5-8670-CC580986A6F6}"/>
              </a:ext>
            </a:extLst>
          </p:cNvPr>
          <p:cNvSpPr/>
          <p:nvPr/>
        </p:nvSpPr>
        <p:spPr>
          <a:xfrm>
            <a:off x="6278880" y="6170834"/>
            <a:ext cx="629920" cy="232022"/>
          </a:xfrm>
          <a:prstGeom prst="rect">
            <a:avLst/>
          </a:prstGeom>
          <a:solidFill>
            <a:schemeClr val="bg2">
              <a:lumMod val="75000"/>
            </a:schemeClr>
          </a:solidFill>
          <a:ln w="19050">
            <a:noFill/>
            <a:prstDash val="sysDot"/>
            <a:headEnd type="none" w="med" len="med"/>
            <a:tailEnd type="none" w="med" len="med"/>
          </a:ln>
          <a:effectLst>
            <a:innerShdw blurRad="114300">
              <a:prstClr val="black">
                <a:alpha val="4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4" name="TextBox 3">
            <a:extLst>
              <a:ext uri="{FF2B5EF4-FFF2-40B4-BE49-F238E27FC236}">
                <a16:creationId xmlns:a16="http://schemas.microsoft.com/office/drawing/2014/main" id="{DC738C9B-F939-463F-9E4E-F4F35600E71A}"/>
              </a:ext>
            </a:extLst>
          </p:cNvPr>
          <p:cNvSpPr txBox="1"/>
          <p:nvPr/>
        </p:nvSpPr>
        <p:spPr>
          <a:xfrm>
            <a:off x="6918960" y="5709920"/>
            <a:ext cx="2407920" cy="307777"/>
          </a:xfrm>
          <a:prstGeom prst="rect">
            <a:avLst/>
          </a:prstGeom>
          <a:noFill/>
        </p:spPr>
        <p:txBody>
          <a:bodyPr wrap="square" rtlCol="0">
            <a:spAutoFit/>
          </a:bodyPr>
          <a:lstStyle/>
          <a:p>
            <a:r>
              <a:rPr lang="en-US" sz="1400" dirty="0"/>
              <a:t>Delivered as a Service</a:t>
            </a:r>
          </a:p>
        </p:txBody>
      </p:sp>
      <p:sp>
        <p:nvSpPr>
          <p:cNvPr id="15" name="TextBox 14">
            <a:extLst>
              <a:ext uri="{FF2B5EF4-FFF2-40B4-BE49-F238E27FC236}">
                <a16:creationId xmlns:a16="http://schemas.microsoft.com/office/drawing/2014/main" id="{7BEC4E06-1B6C-494F-A8D8-40A04F163C30}"/>
              </a:ext>
            </a:extLst>
          </p:cNvPr>
          <p:cNvSpPr txBox="1"/>
          <p:nvPr/>
        </p:nvSpPr>
        <p:spPr>
          <a:xfrm>
            <a:off x="6918960" y="6132337"/>
            <a:ext cx="2407920" cy="307777"/>
          </a:xfrm>
          <a:prstGeom prst="rect">
            <a:avLst/>
          </a:prstGeom>
          <a:noFill/>
        </p:spPr>
        <p:txBody>
          <a:bodyPr wrap="square" rtlCol="0">
            <a:spAutoFit/>
          </a:bodyPr>
          <a:lstStyle/>
          <a:p>
            <a:r>
              <a:rPr lang="en-US" sz="1400" dirty="0"/>
              <a:t>Managed by the Purchaser</a:t>
            </a:r>
          </a:p>
        </p:txBody>
      </p:sp>
    </p:spTree>
    <p:extLst>
      <p:ext uri="{BB962C8B-B14F-4D97-AF65-F5344CB8AC3E}">
        <p14:creationId xmlns:p14="http://schemas.microsoft.com/office/powerpoint/2010/main" val="2656458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WHITE BAR">
            <a:extLst>
              <a:ext uri="{FF2B5EF4-FFF2-40B4-BE49-F238E27FC236}">
                <a16:creationId xmlns:a16="http://schemas.microsoft.com/office/drawing/2014/main" id="{A67A2D8A-C34B-E541-B13B-349ABC5980A4}"/>
              </a:ext>
            </a:extLst>
          </p:cNvPr>
          <p:cNvSpPr/>
          <p:nvPr/>
        </p:nvSpPr>
        <p:spPr>
          <a:xfrm>
            <a:off x="4237150" y="1939897"/>
            <a:ext cx="3656171" cy="3656171"/>
          </a:xfrm>
          <a:prstGeom prst="ellipse">
            <a:avLst/>
          </a:prstGeom>
          <a:gradFill flip="none" rotWithShape="1">
            <a:gsLst>
              <a:gs pos="0">
                <a:schemeClr val="bg1">
                  <a:alpha val="0"/>
                </a:schemeClr>
              </a:gs>
              <a:gs pos="69000">
                <a:srgbClr val="000000">
                  <a:alpha val="4000"/>
                </a:srgbClr>
              </a:gs>
              <a:gs pos="100000">
                <a:schemeClr val="bg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nvGrpSpPr>
          <p:cNvPr id="104" name="Group 103">
            <a:extLst>
              <a:ext uri="{FF2B5EF4-FFF2-40B4-BE49-F238E27FC236}">
                <a16:creationId xmlns:a16="http://schemas.microsoft.com/office/drawing/2014/main" id="{220E15DE-6351-9D4D-A41E-1EAB0B93EBFC}"/>
              </a:ext>
            </a:extLst>
          </p:cNvPr>
          <p:cNvGrpSpPr/>
          <p:nvPr/>
        </p:nvGrpSpPr>
        <p:grpSpPr>
          <a:xfrm>
            <a:off x="4482199" y="2203179"/>
            <a:ext cx="3148369" cy="3148369"/>
            <a:chOff x="4490655" y="2251815"/>
            <a:chExt cx="3149599" cy="3149599"/>
          </a:xfrm>
        </p:grpSpPr>
        <p:sp>
          <p:nvSpPr>
            <p:cNvPr id="14" name="Focus"/>
            <p:cNvSpPr txBox="1">
              <a:spLocks noChangeAspect="1"/>
            </p:cNvSpPr>
            <p:nvPr/>
          </p:nvSpPr>
          <p:spPr>
            <a:xfrm>
              <a:off x="4693854" y="2455014"/>
              <a:ext cx="2743200" cy="2743200"/>
            </a:xfrm>
            <a:prstGeom prst="ellipse">
              <a:avLst/>
            </a:prstGeom>
            <a:noFill/>
            <a:ln w="107950" cap="flat" cmpd="sng">
              <a:noFill/>
              <a:prstDash val="sysDot"/>
            </a:ln>
            <a:effectLst>
              <a:glow rad="38100">
                <a:schemeClr val="tx1">
                  <a:lumMod val="65000"/>
                  <a:lumOff val="35000"/>
                  <a:alpha val="40000"/>
                </a:schemeClr>
              </a:glow>
            </a:effectLst>
          </p:spPr>
          <p:txBody>
            <a:bodyPr wrap="none" lIns="0" tIns="0" rIns="0" bIns="0" rtlCol="0" anchor="ctr">
              <a:noAutofit/>
            </a:bodyPr>
            <a:lstStyle/>
            <a:p>
              <a:pPr algn="ctr">
                <a:lnSpc>
                  <a:spcPct val="90000"/>
                </a:lnSpc>
                <a:defRPr/>
              </a:pPr>
              <a:r>
                <a:rPr lang="en-US" sz="2399" b="1" kern="0" spc="-100" dirty="0">
                  <a:latin typeface="Arial Black" panose="020B0A04020102020204"/>
                </a:rPr>
                <a:t>SaaS</a:t>
              </a:r>
              <a:br>
                <a:rPr lang="en-US" sz="2399" b="1" kern="0" spc="-100" dirty="0">
                  <a:latin typeface="Arial Black" panose="020B0A04020102020204"/>
                </a:rPr>
              </a:br>
              <a:r>
                <a:rPr lang="en-US" sz="2399" b="1" kern="0" spc="-100" dirty="0">
                  <a:latin typeface="Arial Black" panose="020B0A04020102020204"/>
                </a:rPr>
                <a:t>Benefits</a:t>
              </a:r>
            </a:p>
          </p:txBody>
        </p:sp>
        <p:grpSp>
          <p:nvGrpSpPr>
            <p:cNvPr id="101" name="Group 100">
              <a:extLst>
                <a:ext uri="{FF2B5EF4-FFF2-40B4-BE49-F238E27FC236}">
                  <a16:creationId xmlns:a16="http://schemas.microsoft.com/office/drawing/2014/main" id="{9B73CD70-D8AA-E049-BFEA-F2ABC67993E7}"/>
                </a:ext>
              </a:extLst>
            </p:cNvPr>
            <p:cNvGrpSpPr/>
            <p:nvPr/>
          </p:nvGrpSpPr>
          <p:grpSpPr>
            <a:xfrm>
              <a:off x="4490655" y="2251815"/>
              <a:ext cx="3149599" cy="3149599"/>
              <a:chOff x="4261264" y="-504677"/>
              <a:chExt cx="3149599" cy="3149599"/>
            </a:xfrm>
          </p:grpSpPr>
          <p:sp>
            <p:nvSpPr>
              <p:cNvPr id="92" name="Freeform 91">
                <a:extLst>
                  <a:ext uri="{FF2B5EF4-FFF2-40B4-BE49-F238E27FC236}">
                    <a16:creationId xmlns:a16="http://schemas.microsoft.com/office/drawing/2014/main" id="{15462599-A8E7-1D4B-8B9C-A279F5EDCE3D}"/>
                  </a:ext>
                </a:extLst>
              </p:cNvPr>
              <p:cNvSpPr/>
              <p:nvPr/>
            </p:nvSpPr>
            <p:spPr>
              <a:xfrm>
                <a:off x="4819283" y="-504677"/>
                <a:ext cx="2033563" cy="571867"/>
              </a:xfrm>
              <a:custGeom>
                <a:avLst/>
                <a:gdLst>
                  <a:gd name="connsiteX0" fmla="*/ 1016781 w 2033563"/>
                  <a:gd name="connsiteY0" fmla="*/ 0 h 571867"/>
                  <a:gd name="connsiteX1" fmla="*/ 2018500 w 2033563"/>
                  <a:gd name="connsiteY1" fmla="*/ 359608 h 571867"/>
                  <a:gd name="connsiteX2" fmla="*/ 2033563 w 2033563"/>
                  <a:gd name="connsiteY2" fmla="*/ 373298 h 571867"/>
                  <a:gd name="connsiteX3" fmla="*/ 1834994 w 2033563"/>
                  <a:gd name="connsiteY3" fmla="*/ 571867 h 571867"/>
                  <a:gd name="connsiteX4" fmla="*/ 1740611 w 2033563"/>
                  <a:gd name="connsiteY4" fmla="*/ 501288 h 571867"/>
                  <a:gd name="connsiteX5" fmla="*/ 1016781 w 2033563"/>
                  <a:gd name="connsiteY5" fmla="*/ 280188 h 571867"/>
                  <a:gd name="connsiteX6" fmla="*/ 292951 w 2033563"/>
                  <a:gd name="connsiteY6" fmla="*/ 501288 h 571867"/>
                  <a:gd name="connsiteX7" fmla="*/ 198569 w 2033563"/>
                  <a:gd name="connsiteY7" fmla="*/ 571866 h 571867"/>
                  <a:gd name="connsiteX8" fmla="*/ 0 w 2033563"/>
                  <a:gd name="connsiteY8" fmla="*/ 373297 h 571867"/>
                  <a:gd name="connsiteX9" fmla="*/ 15062 w 2033563"/>
                  <a:gd name="connsiteY9" fmla="*/ 359608 h 571867"/>
                  <a:gd name="connsiteX10" fmla="*/ 1016781 w 2033563"/>
                  <a:gd name="connsiteY10" fmla="*/ 0 h 57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3563" h="571867">
                    <a:moveTo>
                      <a:pt x="1016781" y="0"/>
                    </a:moveTo>
                    <a:cubicBezTo>
                      <a:pt x="1397292" y="0"/>
                      <a:pt x="1746282" y="134953"/>
                      <a:pt x="2018500" y="359608"/>
                    </a:cubicBezTo>
                    <a:lnTo>
                      <a:pt x="2033563" y="373298"/>
                    </a:lnTo>
                    <a:lnTo>
                      <a:pt x="1834994" y="571867"/>
                    </a:lnTo>
                    <a:lnTo>
                      <a:pt x="1740611" y="501288"/>
                    </a:lnTo>
                    <a:cubicBezTo>
                      <a:pt x="1533989" y="361697"/>
                      <a:pt x="1284904" y="280188"/>
                      <a:pt x="1016781" y="280188"/>
                    </a:cubicBezTo>
                    <a:cubicBezTo>
                      <a:pt x="748658" y="280188"/>
                      <a:pt x="499573" y="361697"/>
                      <a:pt x="292951" y="501288"/>
                    </a:cubicBezTo>
                    <a:lnTo>
                      <a:pt x="198569" y="571866"/>
                    </a:lnTo>
                    <a:lnTo>
                      <a:pt x="0" y="373297"/>
                    </a:lnTo>
                    <a:lnTo>
                      <a:pt x="15062" y="359608"/>
                    </a:lnTo>
                    <a:cubicBezTo>
                      <a:pt x="287280" y="134953"/>
                      <a:pt x="636271" y="0"/>
                      <a:pt x="1016781" y="0"/>
                    </a:cubicBezTo>
                    <a:close/>
                  </a:path>
                </a:pathLst>
              </a:custGeom>
              <a:solidFill>
                <a:srgbClr val="00B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89" name="Freeform 88">
                <a:extLst>
                  <a:ext uri="{FF2B5EF4-FFF2-40B4-BE49-F238E27FC236}">
                    <a16:creationId xmlns:a16="http://schemas.microsoft.com/office/drawing/2014/main" id="{7F2CA544-C373-164A-ACAE-A1DA42AADF55}"/>
                  </a:ext>
                </a:extLst>
              </p:cNvPr>
              <p:cNvSpPr/>
              <p:nvPr/>
            </p:nvSpPr>
            <p:spPr>
              <a:xfrm>
                <a:off x="4261264" y="53342"/>
                <a:ext cx="571867" cy="2033563"/>
              </a:xfrm>
              <a:custGeom>
                <a:avLst/>
                <a:gdLst>
                  <a:gd name="connsiteX0" fmla="*/ 373297 w 571867"/>
                  <a:gd name="connsiteY0" fmla="*/ 0 h 2033563"/>
                  <a:gd name="connsiteX1" fmla="*/ 571866 w 571867"/>
                  <a:gd name="connsiteY1" fmla="*/ 198569 h 2033563"/>
                  <a:gd name="connsiteX2" fmla="*/ 501288 w 571867"/>
                  <a:gd name="connsiteY2" fmla="*/ 292951 h 2033563"/>
                  <a:gd name="connsiteX3" fmla="*/ 280188 w 571867"/>
                  <a:gd name="connsiteY3" fmla="*/ 1016781 h 2033563"/>
                  <a:gd name="connsiteX4" fmla="*/ 501288 w 571867"/>
                  <a:gd name="connsiteY4" fmla="*/ 1740611 h 2033563"/>
                  <a:gd name="connsiteX5" fmla="*/ 571867 w 571867"/>
                  <a:gd name="connsiteY5" fmla="*/ 1834994 h 2033563"/>
                  <a:gd name="connsiteX6" fmla="*/ 373298 w 571867"/>
                  <a:gd name="connsiteY6" fmla="*/ 2033563 h 2033563"/>
                  <a:gd name="connsiteX7" fmla="*/ 359608 w 571867"/>
                  <a:gd name="connsiteY7" fmla="*/ 2018500 h 2033563"/>
                  <a:gd name="connsiteX8" fmla="*/ 0 w 571867"/>
                  <a:gd name="connsiteY8" fmla="*/ 1016781 h 2033563"/>
                  <a:gd name="connsiteX9" fmla="*/ 359608 w 571867"/>
                  <a:gd name="connsiteY9" fmla="*/ 15062 h 2033563"/>
                  <a:gd name="connsiteX10" fmla="*/ 373297 w 571867"/>
                  <a:gd name="connsiteY10" fmla="*/ 0 h 2033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867" h="2033563">
                    <a:moveTo>
                      <a:pt x="373297" y="0"/>
                    </a:moveTo>
                    <a:lnTo>
                      <a:pt x="571866" y="198569"/>
                    </a:lnTo>
                    <a:lnTo>
                      <a:pt x="501288" y="292951"/>
                    </a:lnTo>
                    <a:cubicBezTo>
                      <a:pt x="361697" y="499573"/>
                      <a:pt x="280188" y="748658"/>
                      <a:pt x="280188" y="1016781"/>
                    </a:cubicBezTo>
                    <a:cubicBezTo>
                      <a:pt x="280188" y="1284904"/>
                      <a:pt x="361697" y="1533989"/>
                      <a:pt x="501288" y="1740611"/>
                    </a:cubicBezTo>
                    <a:lnTo>
                      <a:pt x="571867" y="1834994"/>
                    </a:lnTo>
                    <a:lnTo>
                      <a:pt x="373298" y="2033563"/>
                    </a:lnTo>
                    <a:lnTo>
                      <a:pt x="359608" y="2018500"/>
                    </a:lnTo>
                    <a:cubicBezTo>
                      <a:pt x="134953" y="1746282"/>
                      <a:pt x="0" y="1397291"/>
                      <a:pt x="0" y="1016781"/>
                    </a:cubicBezTo>
                    <a:cubicBezTo>
                      <a:pt x="0" y="636271"/>
                      <a:pt x="134953" y="287280"/>
                      <a:pt x="359608" y="15062"/>
                    </a:cubicBezTo>
                    <a:lnTo>
                      <a:pt x="373297" y="0"/>
                    </a:lnTo>
                    <a:close/>
                  </a:path>
                </a:pathLst>
              </a:custGeom>
              <a:solidFill>
                <a:srgbClr val="3801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88" name="Freeform 87">
                <a:extLst>
                  <a:ext uri="{FF2B5EF4-FFF2-40B4-BE49-F238E27FC236}">
                    <a16:creationId xmlns:a16="http://schemas.microsoft.com/office/drawing/2014/main" id="{D4FD6040-BC74-AB44-A8AE-03D26523CF5A}"/>
                  </a:ext>
                </a:extLst>
              </p:cNvPr>
              <p:cNvSpPr/>
              <p:nvPr/>
            </p:nvSpPr>
            <p:spPr>
              <a:xfrm>
                <a:off x="6838997" y="53343"/>
                <a:ext cx="571866" cy="2033561"/>
              </a:xfrm>
              <a:custGeom>
                <a:avLst/>
                <a:gdLst>
                  <a:gd name="connsiteX0" fmla="*/ 198570 w 571866"/>
                  <a:gd name="connsiteY0" fmla="*/ 0 h 2033561"/>
                  <a:gd name="connsiteX1" fmla="*/ 212258 w 571866"/>
                  <a:gd name="connsiteY1" fmla="*/ 15061 h 2033561"/>
                  <a:gd name="connsiteX2" fmla="*/ 571866 w 571866"/>
                  <a:gd name="connsiteY2" fmla="*/ 1016780 h 2033561"/>
                  <a:gd name="connsiteX3" fmla="*/ 212258 w 571866"/>
                  <a:gd name="connsiteY3" fmla="*/ 2018499 h 2033561"/>
                  <a:gd name="connsiteX4" fmla="*/ 198569 w 571866"/>
                  <a:gd name="connsiteY4" fmla="*/ 2033561 h 2033561"/>
                  <a:gd name="connsiteX5" fmla="*/ 0 w 571866"/>
                  <a:gd name="connsiteY5" fmla="*/ 1834992 h 2033561"/>
                  <a:gd name="connsiteX6" fmla="*/ 70578 w 571866"/>
                  <a:gd name="connsiteY6" fmla="*/ 1740610 h 2033561"/>
                  <a:gd name="connsiteX7" fmla="*/ 291678 w 571866"/>
                  <a:gd name="connsiteY7" fmla="*/ 1016780 h 2033561"/>
                  <a:gd name="connsiteX8" fmla="*/ 70578 w 571866"/>
                  <a:gd name="connsiteY8" fmla="*/ 292950 h 2033561"/>
                  <a:gd name="connsiteX9" fmla="*/ 1 w 571866"/>
                  <a:gd name="connsiteY9" fmla="*/ 198569 h 2033561"/>
                  <a:gd name="connsiteX10" fmla="*/ 198570 w 571866"/>
                  <a:gd name="connsiteY10" fmla="*/ 0 h 203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866" h="2033561">
                    <a:moveTo>
                      <a:pt x="198570" y="0"/>
                    </a:moveTo>
                    <a:lnTo>
                      <a:pt x="212258" y="15061"/>
                    </a:lnTo>
                    <a:cubicBezTo>
                      <a:pt x="436913" y="287279"/>
                      <a:pt x="571866" y="636270"/>
                      <a:pt x="571866" y="1016780"/>
                    </a:cubicBezTo>
                    <a:cubicBezTo>
                      <a:pt x="571866" y="1397290"/>
                      <a:pt x="436913" y="1746281"/>
                      <a:pt x="212258" y="2018499"/>
                    </a:cubicBezTo>
                    <a:lnTo>
                      <a:pt x="198569" y="2033561"/>
                    </a:lnTo>
                    <a:lnTo>
                      <a:pt x="0" y="1834992"/>
                    </a:lnTo>
                    <a:lnTo>
                      <a:pt x="70578" y="1740610"/>
                    </a:lnTo>
                    <a:cubicBezTo>
                      <a:pt x="210169" y="1533988"/>
                      <a:pt x="291678" y="1284903"/>
                      <a:pt x="291678" y="1016780"/>
                    </a:cubicBezTo>
                    <a:cubicBezTo>
                      <a:pt x="291678" y="748657"/>
                      <a:pt x="210169" y="499572"/>
                      <a:pt x="70578" y="292950"/>
                    </a:cubicBezTo>
                    <a:lnTo>
                      <a:pt x="1" y="198569"/>
                    </a:lnTo>
                    <a:lnTo>
                      <a:pt x="198570" y="0"/>
                    </a:lnTo>
                    <a:close/>
                  </a:path>
                </a:pathLst>
              </a:custGeom>
              <a:solidFill>
                <a:srgbClr val="38018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86" name="Freeform 85">
                <a:extLst>
                  <a:ext uri="{FF2B5EF4-FFF2-40B4-BE49-F238E27FC236}">
                    <a16:creationId xmlns:a16="http://schemas.microsoft.com/office/drawing/2014/main" id="{18D412B8-E9C9-994D-93B9-2A05D2DF242D}"/>
                  </a:ext>
                </a:extLst>
              </p:cNvPr>
              <p:cNvSpPr/>
              <p:nvPr/>
            </p:nvSpPr>
            <p:spPr>
              <a:xfrm>
                <a:off x="4819284" y="2073056"/>
                <a:ext cx="2033561" cy="571866"/>
              </a:xfrm>
              <a:custGeom>
                <a:avLst/>
                <a:gdLst>
                  <a:gd name="connsiteX0" fmla="*/ 1834992 w 2033561"/>
                  <a:gd name="connsiteY0" fmla="*/ 0 h 571866"/>
                  <a:gd name="connsiteX1" fmla="*/ 2033561 w 2033561"/>
                  <a:gd name="connsiteY1" fmla="*/ 198569 h 571866"/>
                  <a:gd name="connsiteX2" fmla="*/ 2018499 w 2033561"/>
                  <a:gd name="connsiteY2" fmla="*/ 212258 h 571866"/>
                  <a:gd name="connsiteX3" fmla="*/ 1016780 w 2033561"/>
                  <a:gd name="connsiteY3" fmla="*/ 571866 h 571866"/>
                  <a:gd name="connsiteX4" fmla="*/ 15061 w 2033561"/>
                  <a:gd name="connsiteY4" fmla="*/ 212258 h 571866"/>
                  <a:gd name="connsiteX5" fmla="*/ 0 w 2033561"/>
                  <a:gd name="connsiteY5" fmla="*/ 198569 h 571866"/>
                  <a:gd name="connsiteX6" fmla="*/ 198569 w 2033561"/>
                  <a:gd name="connsiteY6" fmla="*/ 1 h 571866"/>
                  <a:gd name="connsiteX7" fmla="*/ 292950 w 2033561"/>
                  <a:gd name="connsiteY7" fmla="*/ 70578 h 571866"/>
                  <a:gd name="connsiteX8" fmla="*/ 1016780 w 2033561"/>
                  <a:gd name="connsiteY8" fmla="*/ 291678 h 571866"/>
                  <a:gd name="connsiteX9" fmla="*/ 1740610 w 2033561"/>
                  <a:gd name="connsiteY9" fmla="*/ 70578 h 571866"/>
                  <a:gd name="connsiteX10" fmla="*/ 1834992 w 2033561"/>
                  <a:gd name="connsiteY10" fmla="*/ 0 h 57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3561" h="571866">
                    <a:moveTo>
                      <a:pt x="1834992" y="0"/>
                    </a:moveTo>
                    <a:lnTo>
                      <a:pt x="2033561" y="198569"/>
                    </a:lnTo>
                    <a:lnTo>
                      <a:pt x="2018499" y="212258"/>
                    </a:lnTo>
                    <a:cubicBezTo>
                      <a:pt x="1746281" y="436913"/>
                      <a:pt x="1397291" y="571866"/>
                      <a:pt x="1016780" y="571866"/>
                    </a:cubicBezTo>
                    <a:cubicBezTo>
                      <a:pt x="636270" y="571866"/>
                      <a:pt x="287279" y="436913"/>
                      <a:pt x="15061" y="212258"/>
                    </a:cubicBezTo>
                    <a:lnTo>
                      <a:pt x="0" y="198569"/>
                    </a:lnTo>
                    <a:lnTo>
                      <a:pt x="198569" y="1"/>
                    </a:lnTo>
                    <a:lnTo>
                      <a:pt x="292950" y="70578"/>
                    </a:lnTo>
                    <a:cubicBezTo>
                      <a:pt x="499572" y="210169"/>
                      <a:pt x="748657" y="291678"/>
                      <a:pt x="1016780" y="291678"/>
                    </a:cubicBezTo>
                    <a:cubicBezTo>
                      <a:pt x="1284903" y="291678"/>
                      <a:pt x="1533988" y="210169"/>
                      <a:pt x="1740610" y="70578"/>
                    </a:cubicBezTo>
                    <a:lnTo>
                      <a:pt x="1834992" y="0"/>
                    </a:lnTo>
                    <a:close/>
                  </a:path>
                </a:pathLst>
              </a:custGeom>
              <a:solidFill>
                <a:srgbClr val="00B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grpSp>
      </p:grpSp>
      <p:sp>
        <p:nvSpPr>
          <p:cNvPr id="2" name="Title 1"/>
          <p:cNvSpPr>
            <a:spLocks noGrp="1"/>
          </p:cNvSpPr>
          <p:nvPr>
            <p:ph type="title"/>
          </p:nvPr>
        </p:nvSpPr>
        <p:spPr>
          <a:prstGeom prst="rect">
            <a:avLst/>
          </a:prstGeom>
        </p:spPr>
        <p:txBody>
          <a:bodyPr vert="horz" lIns="0" tIns="60944" rIns="0" bIns="0" rtlCol="0" anchor="t" anchorCtr="0">
            <a:noAutofit/>
          </a:bodyPr>
          <a:lstStyle/>
          <a:p>
            <a:r>
              <a:rPr lang="en-US" dirty="0"/>
              <a:t>BAS PROGRAM TABLE TALK</a:t>
            </a:r>
            <a:endParaRPr lang="en-US" sz="3599" cap="all" spc="-100" dirty="0">
              <a:ea typeface="+mj-ea"/>
            </a:endParaRPr>
          </a:p>
        </p:txBody>
      </p:sp>
      <p:sp>
        <p:nvSpPr>
          <p:cNvPr id="4" name="Text Placeholder 3">
            <a:extLst>
              <a:ext uri="{FF2B5EF4-FFF2-40B4-BE49-F238E27FC236}">
                <a16:creationId xmlns:a16="http://schemas.microsoft.com/office/drawing/2014/main" id="{DB8283D8-C630-46F5-9C35-8E2A2C685920}"/>
              </a:ext>
            </a:extLst>
          </p:cNvPr>
          <p:cNvSpPr>
            <a:spLocks noGrp="1"/>
          </p:cNvSpPr>
          <p:nvPr>
            <p:ph type="body" sz="quarter" idx="14"/>
          </p:nvPr>
        </p:nvSpPr>
        <p:spPr/>
        <p:txBody>
          <a:bodyPr/>
          <a:lstStyle/>
          <a:p>
            <a:r>
              <a:rPr lang="en-US" dirty="0"/>
              <a:t>Commerce Benefits of SaaS</a:t>
            </a:r>
          </a:p>
        </p:txBody>
      </p:sp>
      <p:sp>
        <p:nvSpPr>
          <p:cNvPr id="34" name="Rectangle 33">
            <a:extLst>
              <a:ext uri="{FF2B5EF4-FFF2-40B4-BE49-F238E27FC236}">
                <a16:creationId xmlns:a16="http://schemas.microsoft.com/office/drawing/2014/main" id="{5737CD4D-E2C8-6B49-9BBD-19582A3E4695}"/>
              </a:ext>
            </a:extLst>
          </p:cNvPr>
          <p:cNvSpPr/>
          <p:nvPr/>
        </p:nvSpPr>
        <p:spPr>
          <a:xfrm>
            <a:off x="8420860" y="4335079"/>
            <a:ext cx="2927785" cy="1436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spAutoFit/>
          </a:bodyPr>
          <a:lstStyle/>
          <a:p>
            <a:pPr marL="7935">
              <a:lnSpc>
                <a:spcPct val="80000"/>
              </a:lnSpc>
              <a:spcAft>
                <a:spcPts val="600"/>
              </a:spcAft>
              <a:defRPr/>
            </a:pPr>
            <a:r>
              <a:rPr lang="en-US" sz="1399" kern="0" dirty="0">
                <a:solidFill>
                  <a:schemeClr val="tx1">
                    <a:lumMod val="65000"/>
                    <a:lumOff val="35000"/>
                  </a:schemeClr>
                </a:solidFill>
                <a:latin typeface="Arial" panose="020B0604020202020204" pitchFamily="34" charset="0"/>
              </a:rPr>
              <a:t>Reduction in on-premise applications to deploy, implement, or manage</a:t>
            </a:r>
            <a:br>
              <a:rPr lang="en-US" sz="1399" kern="0" dirty="0">
                <a:solidFill>
                  <a:schemeClr val="tx1">
                    <a:lumMod val="65000"/>
                    <a:lumOff val="35000"/>
                  </a:schemeClr>
                </a:solidFill>
                <a:latin typeface="Arial" panose="020B0604020202020204" pitchFamily="34" charset="0"/>
              </a:rPr>
            </a:br>
            <a:endParaRPr lang="en-US" sz="1399" kern="0" dirty="0">
              <a:solidFill>
                <a:schemeClr val="tx1">
                  <a:lumMod val="65000"/>
                  <a:lumOff val="35000"/>
                </a:schemeClr>
              </a:solidFill>
              <a:latin typeface="Arial" panose="020B0604020202020204" pitchFamily="34" charset="0"/>
            </a:endParaRPr>
          </a:p>
          <a:p>
            <a:pPr marL="7935">
              <a:lnSpc>
                <a:spcPct val="80000"/>
              </a:lnSpc>
              <a:spcAft>
                <a:spcPts val="600"/>
              </a:spcAft>
              <a:defRPr/>
            </a:pPr>
            <a:r>
              <a:rPr lang="en-US" sz="1399" kern="0" dirty="0">
                <a:solidFill>
                  <a:schemeClr val="tx1">
                    <a:lumMod val="65000"/>
                    <a:lumOff val="35000"/>
                  </a:schemeClr>
                </a:solidFill>
                <a:latin typeface="Arial" panose="020B0604020202020204" pitchFamily="34" charset="0"/>
              </a:rPr>
              <a:t>Allows for focus on business outcomes versus IT maintenance</a:t>
            </a:r>
          </a:p>
          <a:p>
            <a:pPr marL="7935">
              <a:lnSpc>
                <a:spcPct val="80000"/>
              </a:lnSpc>
              <a:spcAft>
                <a:spcPts val="600"/>
              </a:spcAft>
              <a:defRPr/>
            </a:pPr>
            <a:endParaRPr lang="en-US" sz="1399" kern="0" dirty="0">
              <a:solidFill>
                <a:schemeClr val="tx1">
                  <a:lumMod val="65000"/>
                  <a:lumOff val="35000"/>
                </a:schemeClr>
              </a:solidFill>
              <a:latin typeface="Arial" panose="020B0604020202020204" pitchFamily="34" charset="0"/>
            </a:endParaRPr>
          </a:p>
          <a:p>
            <a:pPr marL="7935">
              <a:lnSpc>
                <a:spcPct val="80000"/>
              </a:lnSpc>
              <a:spcAft>
                <a:spcPts val="600"/>
              </a:spcAft>
              <a:defRPr/>
            </a:pPr>
            <a:endParaRPr lang="en-US" sz="1399" kern="0" dirty="0">
              <a:solidFill>
                <a:schemeClr val="tx1">
                  <a:lumMod val="65000"/>
                  <a:lumOff val="35000"/>
                </a:schemeClr>
              </a:solidFill>
              <a:latin typeface="Arial" panose="020B0604020202020204" pitchFamily="34" charset="0"/>
            </a:endParaRPr>
          </a:p>
        </p:txBody>
      </p:sp>
      <p:sp>
        <p:nvSpPr>
          <p:cNvPr id="35" name="Rectangle 34">
            <a:extLst>
              <a:ext uri="{FF2B5EF4-FFF2-40B4-BE49-F238E27FC236}">
                <a16:creationId xmlns:a16="http://schemas.microsoft.com/office/drawing/2014/main" id="{F77F5119-71D5-B64C-9F1F-93A7E413960E}"/>
              </a:ext>
            </a:extLst>
          </p:cNvPr>
          <p:cNvSpPr/>
          <p:nvPr/>
        </p:nvSpPr>
        <p:spPr>
          <a:xfrm>
            <a:off x="8420860" y="3764623"/>
            <a:ext cx="3535497" cy="249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7935">
              <a:lnSpc>
                <a:spcPct val="90000"/>
              </a:lnSpc>
              <a:spcAft>
                <a:spcPts val="600"/>
              </a:spcAft>
              <a:defRPr/>
            </a:pPr>
            <a:r>
              <a:rPr lang="en-US" b="1" kern="0" dirty="0" smtClean="0">
                <a:solidFill>
                  <a:srgbClr val="00BAFF"/>
                </a:solidFill>
                <a:latin typeface="Arial Black" panose="020B0604020202020204" pitchFamily="34" charset="0"/>
                <a:cs typeface="Arial Black" panose="020B0604020202020204" pitchFamily="34" charset="0"/>
              </a:rPr>
              <a:t>Cost Avoidance</a:t>
            </a:r>
            <a:endParaRPr lang="en-US" b="1" kern="0" dirty="0">
              <a:solidFill>
                <a:srgbClr val="00BAFF"/>
              </a:solidFill>
              <a:latin typeface="Arial Black" panose="020B0604020202020204" pitchFamily="34" charset="0"/>
              <a:cs typeface="Arial Black" panose="020B0604020202020204" pitchFamily="34" charset="0"/>
            </a:endParaRPr>
          </a:p>
        </p:txBody>
      </p:sp>
      <p:sp>
        <p:nvSpPr>
          <p:cNvPr id="36" name="Rectangle 35">
            <a:extLst>
              <a:ext uri="{FF2B5EF4-FFF2-40B4-BE49-F238E27FC236}">
                <a16:creationId xmlns:a16="http://schemas.microsoft.com/office/drawing/2014/main" id="{19AC3E44-13FF-BA45-BAA9-828441FA19BE}"/>
              </a:ext>
            </a:extLst>
          </p:cNvPr>
          <p:cNvSpPr/>
          <p:nvPr/>
        </p:nvSpPr>
        <p:spPr>
          <a:xfrm>
            <a:off x="3893789" y="1617863"/>
            <a:ext cx="132570" cy="1726522"/>
          </a:xfrm>
          <a:prstGeom prst="rect">
            <a:avLst/>
          </a:prstGeom>
          <a:solidFill>
            <a:srgbClr val="00B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8" name="Rectangle 37">
            <a:extLst>
              <a:ext uri="{FF2B5EF4-FFF2-40B4-BE49-F238E27FC236}">
                <a16:creationId xmlns:a16="http://schemas.microsoft.com/office/drawing/2014/main" id="{61515493-9AA0-CB4C-8507-89B0B6B2FCE5}"/>
              </a:ext>
            </a:extLst>
          </p:cNvPr>
          <p:cNvSpPr/>
          <p:nvPr/>
        </p:nvSpPr>
        <p:spPr>
          <a:xfrm>
            <a:off x="584462" y="4335079"/>
            <a:ext cx="3003199" cy="748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oAutofit/>
          </a:bodyPr>
          <a:lstStyle/>
          <a:p>
            <a:pPr marL="7935" algn="r">
              <a:lnSpc>
                <a:spcPct val="80000"/>
              </a:lnSpc>
              <a:spcAft>
                <a:spcPts val="600"/>
              </a:spcAft>
              <a:defRPr/>
            </a:pPr>
            <a:r>
              <a:rPr lang="en-US" sz="1399" kern="0" dirty="0">
                <a:solidFill>
                  <a:schemeClr val="tx1">
                    <a:lumMod val="65000"/>
                    <a:lumOff val="35000"/>
                  </a:schemeClr>
                </a:solidFill>
                <a:latin typeface="Arial" panose="020B0604020202020204" pitchFamily="34" charset="0"/>
              </a:rPr>
              <a:t>Federal Risk and Authorization  Management Program (FedRAMP) compliant systems</a:t>
            </a:r>
            <a:br>
              <a:rPr lang="en-US" sz="1399" kern="0" dirty="0">
                <a:solidFill>
                  <a:schemeClr val="tx1">
                    <a:lumMod val="65000"/>
                    <a:lumOff val="35000"/>
                  </a:schemeClr>
                </a:solidFill>
                <a:latin typeface="Arial" panose="020B0604020202020204" pitchFamily="34" charset="0"/>
              </a:rPr>
            </a:br>
            <a:endParaRPr lang="en-US" sz="1399" kern="0" dirty="0">
              <a:solidFill>
                <a:schemeClr val="tx1">
                  <a:lumMod val="65000"/>
                  <a:lumOff val="35000"/>
                </a:schemeClr>
              </a:solidFill>
              <a:latin typeface="Arial" panose="020B0604020202020204" pitchFamily="34" charset="0"/>
            </a:endParaRPr>
          </a:p>
          <a:p>
            <a:pPr marL="7935" algn="r">
              <a:lnSpc>
                <a:spcPct val="80000"/>
              </a:lnSpc>
              <a:spcAft>
                <a:spcPts val="600"/>
              </a:spcAft>
              <a:defRPr/>
            </a:pPr>
            <a:r>
              <a:rPr lang="en-US" sz="1399" kern="0" dirty="0">
                <a:solidFill>
                  <a:schemeClr val="tx1">
                    <a:lumMod val="65000"/>
                    <a:lumOff val="35000"/>
                  </a:schemeClr>
                </a:solidFill>
                <a:latin typeface="Arial" panose="020B0604020202020204" pitchFamily="34" charset="0"/>
              </a:rPr>
              <a:t>State of the art data centers</a:t>
            </a:r>
            <a:br>
              <a:rPr lang="en-US" sz="1399" kern="0" dirty="0">
                <a:solidFill>
                  <a:schemeClr val="tx1">
                    <a:lumMod val="65000"/>
                    <a:lumOff val="35000"/>
                  </a:schemeClr>
                </a:solidFill>
                <a:latin typeface="Arial" panose="020B0604020202020204" pitchFamily="34" charset="0"/>
              </a:rPr>
            </a:br>
            <a:endParaRPr lang="en-US" sz="1399" kern="0" dirty="0">
              <a:solidFill>
                <a:schemeClr val="tx1">
                  <a:lumMod val="65000"/>
                  <a:lumOff val="35000"/>
                </a:schemeClr>
              </a:solidFill>
              <a:latin typeface="Arial" panose="020B0604020202020204" pitchFamily="34" charset="0"/>
            </a:endParaRPr>
          </a:p>
          <a:p>
            <a:pPr marL="7935" algn="r">
              <a:lnSpc>
                <a:spcPct val="80000"/>
              </a:lnSpc>
              <a:spcAft>
                <a:spcPts val="600"/>
              </a:spcAft>
              <a:defRPr/>
            </a:pPr>
            <a:r>
              <a:rPr lang="en-US" sz="1399" kern="0" dirty="0">
                <a:solidFill>
                  <a:schemeClr val="tx1">
                    <a:lumMod val="65000"/>
                    <a:lumOff val="35000"/>
                  </a:schemeClr>
                </a:solidFill>
                <a:latin typeface="Arial" panose="020B0604020202020204" pitchFamily="34" charset="0"/>
              </a:rPr>
              <a:t>Automation and scheduled upgrades</a:t>
            </a:r>
            <a:br>
              <a:rPr lang="en-US" sz="1399" kern="0" dirty="0">
                <a:solidFill>
                  <a:schemeClr val="tx1">
                    <a:lumMod val="65000"/>
                    <a:lumOff val="35000"/>
                  </a:schemeClr>
                </a:solidFill>
                <a:latin typeface="Arial" panose="020B0604020202020204" pitchFamily="34" charset="0"/>
              </a:rPr>
            </a:br>
            <a:endParaRPr lang="en-US" sz="1399" kern="0" dirty="0">
              <a:solidFill>
                <a:schemeClr val="tx1">
                  <a:lumMod val="65000"/>
                  <a:lumOff val="35000"/>
                </a:schemeClr>
              </a:solidFill>
              <a:latin typeface="Arial" panose="020B0604020202020204" pitchFamily="34" charset="0"/>
            </a:endParaRPr>
          </a:p>
          <a:p>
            <a:pPr marL="7935" algn="r">
              <a:lnSpc>
                <a:spcPct val="80000"/>
              </a:lnSpc>
              <a:spcAft>
                <a:spcPts val="600"/>
              </a:spcAft>
              <a:defRPr/>
            </a:pPr>
            <a:r>
              <a:rPr lang="en-US" sz="1399" kern="0" dirty="0">
                <a:solidFill>
                  <a:schemeClr val="tx1">
                    <a:lumMod val="65000"/>
                    <a:lumOff val="35000"/>
                  </a:schemeClr>
                </a:solidFill>
                <a:latin typeface="Arial" panose="020B0604020202020204" pitchFamily="34" charset="0"/>
              </a:rPr>
              <a:t>Shorter deployment timelines for new features  </a:t>
            </a:r>
          </a:p>
        </p:txBody>
      </p:sp>
      <p:sp>
        <p:nvSpPr>
          <p:cNvPr id="40" name="Rectangle 39">
            <a:extLst>
              <a:ext uri="{FF2B5EF4-FFF2-40B4-BE49-F238E27FC236}">
                <a16:creationId xmlns:a16="http://schemas.microsoft.com/office/drawing/2014/main" id="{358FDC47-BE0C-1546-847F-533DF8EC0490}"/>
              </a:ext>
            </a:extLst>
          </p:cNvPr>
          <p:cNvSpPr/>
          <p:nvPr/>
        </p:nvSpPr>
        <p:spPr>
          <a:xfrm>
            <a:off x="52164" y="3764623"/>
            <a:ext cx="3535497" cy="249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7935" algn="r">
              <a:lnSpc>
                <a:spcPct val="90000"/>
              </a:lnSpc>
              <a:spcAft>
                <a:spcPts val="600"/>
              </a:spcAft>
              <a:defRPr/>
            </a:pPr>
            <a:r>
              <a:rPr lang="en-US" b="1" kern="0" dirty="0">
                <a:solidFill>
                  <a:srgbClr val="3E1F8B"/>
                </a:solidFill>
                <a:latin typeface="Arial Black" panose="020B0604020202020204" pitchFamily="34" charset="0"/>
                <a:cs typeface="Arial Black" panose="020B0604020202020204" pitchFamily="34" charset="0"/>
              </a:rPr>
              <a:t>Reduce Risks</a:t>
            </a:r>
          </a:p>
        </p:txBody>
      </p:sp>
      <p:sp>
        <p:nvSpPr>
          <p:cNvPr id="41" name="Rectangle 40">
            <a:extLst>
              <a:ext uri="{FF2B5EF4-FFF2-40B4-BE49-F238E27FC236}">
                <a16:creationId xmlns:a16="http://schemas.microsoft.com/office/drawing/2014/main" id="{9CFDA486-D6FE-904A-ABF2-5C8D09335050}"/>
              </a:ext>
            </a:extLst>
          </p:cNvPr>
          <p:cNvSpPr/>
          <p:nvPr/>
        </p:nvSpPr>
        <p:spPr>
          <a:xfrm>
            <a:off x="3893789" y="3724549"/>
            <a:ext cx="140241" cy="2544031"/>
          </a:xfrm>
          <a:prstGeom prst="rect">
            <a:avLst/>
          </a:prstGeom>
          <a:solidFill>
            <a:srgbClr val="3E1F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2" name="Straight Connector 11">
            <a:extLst>
              <a:ext uri="{FF2B5EF4-FFF2-40B4-BE49-F238E27FC236}">
                <a16:creationId xmlns:a16="http://schemas.microsoft.com/office/drawing/2014/main" id="{01E85B6D-7AA5-FC49-9BC1-9DE1DDA1097E}"/>
              </a:ext>
            </a:extLst>
          </p:cNvPr>
          <p:cNvCxnSpPr>
            <a:cxnSpLocks/>
          </p:cNvCxnSpPr>
          <p:nvPr/>
        </p:nvCxnSpPr>
        <p:spPr>
          <a:xfrm>
            <a:off x="4039172" y="2481125"/>
            <a:ext cx="905546" cy="0"/>
          </a:xfrm>
          <a:prstGeom prst="line">
            <a:avLst/>
          </a:prstGeom>
          <a:ln w="41275">
            <a:solidFill>
              <a:srgbClr val="00BAFF"/>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09F66AF-51C1-3D4E-8647-B3E79E45483D}"/>
              </a:ext>
            </a:extLst>
          </p:cNvPr>
          <p:cNvCxnSpPr>
            <a:cxnSpLocks/>
          </p:cNvCxnSpPr>
          <p:nvPr/>
        </p:nvCxnSpPr>
        <p:spPr>
          <a:xfrm>
            <a:off x="4930603" y="2476148"/>
            <a:ext cx="295935" cy="308111"/>
          </a:xfrm>
          <a:prstGeom prst="line">
            <a:avLst/>
          </a:prstGeom>
          <a:ln w="41275">
            <a:solidFill>
              <a:srgbClr val="00BA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90599-F20E-DE41-9720-448B6A63091D}"/>
              </a:ext>
            </a:extLst>
          </p:cNvPr>
          <p:cNvCxnSpPr>
            <a:cxnSpLocks/>
          </p:cNvCxnSpPr>
          <p:nvPr/>
        </p:nvCxnSpPr>
        <p:spPr>
          <a:xfrm>
            <a:off x="4037108" y="4928214"/>
            <a:ext cx="691794" cy="0"/>
          </a:xfrm>
          <a:prstGeom prst="line">
            <a:avLst/>
          </a:prstGeom>
          <a:ln w="41275">
            <a:solidFill>
              <a:srgbClr val="3E1F8B"/>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86C9FBF-E4B5-3444-8138-64602A431143}"/>
              </a:ext>
            </a:extLst>
          </p:cNvPr>
          <p:cNvCxnSpPr>
            <a:cxnSpLocks/>
          </p:cNvCxnSpPr>
          <p:nvPr/>
        </p:nvCxnSpPr>
        <p:spPr>
          <a:xfrm flipV="1">
            <a:off x="4715869" y="4597739"/>
            <a:ext cx="340000" cy="330476"/>
          </a:xfrm>
          <a:prstGeom prst="line">
            <a:avLst/>
          </a:prstGeom>
          <a:ln w="41275">
            <a:solidFill>
              <a:srgbClr val="3E1F8B"/>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08094" y="2118644"/>
            <a:ext cx="2956115" cy="126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spAutoFit/>
          </a:bodyPr>
          <a:lstStyle/>
          <a:p>
            <a:pPr marL="7935" algn="r">
              <a:lnSpc>
                <a:spcPct val="80000"/>
              </a:lnSpc>
              <a:spcAft>
                <a:spcPts val="600"/>
              </a:spcAft>
              <a:defRPr/>
            </a:pPr>
            <a:r>
              <a:rPr lang="en-US" sz="1399" kern="0" dirty="0">
                <a:solidFill>
                  <a:schemeClr val="tx1">
                    <a:lumMod val="65000"/>
                    <a:lumOff val="35000"/>
                  </a:schemeClr>
                </a:solidFill>
                <a:latin typeface="Arial" panose="020B0604020202020204" pitchFamily="34" charset="0"/>
              </a:rPr>
              <a:t>Ability to rapidly scale infrastructure to meet changing business needs</a:t>
            </a:r>
          </a:p>
          <a:p>
            <a:pPr marL="7935" algn="r">
              <a:lnSpc>
                <a:spcPct val="80000"/>
              </a:lnSpc>
              <a:spcAft>
                <a:spcPts val="600"/>
              </a:spcAft>
              <a:defRPr/>
            </a:pPr>
            <a:endParaRPr lang="en-US" sz="1399" kern="0" dirty="0">
              <a:solidFill>
                <a:schemeClr val="tx1">
                  <a:lumMod val="65000"/>
                  <a:lumOff val="35000"/>
                </a:schemeClr>
              </a:solidFill>
              <a:latin typeface="Arial" panose="020B0604020202020204" pitchFamily="34" charset="0"/>
            </a:endParaRPr>
          </a:p>
          <a:p>
            <a:pPr marL="7935" algn="r">
              <a:lnSpc>
                <a:spcPct val="80000"/>
              </a:lnSpc>
              <a:spcAft>
                <a:spcPts val="600"/>
              </a:spcAft>
              <a:defRPr/>
            </a:pPr>
            <a:r>
              <a:rPr lang="en-US" sz="1399" kern="0" dirty="0">
                <a:solidFill>
                  <a:schemeClr val="tx1">
                    <a:lumMod val="65000"/>
                    <a:lumOff val="35000"/>
                  </a:schemeClr>
                </a:solidFill>
                <a:latin typeface="Arial" panose="020B0604020202020204" pitchFamily="34" charset="0"/>
              </a:rPr>
              <a:t>Access to latest technology to allow for continuous innovation </a:t>
            </a:r>
          </a:p>
          <a:p>
            <a:pPr marL="7935" algn="r">
              <a:lnSpc>
                <a:spcPct val="80000"/>
              </a:lnSpc>
              <a:spcAft>
                <a:spcPts val="600"/>
              </a:spcAft>
              <a:defRPr/>
            </a:pPr>
            <a:endParaRPr lang="en-US" sz="1399" kern="0" dirty="0">
              <a:solidFill>
                <a:schemeClr val="tx1">
                  <a:lumMod val="65000"/>
                  <a:lumOff val="35000"/>
                </a:schemeClr>
              </a:solidFill>
              <a:latin typeface="Arial" panose="020B0604020202020204" pitchFamily="34" charset="0"/>
            </a:endParaRPr>
          </a:p>
        </p:txBody>
      </p:sp>
      <p:sp>
        <p:nvSpPr>
          <p:cNvPr id="21" name="Rectangle 20">
            <a:extLst>
              <a:ext uri="{FF2B5EF4-FFF2-40B4-BE49-F238E27FC236}">
                <a16:creationId xmlns:a16="http://schemas.microsoft.com/office/drawing/2014/main" id="{102760B1-946D-CE42-A1A0-E28665425030}"/>
              </a:ext>
            </a:extLst>
          </p:cNvPr>
          <p:cNvSpPr/>
          <p:nvPr/>
        </p:nvSpPr>
        <p:spPr>
          <a:xfrm>
            <a:off x="680152" y="1605778"/>
            <a:ext cx="2955727" cy="249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7935" algn="r">
              <a:lnSpc>
                <a:spcPct val="90000"/>
              </a:lnSpc>
              <a:spcAft>
                <a:spcPts val="600"/>
              </a:spcAft>
              <a:defRPr/>
            </a:pPr>
            <a:r>
              <a:rPr lang="en-US" b="1" kern="0" dirty="0">
                <a:solidFill>
                  <a:srgbClr val="00BAFF"/>
                </a:solidFill>
                <a:latin typeface="Arial Black" panose="020B0604020202020204" pitchFamily="34" charset="0"/>
                <a:cs typeface="Arial Black" panose="020B0604020202020204" pitchFamily="34" charset="0"/>
              </a:rPr>
              <a:t>Flexibility</a:t>
            </a:r>
            <a:endParaRPr lang="en-US" sz="1399" kern="0" dirty="0">
              <a:solidFill>
                <a:srgbClr val="00BAFF"/>
              </a:solidFill>
              <a:latin typeface="Arial" panose="020B0604020202020204"/>
            </a:endParaRPr>
          </a:p>
        </p:txBody>
      </p:sp>
      <p:sp>
        <p:nvSpPr>
          <p:cNvPr id="24" name="Rectangle 23">
            <a:extLst>
              <a:ext uri="{FF2B5EF4-FFF2-40B4-BE49-F238E27FC236}">
                <a16:creationId xmlns:a16="http://schemas.microsoft.com/office/drawing/2014/main" id="{DDCEB0EA-1B4F-E749-8C7F-D4E1637E5BBC}"/>
              </a:ext>
            </a:extLst>
          </p:cNvPr>
          <p:cNvSpPr/>
          <p:nvPr/>
        </p:nvSpPr>
        <p:spPr>
          <a:xfrm>
            <a:off x="8043202" y="1617863"/>
            <a:ext cx="130545" cy="1562289"/>
          </a:xfrm>
          <a:prstGeom prst="rect">
            <a:avLst/>
          </a:prstGeom>
          <a:solidFill>
            <a:srgbClr val="3E1F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6" name="Rectangle 25">
            <a:extLst>
              <a:ext uri="{FF2B5EF4-FFF2-40B4-BE49-F238E27FC236}">
                <a16:creationId xmlns:a16="http://schemas.microsoft.com/office/drawing/2014/main" id="{D6FA5941-038C-4D4B-8A05-67C15F37C2ED}"/>
              </a:ext>
            </a:extLst>
          </p:cNvPr>
          <p:cNvSpPr/>
          <p:nvPr/>
        </p:nvSpPr>
        <p:spPr>
          <a:xfrm>
            <a:off x="8420860" y="2118644"/>
            <a:ext cx="3434718" cy="924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numCol="1" rtlCol="0" anchor="t">
            <a:noAutofit/>
          </a:bodyPr>
          <a:lstStyle/>
          <a:p>
            <a:pPr marL="7935">
              <a:lnSpc>
                <a:spcPct val="80000"/>
              </a:lnSpc>
              <a:spcAft>
                <a:spcPts val="600"/>
              </a:spcAft>
              <a:defRPr/>
            </a:pPr>
            <a:r>
              <a:rPr lang="en-US" sz="1399" kern="0" dirty="0">
                <a:solidFill>
                  <a:schemeClr val="tx1">
                    <a:lumMod val="65000"/>
                    <a:lumOff val="35000"/>
                  </a:schemeClr>
                </a:solidFill>
                <a:latin typeface="Arial" panose="020B0604020202020204" pitchFamily="34" charset="0"/>
              </a:rPr>
              <a:t>Always on latest version of software  </a:t>
            </a:r>
            <a:br>
              <a:rPr lang="en-US" sz="1399" kern="0" dirty="0">
                <a:solidFill>
                  <a:schemeClr val="tx1">
                    <a:lumMod val="65000"/>
                    <a:lumOff val="35000"/>
                  </a:schemeClr>
                </a:solidFill>
                <a:latin typeface="Arial" panose="020B0604020202020204" pitchFamily="34" charset="0"/>
              </a:rPr>
            </a:br>
            <a:endParaRPr lang="en-US" sz="1399" kern="0" dirty="0">
              <a:solidFill>
                <a:schemeClr val="tx1">
                  <a:lumMod val="65000"/>
                  <a:lumOff val="35000"/>
                </a:schemeClr>
              </a:solidFill>
              <a:latin typeface="Arial" panose="020B0604020202020204" pitchFamily="34" charset="0"/>
            </a:endParaRPr>
          </a:p>
          <a:p>
            <a:pPr marL="7935">
              <a:lnSpc>
                <a:spcPct val="80000"/>
              </a:lnSpc>
              <a:spcAft>
                <a:spcPts val="600"/>
              </a:spcAft>
              <a:defRPr/>
            </a:pPr>
            <a:r>
              <a:rPr lang="en-US" sz="1399" kern="0" dirty="0">
                <a:solidFill>
                  <a:schemeClr val="tx1">
                    <a:lumMod val="65000"/>
                    <a:lumOff val="35000"/>
                  </a:schemeClr>
                </a:solidFill>
                <a:latin typeface="Arial" panose="020B0604020202020204" pitchFamily="34" charset="0"/>
              </a:rPr>
              <a:t>Managed Service with operation teams monitoring system for system performance and availability</a:t>
            </a:r>
          </a:p>
        </p:txBody>
      </p:sp>
      <p:sp>
        <p:nvSpPr>
          <p:cNvPr id="27" name="Rectangle 26">
            <a:extLst>
              <a:ext uri="{FF2B5EF4-FFF2-40B4-BE49-F238E27FC236}">
                <a16:creationId xmlns:a16="http://schemas.microsoft.com/office/drawing/2014/main" id="{1D72A624-8587-064D-A131-30B6AF9AAA3D}"/>
              </a:ext>
            </a:extLst>
          </p:cNvPr>
          <p:cNvSpPr/>
          <p:nvPr/>
        </p:nvSpPr>
        <p:spPr>
          <a:xfrm>
            <a:off x="8420860" y="1605778"/>
            <a:ext cx="3535497" cy="249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marL="7935">
              <a:lnSpc>
                <a:spcPct val="90000"/>
              </a:lnSpc>
              <a:spcAft>
                <a:spcPts val="600"/>
              </a:spcAft>
              <a:defRPr/>
            </a:pPr>
            <a:r>
              <a:rPr lang="en-US" b="1" kern="0" dirty="0">
                <a:solidFill>
                  <a:srgbClr val="3E1F8B"/>
                </a:solidFill>
                <a:latin typeface="Arial Black" panose="020B0604020202020204" pitchFamily="34" charset="0"/>
                <a:cs typeface="Arial Black" panose="020B0604020202020204" pitchFamily="34" charset="0"/>
              </a:rPr>
              <a:t>Reliability</a:t>
            </a:r>
            <a:r>
              <a:rPr lang="en-US" b="1" kern="0" dirty="0">
                <a:solidFill>
                  <a:srgbClr val="00BAFF"/>
                </a:solidFill>
                <a:latin typeface="Arial Black" panose="020B0604020202020204" pitchFamily="34" charset="0"/>
                <a:cs typeface="Arial Black" panose="020B0604020202020204" pitchFamily="34" charset="0"/>
              </a:rPr>
              <a:t> </a:t>
            </a:r>
            <a:endParaRPr lang="en-US" sz="1399" kern="0" dirty="0">
              <a:solidFill>
                <a:srgbClr val="00BAFF"/>
              </a:solidFill>
              <a:latin typeface="Arial" panose="020B0604020202020204"/>
            </a:endParaRPr>
          </a:p>
        </p:txBody>
      </p:sp>
      <p:sp>
        <p:nvSpPr>
          <p:cNvPr id="29" name="Rectangle 28">
            <a:extLst>
              <a:ext uri="{FF2B5EF4-FFF2-40B4-BE49-F238E27FC236}">
                <a16:creationId xmlns:a16="http://schemas.microsoft.com/office/drawing/2014/main" id="{4F76C672-F4E2-E540-88C8-290F15FA9108}"/>
              </a:ext>
            </a:extLst>
          </p:cNvPr>
          <p:cNvSpPr/>
          <p:nvPr/>
        </p:nvSpPr>
        <p:spPr>
          <a:xfrm>
            <a:off x="8043202" y="3724549"/>
            <a:ext cx="147805" cy="2544031"/>
          </a:xfrm>
          <a:prstGeom prst="rect">
            <a:avLst/>
          </a:prstGeom>
          <a:solidFill>
            <a:srgbClr val="00BA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55" name="Straight Connector 54">
            <a:extLst>
              <a:ext uri="{FF2B5EF4-FFF2-40B4-BE49-F238E27FC236}">
                <a16:creationId xmlns:a16="http://schemas.microsoft.com/office/drawing/2014/main" id="{3CDCD41C-25EB-5049-9EF0-4B00D9271B0C}"/>
              </a:ext>
            </a:extLst>
          </p:cNvPr>
          <p:cNvCxnSpPr>
            <a:cxnSpLocks/>
          </p:cNvCxnSpPr>
          <p:nvPr/>
        </p:nvCxnSpPr>
        <p:spPr>
          <a:xfrm flipH="1">
            <a:off x="7515464" y="2484295"/>
            <a:ext cx="541152" cy="0"/>
          </a:xfrm>
          <a:prstGeom prst="line">
            <a:avLst/>
          </a:prstGeom>
          <a:ln w="38100">
            <a:solidFill>
              <a:srgbClr val="3E1F8B"/>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959551E-D19E-3A4D-B37D-83108193EC20}"/>
              </a:ext>
            </a:extLst>
          </p:cNvPr>
          <p:cNvCxnSpPr>
            <a:cxnSpLocks/>
          </p:cNvCxnSpPr>
          <p:nvPr/>
        </p:nvCxnSpPr>
        <p:spPr>
          <a:xfrm flipH="1">
            <a:off x="7047735" y="2481122"/>
            <a:ext cx="479753" cy="467492"/>
          </a:xfrm>
          <a:prstGeom prst="line">
            <a:avLst/>
          </a:prstGeom>
          <a:ln w="38100">
            <a:solidFill>
              <a:srgbClr val="3E1F8B"/>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F37560D-E7B0-CB47-9816-8A6C526D90D8}"/>
              </a:ext>
            </a:extLst>
          </p:cNvPr>
          <p:cNvCxnSpPr>
            <a:cxnSpLocks/>
          </p:cNvCxnSpPr>
          <p:nvPr/>
        </p:nvCxnSpPr>
        <p:spPr>
          <a:xfrm flipH="1">
            <a:off x="7293959" y="5175767"/>
            <a:ext cx="766600" cy="0"/>
          </a:xfrm>
          <a:prstGeom prst="line">
            <a:avLst/>
          </a:prstGeom>
          <a:ln w="38100">
            <a:solidFill>
              <a:srgbClr val="00BAF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07923B-A5F0-5244-BB7B-3C1BDABFE508}"/>
              </a:ext>
            </a:extLst>
          </p:cNvPr>
          <p:cNvCxnSpPr>
            <a:cxnSpLocks/>
          </p:cNvCxnSpPr>
          <p:nvPr/>
        </p:nvCxnSpPr>
        <p:spPr>
          <a:xfrm flipH="1" flipV="1">
            <a:off x="6880490" y="4770666"/>
            <a:ext cx="424421" cy="405101"/>
          </a:xfrm>
          <a:prstGeom prst="line">
            <a:avLst/>
          </a:prstGeom>
          <a:ln w="38100">
            <a:solidFill>
              <a:srgbClr val="00BAFF"/>
            </a:solidFill>
          </a:ln>
        </p:spPr>
        <p:style>
          <a:lnRef idx="1">
            <a:schemeClr val="accent1"/>
          </a:lnRef>
          <a:fillRef idx="0">
            <a:schemeClr val="accent1"/>
          </a:fillRef>
          <a:effectRef idx="0">
            <a:schemeClr val="accent1"/>
          </a:effectRef>
          <a:fontRef idx="minor">
            <a:schemeClr val="tx1"/>
          </a:fontRef>
        </p:style>
      </p:cxnSp>
      <p:graphicFrame>
        <p:nvGraphicFramePr>
          <p:cNvPr id="39" name="Table 4">
            <a:extLst>
              <a:ext uri="{FF2B5EF4-FFF2-40B4-BE49-F238E27FC236}">
                <a16:creationId xmlns:a16="http://schemas.microsoft.com/office/drawing/2014/main" id="{8EE8E74B-A006-46C8-B6AF-F132E6C759C7}"/>
              </a:ext>
            </a:extLst>
          </p:cNvPr>
          <p:cNvGraphicFramePr>
            <a:graphicFrameLocks noGrp="1"/>
          </p:cNvGraphicFramePr>
          <p:nvPr/>
        </p:nvGraphicFramePr>
        <p:xfrm>
          <a:off x="11157996" y="5555848"/>
          <a:ext cx="803506" cy="825594"/>
        </p:xfrm>
        <a:graphic>
          <a:graphicData uri="http://schemas.openxmlformats.org/drawingml/2006/table">
            <a:tbl>
              <a:tblPr firstRow="1" bandRow="1">
                <a:tableStyleId>{91EBBBCC-DAD2-459C-BE2E-F6DE35CF9A28}</a:tableStyleId>
              </a:tblPr>
              <a:tblGrid>
                <a:gridCol w="803506">
                  <a:extLst>
                    <a:ext uri="{9D8B030D-6E8A-4147-A177-3AD203B41FA5}">
                      <a16:colId xmlns:a16="http://schemas.microsoft.com/office/drawing/2014/main" val="443365349"/>
                    </a:ext>
                  </a:extLst>
                </a:gridCol>
              </a:tblGrid>
              <a:tr h="260111">
                <a:tc>
                  <a:txBody>
                    <a:bodyPr/>
                    <a:lstStyle/>
                    <a:p>
                      <a:pPr algn="ctr"/>
                      <a:r>
                        <a:rPr lang="en-US" sz="1200" b="1" dirty="0">
                          <a:solidFill>
                            <a:srgbClr val="FFFF00"/>
                          </a:solidFill>
                        </a:rPr>
                        <a:t>SaaS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22481799"/>
                  </a:ext>
                </a:extLst>
              </a:tr>
              <a:tr h="275637">
                <a:tc>
                  <a:txBody>
                    <a:bodyPr/>
                    <a:lstStyle/>
                    <a:p>
                      <a:pPr algn="ctr"/>
                      <a:r>
                        <a:rPr lang="en-US" sz="1200" b="0" dirty="0">
                          <a:solidFill>
                            <a:schemeClr val="tx1"/>
                          </a:solidFill>
                        </a:rPr>
                        <a:t>Platform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99346110"/>
                  </a:ext>
                </a:extLst>
              </a:tr>
              <a:tr h="275637">
                <a:tc>
                  <a:txBody>
                    <a:bodyPr/>
                    <a:lstStyle/>
                    <a:p>
                      <a:pPr algn="ctr"/>
                      <a:r>
                        <a:rPr lang="en-US" sz="1200" dirty="0"/>
                        <a:t>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54916470"/>
                  </a:ext>
                </a:extLst>
              </a:tr>
            </a:tbl>
          </a:graphicData>
        </a:graphic>
      </p:graphicFrame>
      <p:sp>
        <p:nvSpPr>
          <p:cNvPr id="42" name="Slide Number Placeholder 6">
            <a:extLst>
              <a:ext uri="{FF2B5EF4-FFF2-40B4-BE49-F238E27FC236}">
                <a16:creationId xmlns:a16="http://schemas.microsoft.com/office/drawing/2014/main" id="{5043D8CC-89A8-4291-A4A2-44A1D6E62869}"/>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5</a:t>
            </a:fld>
            <a:endParaRPr lang="en-US" sz="1400" dirty="0"/>
          </a:p>
        </p:txBody>
      </p:sp>
    </p:spTree>
    <p:extLst>
      <p:ext uri="{BB962C8B-B14F-4D97-AF65-F5344CB8AC3E}">
        <p14:creationId xmlns:p14="http://schemas.microsoft.com/office/powerpoint/2010/main" val="300898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0C152A4-0B8B-4BF1-8FFA-B97F5D72B15F}"/>
              </a:ext>
            </a:extLst>
          </p:cNvPr>
          <p:cNvSpPr txBox="1"/>
          <p:nvPr/>
        </p:nvSpPr>
        <p:spPr>
          <a:xfrm>
            <a:off x="2873741" y="6181387"/>
            <a:ext cx="8952498" cy="400110"/>
          </a:xfrm>
          <a:prstGeom prst="rect">
            <a:avLst/>
          </a:prstGeom>
          <a:noFill/>
        </p:spPr>
        <p:txBody>
          <a:bodyPr wrap="square" rtlCol="0">
            <a:spAutoFit/>
          </a:bodyPr>
          <a:lstStyle/>
          <a:p>
            <a:pPr algn="ctr"/>
            <a:r>
              <a:rPr lang="en-US" sz="2000" dirty="0">
                <a:latin typeface="Arial Black" panose="020B0A04020102020204" pitchFamily="34" charset="0"/>
              </a:rPr>
              <a:t>BAS delivered and maintained at Commerce as SaaS</a:t>
            </a:r>
          </a:p>
        </p:txBody>
      </p:sp>
      <p:sp>
        <p:nvSpPr>
          <p:cNvPr id="21" name="Title 20">
            <a:extLst>
              <a:ext uri="{FF2B5EF4-FFF2-40B4-BE49-F238E27FC236}">
                <a16:creationId xmlns:a16="http://schemas.microsoft.com/office/drawing/2014/main" id="{C1FEF778-9C21-4C58-A152-345515591E25}"/>
              </a:ext>
            </a:extLst>
          </p:cNvPr>
          <p:cNvSpPr>
            <a:spLocks noGrp="1"/>
          </p:cNvSpPr>
          <p:nvPr>
            <p:ph type="title"/>
          </p:nvPr>
        </p:nvSpPr>
        <p:spPr/>
        <p:txBody>
          <a:bodyPr/>
          <a:lstStyle/>
          <a:p>
            <a:r>
              <a:rPr lang="en-US" dirty="0"/>
              <a:t>BAS PROGRAM TABLE TALK</a:t>
            </a:r>
          </a:p>
        </p:txBody>
      </p:sp>
      <p:sp>
        <p:nvSpPr>
          <p:cNvPr id="22" name="Text Placeholder 21">
            <a:extLst>
              <a:ext uri="{FF2B5EF4-FFF2-40B4-BE49-F238E27FC236}">
                <a16:creationId xmlns:a16="http://schemas.microsoft.com/office/drawing/2014/main" id="{1F0FE9D9-3643-4E53-853A-B8E90F828888}"/>
              </a:ext>
            </a:extLst>
          </p:cNvPr>
          <p:cNvSpPr>
            <a:spLocks noGrp="1"/>
          </p:cNvSpPr>
          <p:nvPr>
            <p:ph type="body" sz="quarter" idx="14"/>
          </p:nvPr>
        </p:nvSpPr>
        <p:spPr/>
        <p:txBody>
          <a:bodyPr/>
          <a:lstStyle/>
          <a:p>
            <a:r>
              <a:rPr lang="en-US" dirty="0"/>
              <a:t>Hosting Platform model</a:t>
            </a:r>
          </a:p>
          <a:p>
            <a:endParaRPr lang="en-US" dirty="0"/>
          </a:p>
        </p:txBody>
      </p:sp>
      <p:sp>
        <p:nvSpPr>
          <p:cNvPr id="17" name="Rectangle: Rounded Corners 16">
            <a:extLst>
              <a:ext uri="{FF2B5EF4-FFF2-40B4-BE49-F238E27FC236}">
                <a16:creationId xmlns:a16="http://schemas.microsoft.com/office/drawing/2014/main" id="{85AE1846-6423-4D1B-BEA8-CB23A643D88F}"/>
              </a:ext>
            </a:extLst>
          </p:cNvPr>
          <p:cNvSpPr/>
          <p:nvPr/>
        </p:nvSpPr>
        <p:spPr>
          <a:xfrm>
            <a:off x="1186500" y="3416482"/>
            <a:ext cx="2374624" cy="658345"/>
          </a:xfrm>
          <a:prstGeom prst="roundRect">
            <a:avLst>
              <a:gd name="adj" fmla="val 16667"/>
            </a:avLst>
          </a:prstGeom>
          <a:solidFill>
            <a:schemeClr val="bg1"/>
          </a:solidFill>
          <a:ln w="19050">
            <a:solidFill>
              <a:schemeClr val="tx1">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595959"/>
                </a:solidFill>
                <a:latin typeface="Arial Black" panose="020B0A04020102020204" pitchFamily="34" charset="0"/>
              </a:rPr>
              <a:t>PaaS</a:t>
            </a:r>
            <a:r>
              <a:rPr lang="en-US" b="1" dirty="0">
                <a:solidFill>
                  <a:srgbClr val="595959"/>
                </a:solidFill>
                <a:latin typeface="Graphik" panose="020B0503030202060203" pitchFamily="34" charset="77"/>
              </a:rPr>
              <a:t> Components</a:t>
            </a:r>
            <a:endParaRPr lang="en-US" b="1" dirty="0">
              <a:solidFill>
                <a:schemeClr val="bg1"/>
              </a:solidFill>
              <a:latin typeface="Graphik" panose="020B0503030202060203" pitchFamily="34" charset="77"/>
            </a:endParaRPr>
          </a:p>
        </p:txBody>
      </p:sp>
      <p:grpSp>
        <p:nvGrpSpPr>
          <p:cNvPr id="18" name="Group 17">
            <a:extLst>
              <a:ext uri="{FF2B5EF4-FFF2-40B4-BE49-F238E27FC236}">
                <a16:creationId xmlns:a16="http://schemas.microsoft.com/office/drawing/2014/main" id="{E2472408-0883-43CD-BB01-A26737E836CC}"/>
              </a:ext>
            </a:extLst>
          </p:cNvPr>
          <p:cNvGrpSpPr/>
          <p:nvPr/>
        </p:nvGrpSpPr>
        <p:grpSpPr>
          <a:xfrm>
            <a:off x="4909457" y="1862878"/>
            <a:ext cx="4974771" cy="3934474"/>
            <a:chOff x="3548743" y="1976470"/>
            <a:chExt cx="4974771" cy="3934474"/>
          </a:xfrm>
        </p:grpSpPr>
        <p:sp>
          <p:nvSpPr>
            <p:cNvPr id="19" name="Rectangle: Rounded Corners 18">
              <a:extLst>
                <a:ext uri="{FF2B5EF4-FFF2-40B4-BE49-F238E27FC236}">
                  <a16:creationId xmlns:a16="http://schemas.microsoft.com/office/drawing/2014/main" id="{C121E8BD-48E8-4277-927C-7BEE601FEFF3}"/>
                </a:ext>
              </a:extLst>
            </p:cNvPr>
            <p:cNvSpPr/>
            <p:nvPr/>
          </p:nvSpPr>
          <p:spPr>
            <a:xfrm>
              <a:off x="3548743" y="1976470"/>
              <a:ext cx="4974771" cy="3934474"/>
            </a:xfrm>
            <a:prstGeom prst="roundRect">
              <a:avLst/>
            </a:prstGeom>
            <a:solidFill>
              <a:schemeClr val="accent2"/>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en-US" b="1" dirty="0">
                <a:solidFill>
                  <a:schemeClr val="bg1"/>
                </a:solidFill>
                <a:latin typeface="Graphik" panose="020B0503030202060203" pitchFamily="34" charset="77"/>
              </a:endParaRPr>
            </a:p>
          </p:txBody>
        </p:sp>
        <p:sp>
          <p:nvSpPr>
            <p:cNvPr id="20" name="Rectangle: Rounded Corners 19">
              <a:extLst>
                <a:ext uri="{FF2B5EF4-FFF2-40B4-BE49-F238E27FC236}">
                  <a16:creationId xmlns:a16="http://schemas.microsoft.com/office/drawing/2014/main" id="{DEA5F5E0-56B1-4E85-9585-6B19A7A09602}"/>
                </a:ext>
              </a:extLst>
            </p:cNvPr>
            <p:cNvSpPr/>
            <p:nvPr/>
          </p:nvSpPr>
          <p:spPr>
            <a:xfrm>
              <a:off x="3744686" y="2166257"/>
              <a:ext cx="4561114" cy="3537857"/>
            </a:xfrm>
            <a:prstGeom prst="roundRect">
              <a:avLst/>
            </a:prstGeom>
            <a:solidFill>
              <a:schemeClr val="bg1"/>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595959"/>
                  </a:solidFill>
                  <a:latin typeface="Arial Black" panose="020B0A04020102020204" pitchFamily="34" charset="0"/>
                </a:rPr>
                <a:t/>
              </a:r>
              <a:br>
                <a:rPr lang="en-US" b="1" dirty="0">
                  <a:solidFill>
                    <a:srgbClr val="595959"/>
                  </a:solidFill>
                  <a:latin typeface="Arial Black" panose="020B0A04020102020204" pitchFamily="34" charset="0"/>
                </a:rPr>
              </a:br>
              <a:r>
                <a:rPr lang="en-US" b="1" dirty="0">
                  <a:solidFill>
                    <a:srgbClr val="595959"/>
                  </a:solidFill>
                  <a:latin typeface="Arial Black" panose="020B0A04020102020204" pitchFamily="34" charset="0"/>
                </a:rPr>
                <a:t/>
              </a:r>
              <a:br>
                <a:rPr lang="en-US" b="1" dirty="0">
                  <a:solidFill>
                    <a:srgbClr val="595959"/>
                  </a:solidFill>
                  <a:latin typeface="Arial Black" panose="020B0A04020102020204" pitchFamily="34" charset="0"/>
                </a:rPr>
              </a:br>
              <a:r>
                <a:rPr lang="en-US" b="1" dirty="0">
                  <a:solidFill>
                    <a:srgbClr val="595959"/>
                  </a:solidFill>
                  <a:latin typeface="Arial Black" panose="020B0A04020102020204" pitchFamily="34" charset="0"/>
                </a:rPr>
                <a:t>   </a:t>
              </a:r>
              <a:r>
                <a:rPr lang="en-US" sz="2200" b="1" dirty="0">
                  <a:solidFill>
                    <a:srgbClr val="595959"/>
                  </a:solidFill>
                  <a:latin typeface="Arial Black" panose="020B0A04020102020204" pitchFamily="34" charset="0"/>
                </a:rPr>
                <a:t>BAS Solution</a:t>
              </a:r>
              <a:r>
                <a:rPr lang="en-US" b="1" dirty="0">
                  <a:solidFill>
                    <a:srgbClr val="595959"/>
                  </a:solidFill>
                  <a:latin typeface="Graphik" panose="020B0503030202060203"/>
                </a:rPr>
                <a:t/>
              </a:r>
              <a:br>
                <a:rPr lang="en-US" b="1" dirty="0">
                  <a:solidFill>
                    <a:srgbClr val="595959"/>
                  </a:solidFill>
                  <a:latin typeface="Graphik" panose="020B0503030202060203"/>
                </a:rPr>
              </a:br>
              <a:endParaRPr lang="en-US" b="1" dirty="0">
                <a:solidFill>
                  <a:srgbClr val="595959"/>
                </a:solidFill>
                <a:latin typeface="Graphik" panose="020B0503030202060203"/>
              </a:endParaRPr>
            </a:p>
            <a:p>
              <a:pPr marL="285750" indent="-285750">
                <a:buFont typeface="Arial" panose="020B0604020202020204" pitchFamily="34" charset="0"/>
                <a:buChar char="•"/>
              </a:pPr>
              <a:r>
                <a:rPr lang="en-US" sz="2000" b="1" dirty="0">
                  <a:solidFill>
                    <a:srgbClr val="595959"/>
                  </a:solidFill>
                  <a:latin typeface="Graphik" panose="020B0503030202060203"/>
                </a:rPr>
                <a:t>AFS manages BAS Portal (ServiceNow) and BAS Platform</a:t>
              </a:r>
            </a:p>
            <a:p>
              <a:pPr marL="285750" indent="-285750">
                <a:buFont typeface="Arial" panose="020B0604020202020204" pitchFamily="34" charset="0"/>
                <a:buChar char="•"/>
              </a:pPr>
              <a:r>
                <a:rPr lang="en-US" sz="2000" b="1" dirty="0">
                  <a:solidFill>
                    <a:srgbClr val="595959"/>
                  </a:solidFill>
                  <a:latin typeface="Graphik" panose="020B0503030202060203"/>
                </a:rPr>
                <a:t>AFS augments and maintains the PaaS and IaaS components for a standardized solution across Commerce </a:t>
              </a:r>
            </a:p>
            <a:p>
              <a:pPr marL="285750" indent="-285750">
                <a:buFont typeface="Arial" panose="020B0604020202020204" pitchFamily="34" charset="0"/>
                <a:buChar char="•"/>
              </a:pPr>
              <a:r>
                <a:rPr lang="en-US" sz="2000" b="1" dirty="0">
                  <a:solidFill>
                    <a:srgbClr val="595959"/>
                  </a:solidFill>
                  <a:latin typeface="Graphik" panose="020B0503030202060203"/>
                </a:rPr>
                <a:t>AFS and providers jointly perform security services across all BAS components</a:t>
              </a:r>
            </a:p>
            <a:p>
              <a:pPr marL="285750" indent="-285750">
                <a:buFont typeface="Arial" panose="020B0604020202020204" pitchFamily="34" charset="0"/>
                <a:buChar char="•"/>
              </a:pPr>
              <a:endParaRPr lang="en-US" b="1" dirty="0">
                <a:solidFill>
                  <a:srgbClr val="595959"/>
                </a:solidFill>
                <a:latin typeface="Graphik" panose="020B0503030202060203"/>
              </a:endParaRPr>
            </a:p>
            <a:p>
              <a:pPr algn="ctr"/>
              <a:r>
                <a:rPr lang="en-US" b="1" dirty="0">
                  <a:solidFill>
                    <a:srgbClr val="595959"/>
                  </a:solidFill>
                  <a:latin typeface="Arial Black" panose="020B0A04020102020204" pitchFamily="34" charset="0"/>
                </a:rPr>
                <a:t> </a:t>
              </a:r>
            </a:p>
          </p:txBody>
        </p:sp>
      </p:grpSp>
      <p:sp>
        <p:nvSpPr>
          <p:cNvPr id="23" name="Isosceles Triangle 22">
            <a:extLst>
              <a:ext uri="{FF2B5EF4-FFF2-40B4-BE49-F238E27FC236}">
                <a16:creationId xmlns:a16="http://schemas.microsoft.com/office/drawing/2014/main" id="{968C4A17-8006-489A-BA44-47E4F433978E}"/>
              </a:ext>
            </a:extLst>
          </p:cNvPr>
          <p:cNvSpPr/>
          <p:nvPr/>
        </p:nvSpPr>
        <p:spPr>
          <a:xfrm flipV="1">
            <a:off x="7150723" y="5860357"/>
            <a:ext cx="492238" cy="230204"/>
          </a:xfrm>
          <a:prstGeom prst="triangle">
            <a:avLst/>
          </a:prstGeom>
          <a:solidFill>
            <a:schemeClr val="accent2">
              <a:lumMod val="75000"/>
            </a:schemeClr>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sp>
        <p:nvSpPr>
          <p:cNvPr id="26" name="Rectangle: Rounded Corners 25">
            <a:extLst>
              <a:ext uri="{FF2B5EF4-FFF2-40B4-BE49-F238E27FC236}">
                <a16:creationId xmlns:a16="http://schemas.microsoft.com/office/drawing/2014/main" id="{B99654CA-B735-4CD2-8E00-F50E765E1973}"/>
              </a:ext>
            </a:extLst>
          </p:cNvPr>
          <p:cNvSpPr/>
          <p:nvPr/>
        </p:nvSpPr>
        <p:spPr>
          <a:xfrm>
            <a:off x="1193080" y="4342860"/>
            <a:ext cx="2374624" cy="658345"/>
          </a:xfrm>
          <a:prstGeom prst="roundRect">
            <a:avLst>
              <a:gd name="adj" fmla="val 16667"/>
            </a:avLst>
          </a:prstGeom>
          <a:solidFill>
            <a:schemeClr val="bg1"/>
          </a:solidFill>
          <a:ln w="19050">
            <a:solidFill>
              <a:schemeClr val="tx1">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595959"/>
                </a:solidFill>
                <a:latin typeface="Arial Black" panose="020B0A04020102020204" pitchFamily="34" charset="0"/>
              </a:rPr>
              <a:t>SaaS</a:t>
            </a:r>
            <a:r>
              <a:rPr lang="en-US" b="1" dirty="0">
                <a:solidFill>
                  <a:srgbClr val="595959"/>
                </a:solidFill>
                <a:latin typeface="Graphik" panose="020B0503030202060203" pitchFamily="34" charset="77"/>
              </a:rPr>
              <a:t> Components</a:t>
            </a:r>
            <a:endParaRPr lang="en-US" b="1" dirty="0">
              <a:solidFill>
                <a:schemeClr val="bg1"/>
              </a:solidFill>
              <a:latin typeface="Graphik" panose="020B0503030202060203" pitchFamily="34" charset="77"/>
            </a:endParaRPr>
          </a:p>
        </p:txBody>
      </p:sp>
      <p:sp>
        <p:nvSpPr>
          <p:cNvPr id="28" name="Rectangle: Rounded Corners 27">
            <a:extLst>
              <a:ext uri="{FF2B5EF4-FFF2-40B4-BE49-F238E27FC236}">
                <a16:creationId xmlns:a16="http://schemas.microsoft.com/office/drawing/2014/main" id="{7B68FF90-729A-4499-AA06-AC85FF98D4EE}"/>
              </a:ext>
            </a:extLst>
          </p:cNvPr>
          <p:cNvSpPr/>
          <p:nvPr/>
        </p:nvSpPr>
        <p:spPr>
          <a:xfrm>
            <a:off x="1183834" y="2490104"/>
            <a:ext cx="2374624" cy="658345"/>
          </a:xfrm>
          <a:prstGeom prst="roundRect">
            <a:avLst>
              <a:gd name="adj" fmla="val 16667"/>
            </a:avLst>
          </a:prstGeom>
          <a:solidFill>
            <a:schemeClr val="bg1"/>
          </a:solidFill>
          <a:ln w="19050">
            <a:solidFill>
              <a:schemeClr val="tx1">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595959"/>
                </a:solidFill>
                <a:latin typeface="Arial Black" panose="020B0A04020102020204" pitchFamily="34" charset="0"/>
              </a:rPr>
              <a:t>IaaS</a:t>
            </a:r>
            <a:r>
              <a:rPr lang="en-US" b="1" dirty="0">
                <a:solidFill>
                  <a:srgbClr val="595959"/>
                </a:solidFill>
                <a:latin typeface="Graphik" panose="020B0503030202060203" pitchFamily="34" charset="77"/>
              </a:rPr>
              <a:t> Components</a:t>
            </a:r>
            <a:endParaRPr lang="en-US" b="1" dirty="0">
              <a:solidFill>
                <a:schemeClr val="bg1"/>
              </a:solidFill>
              <a:latin typeface="Graphik" panose="020B0503030202060203" pitchFamily="34" charset="77"/>
            </a:endParaRPr>
          </a:p>
        </p:txBody>
      </p:sp>
      <p:sp>
        <p:nvSpPr>
          <p:cNvPr id="29" name="Isosceles Triangle 28">
            <a:extLst>
              <a:ext uri="{FF2B5EF4-FFF2-40B4-BE49-F238E27FC236}">
                <a16:creationId xmlns:a16="http://schemas.microsoft.com/office/drawing/2014/main" id="{B87351CD-92F1-4E69-A8CC-42DE23F7DDF8}"/>
              </a:ext>
            </a:extLst>
          </p:cNvPr>
          <p:cNvSpPr/>
          <p:nvPr/>
        </p:nvSpPr>
        <p:spPr>
          <a:xfrm rot="16200000" flipH="1" flipV="1">
            <a:off x="2924197" y="3320308"/>
            <a:ext cx="2511099" cy="850692"/>
          </a:xfrm>
          <a:prstGeom prst="triangle">
            <a:avLst/>
          </a:prstGeom>
          <a:solidFill>
            <a:schemeClr val="accent2">
              <a:lumMod val="75000"/>
            </a:schemeClr>
          </a:solidFill>
          <a:ln w="19050">
            <a:no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bg1"/>
              </a:solidFill>
              <a:latin typeface="Graphik" panose="020B0503030202060203" pitchFamily="34" charset="77"/>
            </a:endParaRPr>
          </a:p>
        </p:txBody>
      </p:sp>
      <p:cxnSp>
        <p:nvCxnSpPr>
          <p:cNvPr id="5" name="Straight Connector 4">
            <a:extLst>
              <a:ext uri="{FF2B5EF4-FFF2-40B4-BE49-F238E27FC236}">
                <a16:creationId xmlns:a16="http://schemas.microsoft.com/office/drawing/2014/main" id="{F1964444-5EFB-488B-A6C0-3059AB67A129}"/>
              </a:ext>
            </a:extLst>
          </p:cNvPr>
          <p:cNvCxnSpPr/>
          <p:nvPr/>
        </p:nvCxnSpPr>
        <p:spPr>
          <a:xfrm>
            <a:off x="5105400" y="2571750"/>
            <a:ext cx="4561114" cy="0"/>
          </a:xfrm>
          <a:prstGeom prst="line">
            <a:avLst/>
          </a:prstGeom>
          <a:ln w="38100">
            <a:solidFill>
              <a:schemeClr val="accent4">
                <a:lumMod val="75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Slide Number Placeholder 6">
            <a:extLst>
              <a:ext uri="{FF2B5EF4-FFF2-40B4-BE49-F238E27FC236}">
                <a16:creationId xmlns:a16="http://schemas.microsoft.com/office/drawing/2014/main" id="{E1729DCD-BB02-4616-9FCF-BB597F5D84A9}"/>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6</a:t>
            </a:fld>
            <a:endParaRPr lang="en-US" sz="1400" dirty="0"/>
          </a:p>
        </p:txBody>
      </p:sp>
      <p:graphicFrame>
        <p:nvGraphicFramePr>
          <p:cNvPr id="24" name="Table 4">
            <a:extLst>
              <a:ext uri="{FF2B5EF4-FFF2-40B4-BE49-F238E27FC236}">
                <a16:creationId xmlns:a16="http://schemas.microsoft.com/office/drawing/2014/main" id="{2BBDA3D1-4E81-4D50-89CC-AE0513A2FBF9}"/>
              </a:ext>
            </a:extLst>
          </p:cNvPr>
          <p:cNvGraphicFramePr>
            <a:graphicFrameLocks noGrp="1"/>
          </p:cNvGraphicFramePr>
          <p:nvPr/>
        </p:nvGraphicFramePr>
        <p:xfrm>
          <a:off x="11157996" y="5555848"/>
          <a:ext cx="803506" cy="825594"/>
        </p:xfrm>
        <a:graphic>
          <a:graphicData uri="http://schemas.openxmlformats.org/drawingml/2006/table">
            <a:tbl>
              <a:tblPr firstRow="1" bandRow="1">
                <a:tableStyleId>{91EBBBCC-DAD2-459C-BE2E-F6DE35CF9A28}</a:tableStyleId>
              </a:tblPr>
              <a:tblGrid>
                <a:gridCol w="803506">
                  <a:extLst>
                    <a:ext uri="{9D8B030D-6E8A-4147-A177-3AD203B41FA5}">
                      <a16:colId xmlns:a16="http://schemas.microsoft.com/office/drawing/2014/main" val="443365349"/>
                    </a:ext>
                  </a:extLst>
                </a:gridCol>
              </a:tblGrid>
              <a:tr h="260111">
                <a:tc>
                  <a:txBody>
                    <a:bodyPr/>
                    <a:lstStyle/>
                    <a:p>
                      <a:pPr algn="ctr"/>
                      <a:r>
                        <a:rPr lang="en-US" sz="1200" b="0" dirty="0">
                          <a:solidFill>
                            <a:srgbClr val="595959"/>
                          </a:solidFill>
                        </a:rPr>
                        <a:t>SaaS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22481799"/>
                  </a:ext>
                </a:extLst>
              </a:tr>
              <a:tr h="275637">
                <a:tc>
                  <a:txBody>
                    <a:bodyPr/>
                    <a:lstStyle/>
                    <a:p>
                      <a:pPr algn="ctr"/>
                      <a:r>
                        <a:rPr lang="en-US" sz="1200" b="1" dirty="0">
                          <a:solidFill>
                            <a:srgbClr val="FFFF00"/>
                          </a:solidFill>
                        </a:rPr>
                        <a:t>Platform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99346110"/>
                  </a:ext>
                </a:extLst>
              </a:tr>
              <a:tr h="275637">
                <a:tc>
                  <a:txBody>
                    <a:bodyPr/>
                    <a:lstStyle/>
                    <a:p>
                      <a:pPr algn="ctr"/>
                      <a:r>
                        <a:rPr lang="en-US" sz="1200" dirty="0"/>
                        <a:t>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54916470"/>
                  </a:ext>
                </a:extLst>
              </a:tr>
            </a:tbl>
          </a:graphicData>
        </a:graphic>
      </p:graphicFrame>
    </p:spTree>
    <p:extLst>
      <p:ext uri="{BB962C8B-B14F-4D97-AF65-F5344CB8AC3E}">
        <p14:creationId xmlns:p14="http://schemas.microsoft.com/office/powerpoint/2010/main" val="28779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F84D7A-4F7A-4583-8AC4-5E0A4815FFC7}"/>
              </a:ext>
            </a:extLst>
          </p:cNvPr>
          <p:cNvSpPr>
            <a:spLocks noGrp="1"/>
          </p:cNvSpPr>
          <p:nvPr>
            <p:ph type="title"/>
          </p:nvPr>
        </p:nvSpPr>
        <p:spPr/>
        <p:txBody>
          <a:bodyPr/>
          <a:lstStyle/>
          <a:p>
            <a:r>
              <a:rPr lang="en-US" dirty="0"/>
              <a:t>BAS PROGRAM TABLE TALK</a:t>
            </a:r>
          </a:p>
        </p:txBody>
      </p:sp>
      <p:sp>
        <p:nvSpPr>
          <p:cNvPr id="10" name="Text Placeholder 9">
            <a:extLst>
              <a:ext uri="{FF2B5EF4-FFF2-40B4-BE49-F238E27FC236}">
                <a16:creationId xmlns:a16="http://schemas.microsoft.com/office/drawing/2014/main" id="{AC922423-9EBB-4E7C-BDBD-4D65ADCBD832}"/>
              </a:ext>
            </a:extLst>
          </p:cNvPr>
          <p:cNvSpPr>
            <a:spLocks noGrp="1"/>
          </p:cNvSpPr>
          <p:nvPr>
            <p:ph type="body" sz="quarter" idx="14"/>
          </p:nvPr>
        </p:nvSpPr>
        <p:spPr/>
        <p:txBody>
          <a:bodyPr/>
          <a:lstStyle/>
          <a:p>
            <a:r>
              <a:rPr lang="en-US" dirty="0"/>
              <a:t>Security - </a:t>
            </a:r>
            <a:r>
              <a:rPr lang="en-US" dirty="0" err="1"/>
              <a:t>Ato</a:t>
            </a:r>
            <a:r>
              <a:rPr lang="en-US" dirty="0"/>
              <a:t> and </a:t>
            </a:r>
            <a:r>
              <a:rPr lang="en-US" dirty="0" err="1"/>
              <a:t>Fedramp</a:t>
            </a:r>
            <a:endParaRPr lang="en-US" dirty="0"/>
          </a:p>
        </p:txBody>
      </p:sp>
      <p:sp>
        <p:nvSpPr>
          <p:cNvPr id="11" name="Text Placeholder 10">
            <a:extLst>
              <a:ext uri="{FF2B5EF4-FFF2-40B4-BE49-F238E27FC236}">
                <a16:creationId xmlns:a16="http://schemas.microsoft.com/office/drawing/2014/main" id="{2B155980-0C44-456C-9BFC-1A701F8F80E1}"/>
              </a:ext>
            </a:extLst>
          </p:cNvPr>
          <p:cNvSpPr>
            <a:spLocks noGrp="1"/>
          </p:cNvSpPr>
          <p:nvPr>
            <p:ph type="body" sz="quarter" idx="4294967295"/>
          </p:nvPr>
        </p:nvSpPr>
        <p:spPr>
          <a:xfrm>
            <a:off x="1028700" y="1601788"/>
            <a:ext cx="11158538" cy="2755900"/>
          </a:xfrm>
        </p:spPr>
        <p:txBody>
          <a:bodyPr/>
          <a:lstStyle/>
          <a:p>
            <a:pPr marL="0" lvl="1" indent="0">
              <a:buNone/>
            </a:pPr>
            <a:r>
              <a:rPr lang="en-US" sz="2400" b="1" dirty="0">
                <a:solidFill>
                  <a:schemeClr val="tx1"/>
                </a:solidFill>
              </a:rPr>
              <a:t>Authorization To Operate (ATO) process - extremely similar for systems leveraging FedRAMP packages – but with several key differences.</a:t>
            </a:r>
          </a:p>
          <a:p>
            <a:pPr marL="341312" lvl="1" indent="-285750">
              <a:spcBef>
                <a:spcPts val="0"/>
              </a:spcBef>
            </a:pPr>
            <a:r>
              <a:rPr lang="en-US" dirty="0">
                <a:solidFill>
                  <a:schemeClr val="tx1"/>
                </a:solidFill>
              </a:rPr>
              <a:t>Prior to FedRAMP, government systems requirements </a:t>
            </a:r>
            <a:r>
              <a:rPr lang="en-US" sz="2400" dirty="0">
                <a:solidFill>
                  <a:schemeClr val="tx1"/>
                </a:solidFill>
              </a:rPr>
              <a:t>for ATO</a:t>
            </a:r>
            <a:r>
              <a:rPr lang="en-US" dirty="0">
                <a:solidFill>
                  <a:schemeClr val="tx1"/>
                </a:solidFill>
              </a:rPr>
              <a:t>:</a:t>
            </a:r>
          </a:p>
          <a:p>
            <a:pPr marL="569907" lvl="3" indent="-342900">
              <a:spcBef>
                <a:spcPts val="0"/>
              </a:spcBef>
              <a:buFont typeface="Arial" panose="020B0604020202020204" pitchFamily="34" charset="0"/>
              <a:buChar char="‒"/>
            </a:pPr>
            <a:r>
              <a:rPr lang="en-US" sz="2000" dirty="0">
                <a:solidFill>
                  <a:schemeClr val="tx1"/>
                </a:solidFill>
              </a:rPr>
              <a:t>Review individual service provider packages, develop processes, reports, Interconnection Security Agreement (ISA) / Service Level Agreements (SLAs) </a:t>
            </a:r>
          </a:p>
          <a:p>
            <a:pPr marL="569907" lvl="3" indent="-342900">
              <a:spcBef>
                <a:spcPts val="0"/>
              </a:spcBef>
              <a:buFont typeface="Arial" panose="020B0604020202020204" pitchFamily="34" charset="0"/>
              <a:buChar char="‒"/>
            </a:pPr>
            <a:r>
              <a:rPr lang="en-US" sz="2000" dirty="0">
                <a:solidFill>
                  <a:schemeClr val="tx1"/>
                </a:solidFill>
              </a:rPr>
              <a:t>Needed for each tenant for all providers</a:t>
            </a:r>
          </a:p>
          <a:p>
            <a:pPr marL="389907" lvl="2" indent="-342900">
              <a:spcBef>
                <a:spcPts val="0"/>
              </a:spcBef>
              <a:buFont typeface="Arial" panose="020B0604020202020204" pitchFamily="34" charset="0"/>
              <a:buChar char="•"/>
            </a:pPr>
            <a:r>
              <a:rPr lang="en-US" sz="2200" dirty="0">
                <a:solidFill>
                  <a:schemeClr val="tx1"/>
                </a:solidFill>
              </a:rPr>
              <a:t>With FedRAMP, Cloud Service Providers (CSPs) requirements:</a:t>
            </a:r>
          </a:p>
          <a:p>
            <a:pPr marL="569907" lvl="3" indent="-342900">
              <a:spcBef>
                <a:spcPts val="0"/>
              </a:spcBef>
              <a:buFont typeface="Arial" panose="020B0604020202020204" pitchFamily="34" charset="0"/>
              <a:buChar char="‒"/>
            </a:pPr>
            <a:r>
              <a:rPr lang="en-US" sz="2000" dirty="0">
                <a:solidFill>
                  <a:schemeClr val="tx1"/>
                </a:solidFill>
              </a:rPr>
              <a:t>Standard control implementations and authorizations </a:t>
            </a:r>
          </a:p>
          <a:p>
            <a:pPr marL="569907" lvl="3" indent="-342900">
              <a:spcBef>
                <a:spcPts val="0"/>
              </a:spcBef>
              <a:buFont typeface="Arial" panose="020B0604020202020204" pitchFamily="34" charset="0"/>
              <a:buChar char="‒"/>
            </a:pPr>
            <a:r>
              <a:rPr lang="en-US" sz="2000" dirty="0">
                <a:solidFill>
                  <a:schemeClr val="tx1"/>
                </a:solidFill>
              </a:rPr>
              <a:t>Authorize Once, Use Many approach</a:t>
            </a:r>
          </a:p>
          <a:p>
            <a:endParaRPr lang="en-US" dirty="0"/>
          </a:p>
        </p:txBody>
      </p:sp>
      <p:sp>
        <p:nvSpPr>
          <p:cNvPr id="6" name="Content Placeholder 5">
            <a:extLst>
              <a:ext uri="{FF2B5EF4-FFF2-40B4-BE49-F238E27FC236}">
                <a16:creationId xmlns:a16="http://schemas.microsoft.com/office/drawing/2014/main" id="{FFA9BAB6-5036-4CAD-BEFB-AB6F96235E8B}"/>
              </a:ext>
            </a:extLst>
          </p:cNvPr>
          <p:cNvSpPr txBox="1">
            <a:spLocks/>
          </p:cNvSpPr>
          <p:nvPr/>
        </p:nvSpPr>
        <p:spPr>
          <a:xfrm>
            <a:off x="433632" y="1266614"/>
            <a:ext cx="11489427" cy="3091728"/>
          </a:xfrm>
          <a:prstGeom prst="rect">
            <a:avLst/>
          </a:prstGeom>
        </p:spPr>
        <p:txBody>
          <a:bodyPr>
            <a:noAutofit/>
          </a:bodyPr>
          <a:lstStyle>
            <a:lvl1pPr marL="57149" indent="0" algn="l" defTabSz="914377" rtl="0" eaLnBrk="1" latinLnBrk="0" hangingPunct="1">
              <a:lnSpc>
                <a:spcPct val="85000"/>
              </a:lnSpc>
              <a:spcBef>
                <a:spcPts val="0"/>
              </a:spcBef>
              <a:buFont typeface="Arial" panose="020B0604020202020204" pitchFamily="34" charset="0"/>
              <a:buNone/>
              <a:defRPr sz="1800" b="0" kern="1200" cap="all" baseline="0">
                <a:solidFill>
                  <a:schemeClr val="tx1"/>
                </a:solidFill>
                <a:latin typeface="Arial Black" panose="020B0A04020102020204" pitchFamily="34" charset="0"/>
                <a:ea typeface="+mn-ea"/>
                <a:cs typeface="+mn-cs"/>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55562" lvl="1"/>
            <a:endParaRPr lang="en-US" sz="2000" dirty="0"/>
          </a:p>
        </p:txBody>
      </p:sp>
      <p:sp>
        <p:nvSpPr>
          <p:cNvPr id="17" name="Slide Number Placeholder 6">
            <a:extLst>
              <a:ext uri="{FF2B5EF4-FFF2-40B4-BE49-F238E27FC236}">
                <a16:creationId xmlns:a16="http://schemas.microsoft.com/office/drawing/2014/main" id="{1DD6954E-BA39-4959-84F6-08F8176BBD28}"/>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7</a:t>
            </a:fld>
            <a:endParaRPr lang="en-US" sz="1400" dirty="0"/>
          </a:p>
        </p:txBody>
      </p:sp>
      <p:graphicFrame>
        <p:nvGraphicFramePr>
          <p:cNvPr id="21" name="Table 4">
            <a:extLst>
              <a:ext uri="{FF2B5EF4-FFF2-40B4-BE49-F238E27FC236}">
                <a16:creationId xmlns:a16="http://schemas.microsoft.com/office/drawing/2014/main" id="{7F1BE838-427E-4751-B177-ED944A7FA7BC}"/>
              </a:ext>
            </a:extLst>
          </p:cNvPr>
          <p:cNvGraphicFramePr>
            <a:graphicFrameLocks noGrp="1"/>
          </p:cNvGraphicFramePr>
          <p:nvPr/>
        </p:nvGraphicFramePr>
        <p:xfrm>
          <a:off x="11157996" y="5555848"/>
          <a:ext cx="803506" cy="825594"/>
        </p:xfrm>
        <a:graphic>
          <a:graphicData uri="http://schemas.openxmlformats.org/drawingml/2006/table">
            <a:tbl>
              <a:tblPr firstRow="1" bandRow="1">
                <a:tableStyleId>{91EBBBCC-DAD2-459C-BE2E-F6DE35CF9A28}</a:tableStyleId>
              </a:tblPr>
              <a:tblGrid>
                <a:gridCol w="803506">
                  <a:extLst>
                    <a:ext uri="{9D8B030D-6E8A-4147-A177-3AD203B41FA5}">
                      <a16:colId xmlns:a16="http://schemas.microsoft.com/office/drawing/2014/main" val="443365349"/>
                    </a:ext>
                  </a:extLst>
                </a:gridCol>
              </a:tblGrid>
              <a:tr h="260111">
                <a:tc>
                  <a:txBody>
                    <a:bodyPr/>
                    <a:lstStyle/>
                    <a:p>
                      <a:pPr algn="ctr"/>
                      <a:r>
                        <a:rPr lang="en-US" sz="1200" b="0" dirty="0">
                          <a:solidFill>
                            <a:schemeClr val="tx1"/>
                          </a:solidFill>
                        </a:rPr>
                        <a:t>SaaS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22481799"/>
                  </a:ext>
                </a:extLst>
              </a:tr>
              <a:tr h="275637">
                <a:tc>
                  <a:txBody>
                    <a:bodyPr/>
                    <a:lstStyle/>
                    <a:p>
                      <a:pPr algn="ctr"/>
                      <a:r>
                        <a:rPr lang="en-US" sz="1200" b="0" dirty="0">
                          <a:solidFill>
                            <a:schemeClr val="tx1"/>
                          </a:solidFill>
                        </a:rPr>
                        <a:t>Platform</a:t>
                      </a:r>
                      <a:endParaRPr lang="en-US" sz="1200" b="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99346110"/>
                  </a:ext>
                </a:extLst>
              </a:tr>
              <a:tr h="275637">
                <a:tc>
                  <a:txBody>
                    <a:bodyPr/>
                    <a:lstStyle/>
                    <a:p>
                      <a:pPr algn="ctr"/>
                      <a:r>
                        <a:rPr lang="en-US" sz="1200" b="1" dirty="0">
                          <a:solidFill>
                            <a:srgbClr val="FFFF00"/>
                          </a:solidFill>
                        </a:rPr>
                        <a:t>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54916470"/>
                  </a:ext>
                </a:extLst>
              </a:tr>
            </a:tbl>
          </a:graphicData>
        </a:graphic>
      </p:graphicFrame>
    </p:spTree>
    <p:extLst>
      <p:ext uri="{BB962C8B-B14F-4D97-AF65-F5344CB8AC3E}">
        <p14:creationId xmlns:p14="http://schemas.microsoft.com/office/powerpoint/2010/main" val="109481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FA9BAB6-5036-4CAD-BEFB-AB6F96235E8B}"/>
              </a:ext>
            </a:extLst>
          </p:cNvPr>
          <p:cNvSpPr txBox="1">
            <a:spLocks/>
          </p:cNvSpPr>
          <p:nvPr/>
        </p:nvSpPr>
        <p:spPr>
          <a:xfrm>
            <a:off x="0" y="1266614"/>
            <a:ext cx="7222790" cy="3091728"/>
          </a:xfrm>
          <a:prstGeom prst="rect">
            <a:avLst/>
          </a:prstGeom>
        </p:spPr>
        <p:txBody>
          <a:bodyPr>
            <a:noAutofit/>
          </a:bodyPr>
          <a:lstStyle>
            <a:lvl1pPr marL="57149" indent="0" algn="l" defTabSz="914377" rtl="0" eaLnBrk="1" latinLnBrk="0" hangingPunct="1">
              <a:lnSpc>
                <a:spcPct val="85000"/>
              </a:lnSpc>
              <a:spcBef>
                <a:spcPts val="0"/>
              </a:spcBef>
              <a:buFont typeface="Arial" panose="020B0604020202020204" pitchFamily="34" charset="0"/>
              <a:buNone/>
              <a:defRPr sz="1800" b="0" kern="1200" cap="all" baseline="0">
                <a:solidFill>
                  <a:schemeClr val="tx1"/>
                </a:solidFill>
                <a:latin typeface="Arial Black" panose="020B0A04020102020204" pitchFamily="34" charset="0"/>
                <a:ea typeface="+mn-ea"/>
                <a:cs typeface="+mn-cs"/>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55562" lvl="1"/>
            <a:endParaRPr lang="en-US" sz="2000" dirty="0"/>
          </a:p>
        </p:txBody>
      </p:sp>
      <p:sp>
        <p:nvSpPr>
          <p:cNvPr id="7" name="TextBox 6"/>
          <p:cNvSpPr txBox="1"/>
          <p:nvPr/>
        </p:nvSpPr>
        <p:spPr>
          <a:xfrm>
            <a:off x="632798" y="1326037"/>
            <a:ext cx="5590096" cy="4902850"/>
          </a:xfrm>
          <a:prstGeom prst="rect">
            <a:avLst/>
          </a:prstGeom>
          <a:noFill/>
        </p:spPr>
        <p:txBody>
          <a:bodyPr wrap="square" lIns="0" tIns="0" rIns="0" bIns="45720" rtlCol="0" anchor="t">
            <a:noAutofit/>
          </a:bodyPr>
          <a:lstStyle/>
          <a:p>
            <a:pPr marL="340995" lvl="1" indent="-285750">
              <a:buFont typeface="Arial" panose="020B0604020202020204" pitchFamily="34" charset="0"/>
              <a:buChar char="•"/>
            </a:pPr>
            <a:r>
              <a:rPr lang="en-US" sz="2200" dirty="0"/>
              <a:t>FedRAMP Authorized CSPs still provides a high-level assurance to federal systems</a:t>
            </a:r>
            <a:endParaRPr lang="en-US"/>
          </a:p>
          <a:p>
            <a:pPr marL="1007745" lvl="2" indent="-342900">
              <a:buFont typeface="Arial" panose="020B0604020202020204" pitchFamily="34" charset="0"/>
              <a:buChar char="‒"/>
            </a:pPr>
            <a:r>
              <a:rPr lang="en-US" sz="2000" dirty="0">
                <a:latin typeface="Arial"/>
                <a:cs typeface="Arial"/>
              </a:rPr>
              <a:t>Reduces amount of controls to implement (IaaS &gt; PaaS &gt; SaaS)</a:t>
            </a:r>
          </a:p>
          <a:p>
            <a:pPr marL="1007745" lvl="2" indent="-342900">
              <a:buFont typeface="Arial" panose="020B0604020202020204" pitchFamily="34" charset="0"/>
              <a:buChar char="‒"/>
            </a:pPr>
            <a:r>
              <a:rPr lang="en-US" sz="2000" dirty="0">
                <a:latin typeface="Arial"/>
                <a:cs typeface="Arial"/>
              </a:rPr>
              <a:t>Does not eliminate need for the federal ATO process</a:t>
            </a:r>
          </a:p>
          <a:p>
            <a:pPr marL="1007745" lvl="2" indent="-342900">
              <a:buFont typeface="Arial" panose="020B0604020202020204" pitchFamily="34" charset="0"/>
              <a:buChar char="‒"/>
            </a:pPr>
            <a:r>
              <a:rPr lang="en-US" sz="2000" dirty="0">
                <a:latin typeface="Arial"/>
                <a:cs typeface="Arial"/>
              </a:rPr>
              <a:t>BAS is still responsible, either fully or shared, for the implementation of </a:t>
            </a:r>
            <a:r>
              <a:rPr lang="en-US" sz="2000">
                <a:latin typeface="Arial"/>
                <a:cs typeface="Arial"/>
              </a:rPr>
              <a:t>168 controls</a:t>
            </a:r>
            <a:r>
              <a:rPr lang="en-US" sz="2000" dirty="0">
                <a:latin typeface="Arial"/>
                <a:cs typeface="Arial"/>
              </a:rPr>
              <a:t> </a:t>
            </a:r>
            <a:endParaRPr lang="en-US" sz="2000" dirty="0"/>
          </a:p>
          <a:p>
            <a:pPr marL="1617345" lvl="3" indent="-342900">
              <a:buFont typeface="Arial" panose="020B0604020202020204" pitchFamily="34" charset="0"/>
              <a:buChar char="•"/>
            </a:pPr>
            <a:r>
              <a:rPr lang="en-US" sz="2000" dirty="0"/>
              <a:t>Independently assessed</a:t>
            </a:r>
          </a:p>
          <a:p>
            <a:pPr marL="1617345" lvl="3" indent="-342900">
              <a:buFont typeface="Arial" panose="020B0604020202020204" pitchFamily="34" charset="0"/>
              <a:buChar char="•"/>
            </a:pPr>
            <a:r>
              <a:rPr lang="en-US" sz="2000" dirty="0"/>
              <a:t>Receives ATO from responsible Department or Agency</a:t>
            </a:r>
          </a:p>
          <a:p>
            <a:pPr marL="1617345" lvl="3" indent="-342900">
              <a:buFont typeface="Arial" panose="020B0604020202020204" pitchFamily="34" charset="0"/>
              <a:buChar char="‒"/>
            </a:pPr>
            <a:endParaRPr lang="en-US" sz="2000" dirty="0"/>
          </a:p>
          <a:p>
            <a:pPr marL="1617345" lvl="3" indent="-342900">
              <a:buFont typeface="Arial" panose="020B0604020202020204" pitchFamily="34" charset="0"/>
              <a:buChar char="‒"/>
            </a:pPr>
            <a:endParaRPr lang="en-US" sz="2000" dirty="0"/>
          </a:p>
          <a:p>
            <a:pPr marL="340995" lvl="1" indent="-285750">
              <a:buFont typeface="Arial" panose="020B0604020202020204" pitchFamily="34" charset="0"/>
              <a:buChar char="•"/>
            </a:pPr>
            <a:endParaRPr lang="en-US" sz="2200" dirty="0"/>
          </a:p>
          <a:p>
            <a:endParaRPr lang="en-US" sz="1600" dirty="0"/>
          </a:p>
          <a:p>
            <a:endParaRPr lang="en-US" sz="1600" dirty="0"/>
          </a:p>
        </p:txBody>
      </p:sp>
      <p:pic>
        <p:nvPicPr>
          <p:cNvPr id="9" name="Picture 5" descr="A screenshot of a cell phone&#10;&#10;Description generated with high confidence">
            <a:extLst>
              <a:ext uri="{FF2B5EF4-FFF2-40B4-BE49-F238E27FC236}">
                <a16:creationId xmlns:a16="http://schemas.microsoft.com/office/drawing/2014/main" id="{56BD6DF3-395D-436B-BAD2-B59560AA05EB}"/>
              </a:ext>
            </a:extLst>
          </p:cNvPr>
          <p:cNvPicPr>
            <a:picLocks noChangeAspect="1"/>
          </p:cNvPicPr>
          <p:nvPr/>
        </p:nvPicPr>
        <p:blipFill rotWithShape="1">
          <a:blip r:embed="rId3"/>
          <a:srcRect b="14303"/>
          <a:stretch/>
        </p:blipFill>
        <p:spPr>
          <a:xfrm>
            <a:off x="6843860" y="1688449"/>
            <a:ext cx="4964448" cy="2743201"/>
          </a:xfrm>
          <a:prstGeom prst="rect">
            <a:avLst/>
          </a:prstGeom>
          <a:ln>
            <a:solidFill>
              <a:schemeClr val="bg1">
                <a:lumMod val="65000"/>
              </a:schemeClr>
            </a:solidFill>
          </a:ln>
        </p:spPr>
      </p:pic>
      <p:sp>
        <p:nvSpPr>
          <p:cNvPr id="2" name="Title 1">
            <a:extLst>
              <a:ext uri="{FF2B5EF4-FFF2-40B4-BE49-F238E27FC236}">
                <a16:creationId xmlns:a16="http://schemas.microsoft.com/office/drawing/2014/main" id="{25F65EFC-C3ED-4FA3-AD17-E0F17779A127}"/>
              </a:ext>
            </a:extLst>
          </p:cNvPr>
          <p:cNvSpPr>
            <a:spLocks noGrp="1"/>
          </p:cNvSpPr>
          <p:nvPr>
            <p:ph type="title"/>
          </p:nvPr>
        </p:nvSpPr>
        <p:spPr/>
        <p:txBody>
          <a:bodyPr/>
          <a:lstStyle/>
          <a:p>
            <a:r>
              <a:rPr lang="en-US" dirty="0"/>
              <a:t>BAS PROGRAM TABLE TALK</a:t>
            </a:r>
          </a:p>
        </p:txBody>
      </p:sp>
      <p:sp>
        <p:nvSpPr>
          <p:cNvPr id="3" name="Text Placeholder 2">
            <a:extLst>
              <a:ext uri="{FF2B5EF4-FFF2-40B4-BE49-F238E27FC236}">
                <a16:creationId xmlns:a16="http://schemas.microsoft.com/office/drawing/2014/main" id="{EC457D2C-EFD7-42DB-8358-68F22F797B02}"/>
              </a:ext>
            </a:extLst>
          </p:cNvPr>
          <p:cNvSpPr>
            <a:spLocks noGrp="1"/>
          </p:cNvSpPr>
          <p:nvPr>
            <p:ph type="body" sz="quarter" idx="14"/>
          </p:nvPr>
        </p:nvSpPr>
        <p:spPr/>
        <p:txBody>
          <a:bodyPr/>
          <a:lstStyle/>
          <a:p>
            <a:r>
              <a:rPr lang="en-US" dirty="0"/>
              <a:t>What this means for bas</a:t>
            </a:r>
          </a:p>
        </p:txBody>
      </p:sp>
      <p:sp>
        <p:nvSpPr>
          <p:cNvPr id="8" name="TextBox 7">
            <a:extLst>
              <a:ext uri="{FF2B5EF4-FFF2-40B4-BE49-F238E27FC236}">
                <a16:creationId xmlns:a16="http://schemas.microsoft.com/office/drawing/2014/main" id="{D9B14E59-82D0-42D4-B034-5A4EE51A8C79}"/>
              </a:ext>
            </a:extLst>
          </p:cNvPr>
          <p:cNvSpPr txBox="1"/>
          <p:nvPr/>
        </p:nvSpPr>
        <p:spPr>
          <a:xfrm>
            <a:off x="661614" y="4661898"/>
            <a:ext cx="11157860" cy="1785104"/>
          </a:xfrm>
          <a:prstGeom prst="rect">
            <a:avLst/>
          </a:prstGeom>
          <a:noFill/>
        </p:spPr>
        <p:txBody>
          <a:bodyPr wrap="square" rtlCol="0">
            <a:spAutoFit/>
          </a:bodyPr>
          <a:lstStyle/>
          <a:p>
            <a:pPr marL="341312" lvl="1" indent="-285750">
              <a:buFont typeface="Arial" panose="020B0604020202020204" pitchFamily="34" charset="0"/>
              <a:buChar char="•"/>
            </a:pPr>
            <a:endParaRPr lang="en-US" sz="2200" dirty="0"/>
          </a:p>
          <a:p>
            <a:pPr marL="341312" lvl="1" indent="-285750">
              <a:buFont typeface="Arial" panose="020B0604020202020204" pitchFamily="34" charset="0"/>
              <a:buChar char="•"/>
            </a:pPr>
            <a:r>
              <a:rPr lang="en-US" sz="2200" dirty="0"/>
              <a:t>DOC requires all cloud systems be FedRAMP Compliant</a:t>
            </a:r>
          </a:p>
          <a:p>
            <a:pPr marL="341312" lvl="1" indent="-285750">
              <a:buFont typeface="Arial" panose="020B0604020202020204" pitchFamily="34" charset="0"/>
              <a:buChar char="•"/>
            </a:pPr>
            <a:r>
              <a:rPr lang="en-US" sz="2200" dirty="0"/>
              <a:t>Systems with PII need to comply with the OPOG* Privacy Overlay </a:t>
            </a:r>
          </a:p>
          <a:p>
            <a:pPr marL="341312" lvl="1" indent="-285750">
              <a:buFont typeface="Arial" panose="020B0604020202020204" pitchFamily="34" charset="0"/>
              <a:buChar char="•"/>
            </a:pPr>
            <a:r>
              <a:rPr lang="en-US" sz="2200" dirty="0"/>
              <a:t>BAS will implement additional controls outside of a normal NIST 800-53 Rev. 4 Moderate control baseline and develop additional processes and requirements</a:t>
            </a:r>
          </a:p>
        </p:txBody>
      </p:sp>
      <p:sp>
        <p:nvSpPr>
          <p:cNvPr id="14" name="Slide Number Placeholder 6">
            <a:extLst>
              <a:ext uri="{FF2B5EF4-FFF2-40B4-BE49-F238E27FC236}">
                <a16:creationId xmlns:a16="http://schemas.microsoft.com/office/drawing/2014/main" id="{AC52F45E-5073-432B-BBF2-2B33124BB6ED}"/>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8</a:t>
            </a:fld>
            <a:endParaRPr lang="en-US" sz="1400" dirty="0"/>
          </a:p>
        </p:txBody>
      </p:sp>
      <p:graphicFrame>
        <p:nvGraphicFramePr>
          <p:cNvPr id="16" name="Table 4">
            <a:extLst>
              <a:ext uri="{FF2B5EF4-FFF2-40B4-BE49-F238E27FC236}">
                <a16:creationId xmlns:a16="http://schemas.microsoft.com/office/drawing/2014/main" id="{0CB22817-BA35-46D8-BCE4-A9D388F4593C}"/>
              </a:ext>
            </a:extLst>
          </p:cNvPr>
          <p:cNvGraphicFramePr>
            <a:graphicFrameLocks noGrp="1"/>
          </p:cNvGraphicFramePr>
          <p:nvPr/>
        </p:nvGraphicFramePr>
        <p:xfrm>
          <a:off x="11157996" y="5555848"/>
          <a:ext cx="803506" cy="825594"/>
        </p:xfrm>
        <a:graphic>
          <a:graphicData uri="http://schemas.openxmlformats.org/drawingml/2006/table">
            <a:tbl>
              <a:tblPr firstRow="1" bandRow="1">
                <a:tableStyleId>{91EBBBCC-DAD2-459C-BE2E-F6DE35CF9A28}</a:tableStyleId>
              </a:tblPr>
              <a:tblGrid>
                <a:gridCol w="803506">
                  <a:extLst>
                    <a:ext uri="{9D8B030D-6E8A-4147-A177-3AD203B41FA5}">
                      <a16:colId xmlns:a16="http://schemas.microsoft.com/office/drawing/2014/main" val="443365349"/>
                    </a:ext>
                  </a:extLst>
                </a:gridCol>
              </a:tblGrid>
              <a:tr h="260111">
                <a:tc>
                  <a:txBody>
                    <a:bodyPr/>
                    <a:lstStyle/>
                    <a:p>
                      <a:pPr algn="ctr"/>
                      <a:r>
                        <a:rPr lang="en-US" sz="1200" b="0" dirty="0">
                          <a:solidFill>
                            <a:schemeClr val="tx1"/>
                          </a:solidFill>
                        </a:rPr>
                        <a:t>SaaS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22481799"/>
                  </a:ext>
                </a:extLst>
              </a:tr>
              <a:tr h="275637">
                <a:tc>
                  <a:txBody>
                    <a:bodyPr/>
                    <a:lstStyle/>
                    <a:p>
                      <a:pPr algn="ctr"/>
                      <a:r>
                        <a:rPr lang="en-US" sz="1200" b="0" dirty="0">
                          <a:solidFill>
                            <a:schemeClr val="tx1"/>
                          </a:solidFill>
                        </a:rPr>
                        <a:t>Platform</a:t>
                      </a:r>
                      <a:endParaRPr lang="en-US" sz="1200" b="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99346110"/>
                  </a:ext>
                </a:extLst>
              </a:tr>
              <a:tr h="275637">
                <a:tc>
                  <a:txBody>
                    <a:bodyPr/>
                    <a:lstStyle/>
                    <a:p>
                      <a:pPr algn="ctr"/>
                      <a:r>
                        <a:rPr lang="en-US" sz="1200" b="1" dirty="0">
                          <a:solidFill>
                            <a:srgbClr val="FFFF00"/>
                          </a:solidFill>
                        </a:rPr>
                        <a:t>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54916470"/>
                  </a:ext>
                </a:extLst>
              </a:tr>
            </a:tbl>
          </a:graphicData>
        </a:graphic>
      </p:graphicFrame>
      <p:sp>
        <p:nvSpPr>
          <p:cNvPr id="4" name="TextBox 3">
            <a:extLst>
              <a:ext uri="{FF2B5EF4-FFF2-40B4-BE49-F238E27FC236}">
                <a16:creationId xmlns:a16="http://schemas.microsoft.com/office/drawing/2014/main" id="{CEF77F31-B0A7-4663-8FB6-CDE62C40E377}"/>
              </a:ext>
            </a:extLst>
          </p:cNvPr>
          <p:cNvSpPr txBox="1"/>
          <p:nvPr/>
        </p:nvSpPr>
        <p:spPr>
          <a:xfrm>
            <a:off x="1049716" y="6438775"/>
            <a:ext cx="3507895" cy="369332"/>
          </a:xfrm>
          <a:prstGeom prst="rect">
            <a:avLst/>
          </a:prstGeom>
          <a:noFill/>
        </p:spPr>
        <p:txBody>
          <a:bodyPr wrap="square" rtlCol="0">
            <a:spAutoFit/>
          </a:bodyPr>
          <a:lstStyle/>
          <a:p>
            <a:r>
              <a:rPr lang="en-US" dirty="0"/>
              <a:t>* </a:t>
            </a:r>
            <a:r>
              <a:rPr lang="en-US" sz="1100" dirty="0"/>
              <a:t>Office of Privacy and Open Government</a:t>
            </a:r>
          </a:p>
        </p:txBody>
      </p:sp>
    </p:spTree>
    <p:extLst>
      <p:ext uri="{BB962C8B-B14F-4D97-AF65-F5344CB8AC3E}">
        <p14:creationId xmlns:p14="http://schemas.microsoft.com/office/powerpoint/2010/main" val="365017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524907" y="1284440"/>
          <a:ext cx="10964520" cy="2113121"/>
        </p:xfrm>
        <a:graphic>
          <a:graphicData uri="http://schemas.openxmlformats.org/drawingml/2006/table">
            <a:tbl>
              <a:tblPr firstRow="1" bandRow="1">
                <a:tableStyleId>{5C22544A-7EE6-4342-B048-85BDC9FD1C3A}</a:tableStyleId>
              </a:tblPr>
              <a:tblGrid>
                <a:gridCol w="3654840">
                  <a:extLst>
                    <a:ext uri="{9D8B030D-6E8A-4147-A177-3AD203B41FA5}">
                      <a16:colId xmlns:a16="http://schemas.microsoft.com/office/drawing/2014/main" val="3371664700"/>
                    </a:ext>
                  </a:extLst>
                </a:gridCol>
                <a:gridCol w="3654840">
                  <a:extLst>
                    <a:ext uri="{9D8B030D-6E8A-4147-A177-3AD203B41FA5}">
                      <a16:colId xmlns:a16="http://schemas.microsoft.com/office/drawing/2014/main" val="1642468788"/>
                    </a:ext>
                  </a:extLst>
                </a:gridCol>
                <a:gridCol w="3654840">
                  <a:extLst>
                    <a:ext uri="{9D8B030D-6E8A-4147-A177-3AD203B41FA5}">
                      <a16:colId xmlns:a16="http://schemas.microsoft.com/office/drawing/2014/main" val="295030923"/>
                    </a:ext>
                  </a:extLst>
                </a:gridCol>
              </a:tblGrid>
              <a:tr h="289562">
                <a:tc>
                  <a:txBody>
                    <a:bodyPr/>
                    <a:lstStyle/>
                    <a:p>
                      <a:pPr algn="ctr"/>
                      <a:r>
                        <a:rPr lang="en-US" sz="2000" dirty="0"/>
                        <a:t>Solution</a:t>
                      </a:r>
                    </a:p>
                  </a:txBody>
                  <a:tcPr>
                    <a:solidFill>
                      <a:schemeClr val="bg2">
                        <a:lumMod val="75000"/>
                      </a:schemeClr>
                    </a:solidFill>
                  </a:tcPr>
                </a:tc>
                <a:tc>
                  <a:txBody>
                    <a:bodyPr/>
                    <a:lstStyle/>
                    <a:p>
                      <a:pPr algn="ctr"/>
                      <a:r>
                        <a:rPr lang="en-US" sz="2000" dirty="0"/>
                        <a:t>FedRAMP Package</a:t>
                      </a:r>
                    </a:p>
                  </a:txBody>
                  <a:tcPr>
                    <a:solidFill>
                      <a:schemeClr val="bg2">
                        <a:lumMod val="75000"/>
                      </a:schemeClr>
                    </a:solidFill>
                  </a:tcPr>
                </a:tc>
                <a:tc>
                  <a:txBody>
                    <a:bodyPr/>
                    <a:lstStyle/>
                    <a:p>
                      <a:pPr algn="ctr"/>
                      <a:r>
                        <a:rPr lang="en-US" sz="2000" dirty="0"/>
                        <a:t>Use</a:t>
                      </a:r>
                    </a:p>
                  </a:txBody>
                  <a:tcPr>
                    <a:solidFill>
                      <a:schemeClr val="bg2">
                        <a:lumMod val="75000"/>
                      </a:schemeClr>
                    </a:solidFill>
                  </a:tcPr>
                </a:tc>
                <a:extLst>
                  <a:ext uri="{0D108BD9-81ED-4DB2-BD59-A6C34878D82A}">
                    <a16:rowId xmlns:a16="http://schemas.microsoft.com/office/drawing/2014/main" val="1452433777"/>
                  </a:ext>
                </a:extLst>
              </a:tr>
              <a:tr h="473179">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400" b="0" kern="0" dirty="0">
                          <a:solidFill>
                            <a:schemeClr val="tx1"/>
                          </a:solidFill>
                          <a:latin typeface="Arial" panose="020B0604020202020204" pitchFamily="34" charset="0"/>
                          <a:cs typeface="Arial" panose="020B0604020202020204" pitchFamily="34" charset="0"/>
                        </a:rPr>
                        <a:t>Enterprise Data Warehouse / Business Intelligence (EDW/BI)</a:t>
                      </a:r>
                      <a:endParaRPr lang="en-US" sz="1400" dirty="0">
                        <a:latin typeface="Arial" panose="020B0604020202020204" pitchFamily="34" charset="0"/>
                        <a:cs typeface="Arial" panose="020B0604020202020204" pitchFamily="34" charset="0"/>
                      </a:endParaRPr>
                    </a:p>
                  </a:txBody>
                  <a:tcPr anchor="ctr">
                    <a:solidFill>
                      <a:schemeClr val="bg2"/>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kern="0" dirty="0">
                          <a:solidFill>
                            <a:schemeClr val="tx1"/>
                          </a:solidFill>
                          <a:latin typeface="Arial" panose="020B0604020202020204" pitchFamily="34" charset="0"/>
                          <a:ea typeface="Calibri" panose="020F0502020204030204" pitchFamily="34" charset="0"/>
                          <a:cs typeface="Arial" panose="020B0604020202020204" pitchFamily="34" charset="0"/>
                        </a:rPr>
                        <a:t>Accenture Insights Platform (AIP) Platform</a:t>
                      </a:r>
                      <a:r>
                        <a:rPr lang="en-US" sz="1200" kern="0" baseline="0" dirty="0">
                          <a:solidFill>
                            <a:schemeClr val="tx1"/>
                          </a:solidFill>
                          <a:latin typeface="Arial" panose="020B0604020202020204" pitchFamily="34" charset="0"/>
                          <a:ea typeface="Calibri" panose="020F0502020204030204" pitchFamily="34" charset="0"/>
                          <a:cs typeface="Arial" panose="020B0604020202020204" pitchFamily="34" charset="0"/>
                        </a:rPr>
                        <a:t> as a Service (PaaS) [JAB P-ATO]</a:t>
                      </a:r>
                      <a:endParaRPr lang="en-GB" sz="1200" dirty="0">
                        <a:solidFill>
                          <a:schemeClr val="tx1"/>
                        </a:solidFill>
                        <a:latin typeface="Arial" panose="020B0604020202020204" pitchFamily="34" charset="0"/>
                        <a:cs typeface="Arial" panose="020B0604020202020204" pitchFamily="34" charset="0"/>
                      </a:endParaRPr>
                    </a:p>
                  </a:txBody>
                  <a:tcPr anchor="ctr">
                    <a:solidFill>
                      <a:schemeClr val="bg2"/>
                    </a:solidFill>
                  </a:tcPr>
                </a:tc>
                <a:tc>
                  <a:txBody>
                    <a:bodyPr/>
                    <a:lstStyle/>
                    <a:p>
                      <a:r>
                        <a:rPr lang="en-US" sz="1200" dirty="0">
                          <a:latin typeface="Arial" panose="020B0604020202020204" pitchFamily="34" charset="0"/>
                          <a:cs typeface="Arial" panose="020B0604020202020204" pitchFamily="34" charset="0"/>
                        </a:rPr>
                        <a:t>Enterprise Data Warehouse/Business Intelligence and Ad Hoc Reporting</a:t>
                      </a:r>
                    </a:p>
                  </a:txBody>
                  <a:tcPr anchor="ctr">
                    <a:solidFill>
                      <a:schemeClr val="bg2"/>
                    </a:solidFill>
                  </a:tcPr>
                </a:tc>
                <a:extLst>
                  <a:ext uri="{0D108BD9-81ED-4DB2-BD59-A6C34878D82A}">
                    <a16:rowId xmlns:a16="http://schemas.microsoft.com/office/drawing/2014/main" val="3607324466"/>
                  </a:ext>
                </a:extLst>
              </a:tr>
              <a:tr h="536270">
                <a:tc>
                  <a:txBody>
                    <a:bodyPr/>
                    <a:lstStyle/>
                    <a:p>
                      <a:pPr algn="ctr"/>
                      <a:r>
                        <a:rPr lang="en-US" sz="1400" dirty="0">
                          <a:latin typeface="Arial" panose="020B0604020202020204" pitchFamily="34" charset="0"/>
                          <a:cs typeface="Arial" panose="020B0604020202020204" pitchFamily="34" charset="0"/>
                        </a:rPr>
                        <a:t>ServiceNow</a:t>
                      </a:r>
                    </a:p>
                  </a:txBody>
                  <a:tcPr anchor="ctr">
                    <a:solidFill>
                      <a:schemeClr val="accent2">
                        <a:lumMod val="20000"/>
                        <a:lumOff val="80000"/>
                      </a:schemeClr>
                    </a:solidFill>
                  </a:tcPr>
                </a:tc>
                <a:tc>
                  <a:txBody>
                    <a:bodyPr/>
                    <a:lstStyle/>
                    <a:p>
                      <a:pPr algn="ctr"/>
                      <a:r>
                        <a:rPr lang="en-US" sz="1200" dirty="0">
                          <a:latin typeface="Arial" panose="020B0604020202020204" pitchFamily="34" charset="0"/>
                          <a:cs typeface="Arial" panose="020B0604020202020204" pitchFamily="34" charset="0"/>
                        </a:rPr>
                        <a:t>ServiceNow</a:t>
                      </a:r>
                      <a:r>
                        <a:rPr lang="en-US" sz="1200" baseline="0" dirty="0">
                          <a:latin typeface="Arial" panose="020B0604020202020204" pitchFamily="34" charset="0"/>
                          <a:cs typeface="Arial" panose="020B0604020202020204" pitchFamily="34" charset="0"/>
                        </a:rPr>
                        <a:t> Government Community Cloud Software as a Service (SaaS) [JAB- ATO]</a:t>
                      </a:r>
                      <a:endParaRPr lang="en-US" sz="1200" dirty="0">
                        <a:latin typeface="Arial" panose="020B0604020202020204" pitchFamily="34" charset="0"/>
                        <a:cs typeface="Arial" panose="020B0604020202020204" pitchFamily="34" charset="0"/>
                      </a:endParaRPr>
                    </a:p>
                  </a:txBody>
                  <a:tcPr anchor="ctr">
                    <a:solidFill>
                      <a:schemeClr val="accent2">
                        <a:lumMod val="20000"/>
                        <a:lumOff val="80000"/>
                      </a:schemeClr>
                    </a:solidFill>
                  </a:tcPr>
                </a:tc>
                <a:tc>
                  <a:txBody>
                    <a:bodyPr/>
                    <a:lstStyle/>
                    <a:p>
                      <a:r>
                        <a:rPr lang="en-US" sz="1200" dirty="0">
                          <a:latin typeface="Arial" panose="020B0604020202020204" pitchFamily="34" charset="0"/>
                          <a:cs typeface="Arial" panose="020B0604020202020204" pitchFamily="34" charset="0"/>
                        </a:rPr>
                        <a:t>BAS ITSM and Future Single Sign-On (SSO) Portal</a:t>
                      </a:r>
                    </a:p>
                  </a:txBody>
                  <a:tcPr anchor="ctr">
                    <a:solidFill>
                      <a:schemeClr val="accent2">
                        <a:lumMod val="20000"/>
                        <a:lumOff val="80000"/>
                      </a:schemeClr>
                    </a:solidFill>
                  </a:tcPr>
                </a:tc>
                <a:extLst>
                  <a:ext uri="{0D108BD9-81ED-4DB2-BD59-A6C34878D82A}">
                    <a16:rowId xmlns:a16="http://schemas.microsoft.com/office/drawing/2014/main" val="3494511655"/>
                  </a:ext>
                </a:extLst>
              </a:tr>
              <a:tr h="662451">
                <a:tc>
                  <a:txBody>
                    <a:bodyPr/>
                    <a:lstStyle/>
                    <a:p>
                      <a:pPr algn="ctr"/>
                      <a:r>
                        <a:rPr lang="en-US" sz="1400" kern="0">
                          <a:solidFill>
                            <a:schemeClr val="tx1"/>
                          </a:solidFill>
                          <a:latin typeface="Arial" panose="020B0604020202020204" pitchFamily="34" charset="0"/>
                          <a:ea typeface="Calibri" panose="020F0502020204030204" pitchFamily="34" charset="0"/>
                          <a:cs typeface="Arial" panose="020B0604020202020204" pitchFamily="34" charset="0"/>
                        </a:rPr>
                        <a:t>Xtended</a:t>
                      </a:r>
                      <a:r>
                        <a:rPr lang="en-US" sz="1400" kern="0" baseline="0">
                          <a:solidFill>
                            <a:schemeClr val="tx1"/>
                          </a:solidFill>
                          <a:latin typeface="Arial" panose="020B0604020202020204" pitchFamily="34" charset="0"/>
                          <a:ea typeface="Calibri" panose="020F0502020204030204" pitchFamily="34" charset="0"/>
                          <a:cs typeface="Arial" panose="020B0604020202020204" pitchFamily="34" charset="0"/>
                        </a:rPr>
                        <a:t> Detection and Response (</a:t>
                      </a:r>
                      <a:r>
                        <a:rPr lang="en-US" sz="1400">
                          <a:latin typeface="Arial" panose="020B0604020202020204" pitchFamily="34" charset="0"/>
                          <a:cs typeface="Arial" panose="020B0604020202020204" pitchFamily="34" charset="0"/>
                        </a:rPr>
                        <a:t>XDR)</a:t>
                      </a:r>
                      <a:endParaRPr lang="en-US" sz="1400" dirty="0">
                        <a:latin typeface="Arial" panose="020B0604020202020204" pitchFamily="34" charset="0"/>
                        <a:cs typeface="Arial" panose="020B0604020202020204" pitchFamily="34" charset="0"/>
                      </a:endParaRPr>
                    </a:p>
                  </a:txBody>
                  <a:tcPr anchor="ctr">
                    <a:solidFill>
                      <a:schemeClr val="bg2"/>
                    </a:solidFill>
                  </a:tcPr>
                </a:tc>
                <a:tc>
                  <a:txBody>
                    <a:bodyPr/>
                    <a:lstStyle/>
                    <a:p>
                      <a:pPr marL="0" marR="0" lvl="0" indent="0" algn="ctr" rtl="0" eaLnBrk="1" fontAlgn="auto" latinLnBrk="0" hangingPunct="1">
                        <a:lnSpc>
                          <a:spcPct val="100000"/>
                        </a:lnSpc>
                        <a:spcBef>
                          <a:spcPts val="0"/>
                        </a:spcBef>
                        <a:spcAft>
                          <a:spcPts val="0"/>
                        </a:spcAft>
                        <a:buFontTx/>
                        <a:buNone/>
                      </a:pPr>
                      <a:r>
                        <a:rPr lang="en-US" sz="1200" kern="0" dirty="0">
                          <a:solidFill>
                            <a:schemeClr val="tx1"/>
                          </a:solidFill>
                          <a:latin typeface="Arial" panose="020B0604020202020204" pitchFamily="34" charset="0"/>
                          <a:ea typeface="Calibri" panose="020F0502020204030204" pitchFamily="34" charset="0"/>
                          <a:cs typeface="Arial" panose="020B0604020202020204" pitchFamily="34" charset="0"/>
                        </a:rPr>
                        <a:t>Accenture </a:t>
                      </a:r>
                      <a:r>
                        <a:rPr lang="en-US" sz="1200" kern="0" baseline="0" dirty="0">
                          <a:solidFill>
                            <a:schemeClr val="tx1"/>
                          </a:solidFill>
                          <a:latin typeface="Arial" panose="020B0604020202020204" pitchFamily="34" charset="0"/>
                          <a:ea typeface="Calibri" panose="020F0502020204030204" pitchFamily="34" charset="0"/>
                          <a:cs typeface="Arial" panose="020B0604020202020204" pitchFamily="34" charset="0"/>
                        </a:rPr>
                        <a:t>XDR for Government Software as a Service (SaaS)  [Agency ATO]</a:t>
                      </a:r>
                      <a:endParaRPr lang="en-US" sz="1200" kern="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nchor="ctr">
                    <a:solidFill>
                      <a:schemeClr val="bg2"/>
                    </a:solidFill>
                  </a:tcPr>
                </a:tc>
                <a:tc>
                  <a:txBody>
                    <a:bodyPr/>
                    <a:lstStyle/>
                    <a:p>
                      <a:r>
                        <a:rPr lang="en-US" sz="1200" dirty="0">
                          <a:latin typeface="Arial"/>
                          <a:cs typeface="Arial"/>
                        </a:rPr>
                        <a:t>Managed Security Detection, Alerting,</a:t>
                      </a:r>
                      <a:r>
                        <a:rPr lang="en-US" sz="1200" baseline="0" dirty="0">
                          <a:latin typeface="Arial"/>
                          <a:cs typeface="Arial"/>
                        </a:rPr>
                        <a:t> Reporting &amp; Analytics</a:t>
                      </a:r>
                      <a:endParaRPr lang="en-US" sz="1200" dirty="0">
                        <a:latin typeface="Arial"/>
                        <a:cs typeface="Arial"/>
                      </a:endParaRPr>
                    </a:p>
                  </a:txBody>
                  <a:tcPr anchor="ctr">
                    <a:solidFill>
                      <a:schemeClr val="bg2"/>
                    </a:solidFill>
                  </a:tcPr>
                </a:tc>
                <a:extLst>
                  <a:ext uri="{0D108BD9-81ED-4DB2-BD59-A6C34878D82A}">
                    <a16:rowId xmlns:a16="http://schemas.microsoft.com/office/drawing/2014/main" val="652271170"/>
                  </a:ext>
                </a:extLst>
              </a:tr>
            </a:tbl>
          </a:graphicData>
        </a:graphic>
      </p:graphicFrame>
      <p:grpSp>
        <p:nvGrpSpPr>
          <p:cNvPr id="11" name="Group 10">
            <a:extLst>
              <a:ext uri="{FF2B5EF4-FFF2-40B4-BE49-F238E27FC236}">
                <a16:creationId xmlns:a16="http://schemas.microsoft.com/office/drawing/2014/main" id="{B98D31F3-EB04-B148-963D-D7002CC80C0E}"/>
              </a:ext>
            </a:extLst>
          </p:cNvPr>
          <p:cNvGrpSpPr/>
          <p:nvPr/>
        </p:nvGrpSpPr>
        <p:grpSpPr>
          <a:xfrm>
            <a:off x="359574" y="3406537"/>
            <a:ext cx="11129853" cy="2583154"/>
            <a:chOff x="4830762" y="1785938"/>
            <a:chExt cx="16198040" cy="7105419"/>
          </a:xfrm>
        </p:grpSpPr>
        <p:sp>
          <p:nvSpPr>
            <p:cNvPr id="15" name="Shape 43963"/>
            <p:cNvSpPr/>
            <p:nvPr/>
          </p:nvSpPr>
          <p:spPr>
            <a:xfrm flipH="1">
              <a:off x="20401805" y="1785938"/>
              <a:ext cx="626997" cy="774737"/>
            </a:xfrm>
            <a:custGeom>
              <a:avLst/>
              <a:gdLst/>
              <a:ahLst/>
              <a:cxnLst>
                <a:cxn ang="0">
                  <a:pos x="wd2" y="hd2"/>
                </a:cxn>
                <a:cxn ang="5400000">
                  <a:pos x="wd2" y="hd2"/>
                </a:cxn>
                <a:cxn ang="10800000">
                  <a:pos x="wd2" y="hd2"/>
                </a:cxn>
                <a:cxn ang="16200000">
                  <a:pos x="wd2" y="hd2"/>
                </a:cxn>
              </a:cxnLst>
              <a:rect l="0" t="0" r="r" b="b"/>
              <a:pathLst>
                <a:path w="21600" h="21600" extrusionOk="0">
                  <a:moveTo>
                    <a:pt x="0" y="9340"/>
                  </a:moveTo>
                  <a:lnTo>
                    <a:pt x="21600" y="0"/>
                  </a:lnTo>
                  <a:lnTo>
                    <a:pt x="21600" y="21600"/>
                  </a:lnTo>
                  <a:lnTo>
                    <a:pt x="0" y="21600"/>
                  </a:lnTo>
                  <a:lnTo>
                    <a:pt x="0" y="9340"/>
                  </a:lnTo>
                  <a:close/>
                </a:path>
              </a:pathLst>
            </a:custGeom>
            <a:solidFill>
              <a:schemeClr val="accent3">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6" name="Shape 43964"/>
            <p:cNvSpPr/>
            <p:nvPr/>
          </p:nvSpPr>
          <p:spPr>
            <a:xfrm>
              <a:off x="15975660" y="2122313"/>
              <a:ext cx="5052346" cy="4405988"/>
            </a:xfrm>
            <a:prstGeom prst="rect">
              <a:avLst/>
            </a:prstGeom>
            <a:solidFill>
              <a:schemeClr val="accent3"/>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7" name="Shape 43966"/>
            <p:cNvSpPr/>
            <p:nvPr/>
          </p:nvSpPr>
          <p:spPr>
            <a:xfrm flipH="1">
              <a:off x="15975659" y="2121017"/>
              <a:ext cx="397745" cy="989340"/>
            </a:xfrm>
            <a:custGeom>
              <a:avLst/>
              <a:gdLst/>
              <a:ahLst/>
              <a:cxnLst>
                <a:cxn ang="0">
                  <a:pos x="wd2" y="hd2"/>
                </a:cxn>
                <a:cxn ang="5400000">
                  <a:pos x="wd2" y="hd2"/>
                </a:cxn>
                <a:cxn ang="10800000">
                  <a:pos x="wd2" y="hd2"/>
                </a:cxn>
                <a:cxn ang="16200000">
                  <a:pos x="wd2" y="hd2"/>
                </a:cxn>
              </a:cxnLst>
              <a:rect l="0" t="0" r="r" b="b"/>
              <a:pathLst>
                <a:path w="21600" h="21600" extrusionOk="0">
                  <a:moveTo>
                    <a:pt x="0" y="9340"/>
                  </a:moveTo>
                  <a:lnTo>
                    <a:pt x="21600" y="0"/>
                  </a:lnTo>
                  <a:lnTo>
                    <a:pt x="21600" y="21600"/>
                  </a:lnTo>
                  <a:lnTo>
                    <a:pt x="0" y="21600"/>
                  </a:lnTo>
                  <a:lnTo>
                    <a:pt x="0" y="9340"/>
                  </a:lnTo>
                  <a:close/>
                </a:path>
              </a:pathLst>
            </a:custGeom>
            <a:solidFill>
              <a:schemeClr val="accent2">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8" name="Shape 43967"/>
            <p:cNvSpPr/>
            <p:nvPr/>
          </p:nvSpPr>
          <p:spPr>
            <a:xfrm>
              <a:off x="10419913" y="2551742"/>
              <a:ext cx="5941189" cy="4702858"/>
            </a:xfrm>
            <a:prstGeom prst="rect">
              <a:avLst/>
            </a:prstGeom>
            <a:solidFill>
              <a:schemeClr val="accent2"/>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9" name="Shape 43969"/>
            <p:cNvSpPr/>
            <p:nvPr/>
          </p:nvSpPr>
          <p:spPr>
            <a:xfrm>
              <a:off x="4830762" y="2566088"/>
              <a:ext cx="1203273" cy="1486803"/>
            </a:xfrm>
            <a:custGeom>
              <a:avLst/>
              <a:gdLst/>
              <a:ahLst/>
              <a:cxnLst>
                <a:cxn ang="0">
                  <a:pos x="wd2" y="hd2"/>
                </a:cxn>
                <a:cxn ang="5400000">
                  <a:pos x="wd2" y="hd2"/>
                </a:cxn>
                <a:cxn ang="10800000">
                  <a:pos x="wd2" y="hd2"/>
                </a:cxn>
                <a:cxn ang="16200000">
                  <a:pos x="wd2" y="hd2"/>
                </a:cxn>
              </a:cxnLst>
              <a:rect l="0" t="0" r="r" b="b"/>
              <a:pathLst>
                <a:path w="21600" h="21600" extrusionOk="0">
                  <a:moveTo>
                    <a:pt x="0" y="9340"/>
                  </a:moveTo>
                  <a:lnTo>
                    <a:pt x="21600" y="0"/>
                  </a:lnTo>
                  <a:lnTo>
                    <a:pt x="21600" y="21600"/>
                  </a:lnTo>
                  <a:lnTo>
                    <a:pt x="0" y="21600"/>
                  </a:lnTo>
                  <a:lnTo>
                    <a:pt x="0" y="934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20" name="Shape 43970"/>
            <p:cNvSpPr/>
            <p:nvPr/>
          </p:nvSpPr>
          <p:spPr>
            <a:xfrm flipH="1">
              <a:off x="10419915" y="2566089"/>
              <a:ext cx="633616" cy="1486803"/>
            </a:xfrm>
            <a:custGeom>
              <a:avLst/>
              <a:gdLst/>
              <a:ahLst/>
              <a:cxnLst>
                <a:cxn ang="0">
                  <a:pos x="wd2" y="hd2"/>
                </a:cxn>
                <a:cxn ang="5400000">
                  <a:pos x="wd2" y="hd2"/>
                </a:cxn>
                <a:cxn ang="10800000">
                  <a:pos x="wd2" y="hd2"/>
                </a:cxn>
                <a:cxn ang="16200000">
                  <a:pos x="wd2" y="hd2"/>
                </a:cxn>
              </a:cxnLst>
              <a:rect l="0" t="0" r="r" b="b"/>
              <a:pathLst>
                <a:path w="21600" h="21600" extrusionOk="0">
                  <a:moveTo>
                    <a:pt x="0" y="9340"/>
                  </a:moveTo>
                  <a:lnTo>
                    <a:pt x="21600" y="0"/>
                  </a:lnTo>
                  <a:lnTo>
                    <a:pt x="21600" y="21600"/>
                  </a:lnTo>
                  <a:lnTo>
                    <a:pt x="0" y="21600"/>
                  </a:lnTo>
                  <a:lnTo>
                    <a:pt x="0" y="9340"/>
                  </a:lnTo>
                  <a:close/>
                </a:path>
              </a:pathLst>
            </a:custGeom>
            <a:solidFill>
              <a:schemeClr val="accent1">
                <a:lumMod val="7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21" name="Shape 43972"/>
            <p:cNvSpPr/>
            <p:nvPr/>
          </p:nvSpPr>
          <p:spPr>
            <a:xfrm>
              <a:off x="4830762" y="3209027"/>
              <a:ext cx="6208873" cy="5682330"/>
            </a:xfrm>
            <a:prstGeom prst="rect">
              <a:avLst/>
            </a:prstGeom>
            <a:solidFill>
              <a:schemeClr val="accent1"/>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grpSp>
      <p:sp>
        <p:nvSpPr>
          <p:cNvPr id="12" name="Text Placeholder 12">
            <a:extLst>
              <a:ext uri="{FF2B5EF4-FFF2-40B4-BE49-F238E27FC236}">
                <a16:creationId xmlns:a16="http://schemas.microsoft.com/office/drawing/2014/main" id="{30CD6670-0313-42EF-B0C1-75406DE16F02}"/>
              </a:ext>
            </a:extLst>
          </p:cNvPr>
          <p:cNvSpPr txBox="1">
            <a:spLocks/>
          </p:cNvSpPr>
          <p:nvPr/>
        </p:nvSpPr>
        <p:spPr>
          <a:xfrm>
            <a:off x="599118" y="4047049"/>
            <a:ext cx="3485211" cy="2761557"/>
          </a:xfrm>
          <a:prstGeom prst="rect">
            <a:avLst/>
          </a:prstGeom>
        </p:spPr>
        <p:txBody>
          <a:bodyPr vert="horz" lIns="0" tIns="91440" rIns="0" bIns="45720" rtlCol="0" anchor="t">
            <a:noAutofit/>
          </a:bodyPr>
          <a:lstStyle>
            <a:lvl1pPr marL="57149" indent="0" algn="l" defTabSz="914377" rtl="0" eaLnBrk="1" latinLnBrk="0" hangingPunct="1">
              <a:lnSpc>
                <a:spcPct val="85000"/>
              </a:lnSpc>
              <a:spcBef>
                <a:spcPts val="0"/>
              </a:spcBef>
              <a:buFont typeface="Arial" panose="020B0604020202020204" pitchFamily="34" charset="0"/>
              <a:buNone/>
              <a:defRPr sz="1800" b="0" kern="1200" cap="all" baseline="0">
                <a:solidFill>
                  <a:schemeClr val="tx1"/>
                </a:solidFill>
                <a:latin typeface="Arial Black" panose="020B0A04020102020204" pitchFamily="34" charset="0"/>
                <a:ea typeface="+mn-ea"/>
                <a:cs typeface="+mn-cs"/>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56515">
              <a:spcAft>
                <a:spcPts val="600"/>
              </a:spcAft>
            </a:pPr>
            <a:r>
              <a:rPr lang="en-US" b="1" dirty="0">
                <a:solidFill>
                  <a:schemeClr val="bg1"/>
                </a:solidFill>
                <a:latin typeface="+mj-lt"/>
              </a:rPr>
              <a:t>PRE-ATO</a:t>
            </a:r>
            <a:endParaRPr lang="en-US" sz="1400" dirty="0">
              <a:solidFill>
                <a:schemeClr val="bg1"/>
              </a:solidFill>
              <a:latin typeface="+mn-lt"/>
            </a:endParaRPr>
          </a:p>
          <a:p>
            <a:pPr marL="342265" indent="-285750">
              <a:spcAft>
                <a:spcPts val="600"/>
              </a:spcAft>
              <a:buFont typeface="Arial" panose="020B0604020202020204" pitchFamily="34" charset="0"/>
              <a:buChar char="•"/>
            </a:pPr>
            <a:r>
              <a:rPr lang="en-US" sz="1400" b="1" dirty="0">
                <a:solidFill>
                  <a:schemeClr val="bg1"/>
                </a:solidFill>
                <a:latin typeface="+mn-lt"/>
                <a:cs typeface="Arial"/>
              </a:rPr>
              <a:t>Review FedRAMP Packages </a:t>
            </a:r>
          </a:p>
          <a:p>
            <a:pPr marL="342265" indent="-285750">
              <a:spcAft>
                <a:spcPts val="600"/>
              </a:spcAft>
              <a:buFont typeface="Arial" panose="020B0604020202020204" pitchFamily="34" charset="0"/>
              <a:buChar char="•"/>
            </a:pPr>
            <a:r>
              <a:rPr lang="en-US" sz="1400" b="1" dirty="0">
                <a:solidFill>
                  <a:schemeClr val="bg1"/>
                </a:solidFill>
                <a:latin typeface="+mn-lt"/>
                <a:cs typeface="Arial"/>
              </a:rPr>
              <a:t>develop security documentation </a:t>
            </a:r>
          </a:p>
          <a:p>
            <a:pPr marL="342265" indent="-285750">
              <a:spcAft>
                <a:spcPts val="600"/>
              </a:spcAft>
              <a:buFont typeface="Arial" panose="020B0604020202020204" pitchFamily="34" charset="0"/>
              <a:buChar char="•"/>
            </a:pPr>
            <a:r>
              <a:rPr lang="en-US" sz="1400" b="1" dirty="0">
                <a:solidFill>
                  <a:schemeClr val="bg1"/>
                </a:solidFill>
                <a:latin typeface="+mn-lt"/>
                <a:cs typeface="Arial"/>
              </a:rPr>
              <a:t>collect evidence to support Control implementation</a:t>
            </a:r>
          </a:p>
          <a:p>
            <a:pPr marL="342265" indent="-285750">
              <a:spcAft>
                <a:spcPts val="600"/>
              </a:spcAft>
              <a:buFont typeface="Arial" panose="020B0604020202020204" pitchFamily="34" charset="0"/>
              <a:buChar char="•"/>
            </a:pPr>
            <a:r>
              <a:rPr lang="en-US" sz="1400" b="1" dirty="0">
                <a:solidFill>
                  <a:schemeClr val="bg1"/>
                </a:solidFill>
                <a:latin typeface="+mn-lt"/>
                <a:cs typeface="Arial"/>
              </a:rPr>
              <a:t>document risk acceptances and POAMs</a:t>
            </a:r>
          </a:p>
          <a:p>
            <a:pPr marL="342265" indent="-285750">
              <a:spcAft>
                <a:spcPts val="600"/>
              </a:spcAft>
              <a:buFont typeface="Arial" panose="020B0604020202020204" pitchFamily="34" charset="0"/>
              <a:buChar char="•"/>
            </a:pPr>
            <a:endParaRPr lang="en-US" sz="1400" dirty="0">
              <a:solidFill>
                <a:schemeClr val="bg1"/>
              </a:solidFill>
              <a:latin typeface="+mn-lt"/>
            </a:endParaRPr>
          </a:p>
        </p:txBody>
      </p:sp>
      <p:sp>
        <p:nvSpPr>
          <p:cNvPr id="13" name="Text Placeholder 12">
            <a:extLst>
              <a:ext uri="{FF2B5EF4-FFF2-40B4-BE49-F238E27FC236}">
                <a16:creationId xmlns:a16="http://schemas.microsoft.com/office/drawing/2014/main" id="{4FEE6514-9638-411A-85A2-5A3AB7AB56EA}"/>
              </a:ext>
            </a:extLst>
          </p:cNvPr>
          <p:cNvSpPr txBox="1">
            <a:spLocks/>
          </p:cNvSpPr>
          <p:nvPr/>
        </p:nvSpPr>
        <p:spPr>
          <a:xfrm>
            <a:off x="4854023" y="3844164"/>
            <a:ext cx="3485211" cy="2761557"/>
          </a:xfrm>
          <a:prstGeom prst="rect">
            <a:avLst/>
          </a:prstGeom>
        </p:spPr>
        <p:txBody>
          <a:bodyPr vert="horz" lIns="0" tIns="91440" rIns="0" bIns="45720" rtlCol="0" anchor="t">
            <a:noAutofit/>
          </a:bodyPr>
          <a:lstStyle>
            <a:lvl1pPr marL="57149" indent="0" algn="l" defTabSz="914377" rtl="0" eaLnBrk="1" latinLnBrk="0" hangingPunct="1">
              <a:lnSpc>
                <a:spcPct val="85000"/>
              </a:lnSpc>
              <a:spcBef>
                <a:spcPts val="0"/>
              </a:spcBef>
              <a:buFont typeface="Arial" panose="020B0604020202020204" pitchFamily="34" charset="0"/>
              <a:buNone/>
              <a:defRPr sz="1800" b="0" kern="1200" cap="all" baseline="0">
                <a:solidFill>
                  <a:schemeClr val="tx1"/>
                </a:solidFill>
                <a:latin typeface="Arial Black" panose="020B0A04020102020204" pitchFamily="34" charset="0"/>
                <a:ea typeface="+mn-ea"/>
                <a:cs typeface="+mn-cs"/>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56515">
              <a:spcAft>
                <a:spcPts val="600"/>
              </a:spcAft>
            </a:pPr>
            <a:r>
              <a:rPr lang="en-US" b="1" dirty="0">
                <a:solidFill>
                  <a:schemeClr val="bg1"/>
                </a:solidFill>
                <a:latin typeface="+mn-lt"/>
              </a:rPr>
              <a:t>Assessment and ATO</a:t>
            </a:r>
            <a:endParaRPr lang="en-US" dirty="0">
              <a:solidFill>
                <a:schemeClr val="bg1"/>
              </a:solidFill>
            </a:endParaRPr>
          </a:p>
          <a:p>
            <a:pPr marL="342265" indent="-285750">
              <a:spcAft>
                <a:spcPts val="600"/>
              </a:spcAft>
              <a:buFont typeface="Arial" panose="020B0604020202020204" pitchFamily="34" charset="0"/>
              <a:buChar char="•"/>
            </a:pPr>
            <a:r>
              <a:rPr lang="en-US" sz="1400" b="1" dirty="0" err="1">
                <a:solidFill>
                  <a:schemeClr val="bg1"/>
                </a:solidFill>
                <a:latin typeface="+mn-lt"/>
                <a:cs typeface="Arial"/>
              </a:rPr>
              <a:t>CoalFire</a:t>
            </a:r>
            <a:r>
              <a:rPr lang="en-US" sz="1400" b="1" dirty="0">
                <a:solidFill>
                  <a:schemeClr val="bg1"/>
                </a:solidFill>
                <a:latin typeface="+mn-lt"/>
                <a:cs typeface="Arial"/>
              </a:rPr>
              <a:t> will conduct Assessment and Pen Test</a:t>
            </a:r>
          </a:p>
          <a:p>
            <a:pPr marL="342265" indent="-285750">
              <a:spcAft>
                <a:spcPts val="600"/>
              </a:spcAft>
              <a:buFont typeface="Arial" panose="020B0604020202020204" pitchFamily="34" charset="0"/>
              <a:buChar char="•"/>
            </a:pPr>
            <a:r>
              <a:rPr lang="en-US" sz="1400" b="1" dirty="0">
                <a:solidFill>
                  <a:schemeClr val="bg1"/>
                </a:solidFill>
                <a:latin typeface="+mn-lt"/>
                <a:cs typeface="Arial"/>
              </a:rPr>
              <a:t>compile </a:t>
            </a:r>
            <a:r>
              <a:rPr lang="en-US" sz="1400" b="1" dirty="0" err="1">
                <a:solidFill>
                  <a:schemeClr val="bg1"/>
                </a:solidFill>
                <a:latin typeface="+mn-lt"/>
                <a:cs typeface="Arial"/>
              </a:rPr>
              <a:t>ato</a:t>
            </a:r>
            <a:r>
              <a:rPr lang="en-US" sz="1400" b="1" dirty="0">
                <a:solidFill>
                  <a:schemeClr val="bg1"/>
                </a:solidFill>
                <a:latin typeface="+mn-lt"/>
                <a:cs typeface="Arial"/>
              </a:rPr>
              <a:t> Package </a:t>
            </a:r>
          </a:p>
          <a:p>
            <a:pPr marL="342265" indent="-285750">
              <a:spcAft>
                <a:spcPts val="600"/>
              </a:spcAft>
              <a:buFont typeface="Arial" panose="020B0604020202020204" pitchFamily="34" charset="0"/>
              <a:buChar char="•"/>
            </a:pPr>
            <a:r>
              <a:rPr lang="en-US" sz="1400" b="1" dirty="0">
                <a:solidFill>
                  <a:schemeClr val="bg1"/>
                </a:solidFill>
                <a:latin typeface="+mn-lt"/>
                <a:cs typeface="Arial"/>
              </a:rPr>
              <a:t>submit documentation to </a:t>
            </a:r>
            <a:r>
              <a:rPr lang="en-US" sz="1400" b="1" dirty="0" err="1">
                <a:solidFill>
                  <a:schemeClr val="bg1"/>
                </a:solidFill>
                <a:latin typeface="+mn-lt"/>
                <a:cs typeface="Arial"/>
              </a:rPr>
              <a:t>fedramp</a:t>
            </a:r>
            <a:endParaRPr lang="en-US" sz="1400" b="1" dirty="0">
              <a:solidFill>
                <a:schemeClr val="bg1"/>
              </a:solidFill>
              <a:latin typeface="+mn-lt"/>
              <a:cs typeface="Arial"/>
            </a:endParaRPr>
          </a:p>
          <a:p>
            <a:pPr marL="342265" indent="-285750">
              <a:spcAft>
                <a:spcPts val="600"/>
              </a:spcAft>
              <a:buFont typeface="Arial" panose="020B0604020202020204" pitchFamily="34" charset="0"/>
              <a:buChar char="•"/>
            </a:pPr>
            <a:endParaRPr lang="en-US" sz="1400" dirty="0">
              <a:solidFill>
                <a:schemeClr val="bg1"/>
              </a:solidFill>
              <a:latin typeface="+mn-lt"/>
              <a:cs typeface="Arial"/>
            </a:endParaRPr>
          </a:p>
          <a:p>
            <a:pPr marL="342265" indent="-285750">
              <a:spcAft>
                <a:spcPts val="600"/>
              </a:spcAft>
              <a:buFont typeface="Arial" panose="020B0604020202020204" pitchFamily="34" charset="0"/>
              <a:buChar char="•"/>
            </a:pPr>
            <a:endParaRPr lang="en-US" sz="1400" dirty="0">
              <a:solidFill>
                <a:schemeClr val="bg1"/>
              </a:solidFill>
              <a:latin typeface="+mn-lt"/>
            </a:endParaRPr>
          </a:p>
        </p:txBody>
      </p:sp>
      <p:sp>
        <p:nvSpPr>
          <p:cNvPr id="14" name="Text Placeholder 12">
            <a:extLst>
              <a:ext uri="{FF2B5EF4-FFF2-40B4-BE49-F238E27FC236}">
                <a16:creationId xmlns:a16="http://schemas.microsoft.com/office/drawing/2014/main" id="{1FB14563-4804-4F8E-BFE3-97D9519931FE}"/>
              </a:ext>
            </a:extLst>
          </p:cNvPr>
          <p:cNvSpPr txBox="1">
            <a:spLocks/>
          </p:cNvSpPr>
          <p:nvPr/>
        </p:nvSpPr>
        <p:spPr>
          <a:xfrm>
            <a:off x="8397812" y="3637592"/>
            <a:ext cx="3485211" cy="2761557"/>
          </a:xfrm>
          <a:prstGeom prst="rect">
            <a:avLst/>
          </a:prstGeom>
        </p:spPr>
        <p:txBody>
          <a:bodyPr vert="horz" lIns="0" tIns="91440" rIns="0" bIns="45720" rtlCol="0" anchor="t">
            <a:noAutofit/>
          </a:bodyPr>
          <a:lstStyle>
            <a:lvl1pPr marL="57149" indent="0" algn="l" defTabSz="914377" rtl="0" eaLnBrk="1" latinLnBrk="0" hangingPunct="1">
              <a:lnSpc>
                <a:spcPct val="85000"/>
              </a:lnSpc>
              <a:spcBef>
                <a:spcPts val="0"/>
              </a:spcBef>
              <a:buFont typeface="Arial" panose="020B0604020202020204" pitchFamily="34" charset="0"/>
              <a:buNone/>
              <a:defRPr sz="1800" b="0" kern="1200" cap="all" baseline="0">
                <a:solidFill>
                  <a:schemeClr val="tx1"/>
                </a:solidFill>
                <a:latin typeface="Arial Black" panose="020B0A04020102020204" pitchFamily="34" charset="0"/>
                <a:ea typeface="+mn-ea"/>
                <a:cs typeface="+mn-cs"/>
              </a:defRPr>
            </a:lvl1pPr>
            <a:lvl2pPr marL="57149" indent="0" algn="l" defTabSz="91437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marL="56515">
              <a:spcAft>
                <a:spcPts val="600"/>
              </a:spcAft>
            </a:pPr>
            <a:r>
              <a:rPr lang="en-US" b="1" dirty="0">
                <a:solidFill>
                  <a:schemeClr val="bg1"/>
                </a:solidFill>
                <a:latin typeface="+mj-lt"/>
              </a:rPr>
              <a:t>Post-ATO</a:t>
            </a:r>
            <a:endParaRPr lang="en-US" sz="1600" b="1" dirty="0">
              <a:solidFill>
                <a:schemeClr val="bg1"/>
              </a:solidFill>
              <a:latin typeface="+mn-lt"/>
            </a:endParaRPr>
          </a:p>
          <a:p>
            <a:pPr marL="342265" indent="-285750">
              <a:spcAft>
                <a:spcPts val="600"/>
              </a:spcAft>
              <a:buChar char="•"/>
            </a:pPr>
            <a:r>
              <a:rPr lang="en-US" sz="1400" b="1" dirty="0">
                <a:solidFill>
                  <a:schemeClr val="bg1"/>
                </a:solidFill>
                <a:latin typeface="+mn-lt"/>
                <a:cs typeface="Arial"/>
              </a:rPr>
              <a:t>Move to Continuous </a:t>
            </a:r>
          </a:p>
          <a:p>
            <a:pPr marL="56515">
              <a:spcAft>
                <a:spcPts val="600"/>
              </a:spcAft>
            </a:pPr>
            <a:r>
              <a:rPr lang="en-US" sz="1400" b="1" dirty="0">
                <a:solidFill>
                  <a:schemeClr val="bg1"/>
                </a:solidFill>
                <a:latin typeface="+mn-lt"/>
                <a:cs typeface="Arial"/>
              </a:rPr>
              <a:t>      Monitoring phase</a:t>
            </a:r>
          </a:p>
          <a:p>
            <a:pPr marL="342265" indent="-285750">
              <a:spcAft>
                <a:spcPts val="600"/>
              </a:spcAft>
              <a:buFont typeface="Arial" panose="020B0604020202020204" pitchFamily="34" charset="0"/>
              <a:buChar char="•"/>
            </a:pPr>
            <a:r>
              <a:rPr lang="en-US" sz="1400" b="1" dirty="0">
                <a:solidFill>
                  <a:schemeClr val="bg1"/>
                </a:solidFill>
                <a:latin typeface="+mn-lt"/>
                <a:cs typeface="Arial"/>
              </a:rPr>
              <a:t>produce metrics and dashboard report</a:t>
            </a:r>
            <a:r>
              <a:rPr lang="en-US" sz="1600" b="1" dirty="0">
                <a:solidFill>
                  <a:schemeClr val="bg1"/>
                </a:solidFill>
                <a:latin typeface="+mn-lt"/>
                <a:cs typeface="Arial"/>
              </a:rPr>
              <a:t>s</a:t>
            </a:r>
          </a:p>
          <a:p>
            <a:pPr marL="56515">
              <a:spcAft>
                <a:spcPts val="600"/>
              </a:spcAft>
            </a:pPr>
            <a:endParaRPr lang="en-US" sz="1600" b="1" dirty="0">
              <a:solidFill>
                <a:schemeClr val="bg1"/>
              </a:solidFill>
              <a:latin typeface="+mn-lt"/>
              <a:cs typeface="Arial"/>
            </a:endParaRPr>
          </a:p>
          <a:p>
            <a:pPr marL="342265" indent="-285750">
              <a:spcAft>
                <a:spcPts val="600"/>
              </a:spcAft>
              <a:buFont typeface="Arial" panose="020B0604020202020204" pitchFamily="34" charset="0"/>
              <a:buChar char="•"/>
            </a:pPr>
            <a:endParaRPr lang="en-US" sz="1400" dirty="0">
              <a:solidFill>
                <a:schemeClr val="bg1"/>
              </a:solidFill>
              <a:latin typeface="+mn-lt"/>
              <a:cs typeface="Arial"/>
            </a:endParaRPr>
          </a:p>
          <a:p>
            <a:pPr marL="342265" indent="-285750">
              <a:spcAft>
                <a:spcPts val="600"/>
              </a:spcAft>
              <a:buFont typeface="Arial" panose="020B0604020202020204" pitchFamily="34" charset="0"/>
              <a:buChar char="•"/>
            </a:pPr>
            <a:endParaRPr lang="en-US" sz="1400" dirty="0">
              <a:solidFill>
                <a:schemeClr val="bg1"/>
              </a:solidFill>
              <a:latin typeface="+mn-lt"/>
            </a:endParaRPr>
          </a:p>
        </p:txBody>
      </p:sp>
      <p:sp>
        <p:nvSpPr>
          <p:cNvPr id="2" name="Title 1">
            <a:extLst>
              <a:ext uri="{FF2B5EF4-FFF2-40B4-BE49-F238E27FC236}">
                <a16:creationId xmlns:a16="http://schemas.microsoft.com/office/drawing/2014/main" id="{31E7DDE5-7013-46CF-858A-0F9E000FE716}"/>
              </a:ext>
            </a:extLst>
          </p:cNvPr>
          <p:cNvSpPr>
            <a:spLocks noGrp="1"/>
          </p:cNvSpPr>
          <p:nvPr>
            <p:ph type="title"/>
          </p:nvPr>
        </p:nvSpPr>
        <p:spPr/>
        <p:txBody>
          <a:bodyPr/>
          <a:lstStyle/>
          <a:p>
            <a:r>
              <a:rPr lang="en-US" dirty="0"/>
              <a:t>BAS PROGRAM TABLE TALK</a:t>
            </a:r>
          </a:p>
        </p:txBody>
      </p:sp>
      <p:sp>
        <p:nvSpPr>
          <p:cNvPr id="3" name="Text Placeholder 2">
            <a:extLst>
              <a:ext uri="{FF2B5EF4-FFF2-40B4-BE49-F238E27FC236}">
                <a16:creationId xmlns:a16="http://schemas.microsoft.com/office/drawing/2014/main" id="{705FDE4E-7CD1-465A-A479-B5F65D3DD4A5}"/>
              </a:ext>
            </a:extLst>
          </p:cNvPr>
          <p:cNvSpPr>
            <a:spLocks noGrp="1"/>
          </p:cNvSpPr>
          <p:nvPr>
            <p:ph type="body" sz="quarter" idx="14"/>
          </p:nvPr>
        </p:nvSpPr>
        <p:spPr/>
        <p:txBody>
          <a:bodyPr/>
          <a:lstStyle/>
          <a:p>
            <a:r>
              <a:rPr lang="en-US" dirty="0"/>
              <a:t>Initial </a:t>
            </a:r>
            <a:r>
              <a:rPr lang="en-US" dirty="0" err="1"/>
              <a:t>ato</a:t>
            </a:r>
            <a:endParaRPr lang="en-US" dirty="0"/>
          </a:p>
        </p:txBody>
      </p:sp>
      <p:graphicFrame>
        <p:nvGraphicFramePr>
          <p:cNvPr id="23" name="Table 4">
            <a:extLst>
              <a:ext uri="{FF2B5EF4-FFF2-40B4-BE49-F238E27FC236}">
                <a16:creationId xmlns:a16="http://schemas.microsoft.com/office/drawing/2014/main" id="{B02C2211-32E9-4C32-9BC2-47CD1218332A}"/>
              </a:ext>
            </a:extLst>
          </p:cNvPr>
          <p:cNvGraphicFramePr>
            <a:graphicFrameLocks noGrp="1"/>
          </p:cNvGraphicFramePr>
          <p:nvPr/>
        </p:nvGraphicFramePr>
        <p:xfrm>
          <a:off x="11157996" y="5555848"/>
          <a:ext cx="803506" cy="825594"/>
        </p:xfrm>
        <a:graphic>
          <a:graphicData uri="http://schemas.openxmlformats.org/drawingml/2006/table">
            <a:tbl>
              <a:tblPr firstRow="1" bandRow="1">
                <a:tableStyleId>{91EBBBCC-DAD2-459C-BE2E-F6DE35CF9A28}</a:tableStyleId>
              </a:tblPr>
              <a:tblGrid>
                <a:gridCol w="803506">
                  <a:extLst>
                    <a:ext uri="{9D8B030D-6E8A-4147-A177-3AD203B41FA5}">
                      <a16:colId xmlns:a16="http://schemas.microsoft.com/office/drawing/2014/main" val="443365349"/>
                    </a:ext>
                  </a:extLst>
                </a:gridCol>
              </a:tblGrid>
              <a:tr h="260111">
                <a:tc>
                  <a:txBody>
                    <a:bodyPr/>
                    <a:lstStyle/>
                    <a:p>
                      <a:pPr algn="ctr"/>
                      <a:r>
                        <a:rPr lang="en-US" sz="1200" b="0" dirty="0">
                          <a:solidFill>
                            <a:schemeClr val="tx1"/>
                          </a:solidFill>
                        </a:rPr>
                        <a:t>SaaS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22481799"/>
                  </a:ext>
                </a:extLst>
              </a:tr>
              <a:tr h="275637">
                <a:tc>
                  <a:txBody>
                    <a:bodyPr/>
                    <a:lstStyle/>
                    <a:p>
                      <a:pPr algn="ctr"/>
                      <a:r>
                        <a:rPr lang="en-US" sz="1200" b="0" dirty="0">
                          <a:solidFill>
                            <a:schemeClr val="tx1"/>
                          </a:solidFill>
                        </a:rPr>
                        <a:t>Platform</a:t>
                      </a:r>
                      <a:endParaRPr lang="en-US" sz="1200" b="0" dirty="0">
                        <a:solidFill>
                          <a:srgbClr val="FFFF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799346110"/>
                  </a:ext>
                </a:extLst>
              </a:tr>
              <a:tr h="275637">
                <a:tc>
                  <a:txBody>
                    <a:bodyPr/>
                    <a:lstStyle/>
                    <a:p>
                      <a:pPr algn="ctr"/>
                      <a:r>
                        <a:rPr lang="en-US" sz="1200" b="1" dirty="0">
                          <a:solidFill>
                            <a:srgbClr val="FFFF00"/>
                          </a:solidFill>
                        </a:rPr>
                        <a:t>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54916470"/>
                  </a:ext>
                </a:extLst>
              </a:tr>
            </a:tbl>
          </a:graphicData>
        </a:graphic>
      </p:graphicFrame>
      <p:sp>
        <p:nvSpPr>
          <p:cNvPr id="22" name="Slide Number Placeholder 6">
            <a:extLst>
              <a:ext uri="{FF2B5EF4-FFF2-40B4-BE49-F238E27FC236}">
                <a16:creationId xmlns:a16="http://schemas.microsoft.com/office/drawing/2014/main" id="{2EBF836B-A772-4BCA-8CAA-F8348139C43D}"/>
              </a:ext>
            </a:extLst>
          </p:cNvPr>
          <p:cNvSpPr txBox="1">
            <a:spLocks/>
          </p:cNvSpPr>
          <p:nvPr/>
        </p:nvSpPr>
        <p:spPr>
          <a:xfrm flipH="1">
            <a:off x="11609030" y="6512561"/>
            <a:ext cx="217209" cy="186320"/>
          </a:xfrm>
          <a:prstGeom prst="rect">
            <a:avLst/>
          </a:prstGeom>
        </p:spPr>
        <p:txBody>
          <a:bodyPr vert="horz" wrap="square" lIns="0" tIns="60944" rIns="0" bIns="60944" numCol="1" anchor="ctr" anchorCtr="0" compatLnSpc="1">
            <a:prstTxWarp prst="textNoShape">
              <a:avLst/>
            </a:prstTxWarp>
            <a:noAutofit/>
          </a:bodyPr>
          <a:lstStyle>
            <a:defPPr>
              <a:defRPr lang="en-US"/>
            </a:defPPr>
            <a:lvl1pPr algn="ctr" rtl="0" fontAlgn="base">
              <a:spcBef>
                <a:spcPct val="0"/>
              </a:spcBef>
              <a:spcAft>
                <a:spcPct val="0"/>
              </a:spcAft>
              <a:defRPr sz="1000" b="0" i="0" kern="1200">
                <a:solidFill>
                  <a:schemeClr val="tx1">
                    <a:alpha val="50000"/>
                  </a:schemeClr>
                </a:solidFill>
                <a:latin typeface="Arial" panose="020B0604020202020204" pitchFamily="34" charset="0"/>
                <a:ea typeface="Roboto Light" panose="02000000000000000000" pitchFamily="2" charset="0"/>
                <a:cs typeface="Arial" panose="020B0604020202020204" pitchFamily="34" charset="0"/>
              </a:defRPr>
            </a:lvl1pPr>
            <a:lvl2pPr marL="609443" algn="l" rtl="0" fontAlgn="base">
              <a:spcBef>
                <a:spcPct val="0"/>
              </a:spcBef>
              <a:spcAft>
                <a:spcPct val="0"/>
              </a:spcAft>
              <a:defRPr kern="1200">
                <a:solidFill>
                  <a:schemeClr val="tx1"/>
                </a:solidFill>
                <a:latin typeface="Arial" charset="0"/>
                <a:ea typeface="+mn-ea"/>
                <a:cs typeface="Arial" charset="0"/>
              </a:defRPr>
            </a:lvl2pPr>
            <a:lvl3pPr marL="1218885" algn="l" rtl="0" fontAlgn="base">
              <a:spcBef>
                <a:spcPct val="0"/>
              </a:spcBef>
              <a:spcAft>
                <a:spcPct val="0"/>
              </a:spcAft>
              <a:defRPr kern="1200">
                <a:solidFill>
                  <a:schemeClr val="tx1"/>
                </a:solidFill>
                <a:latin typeface="Arial" charset="0"/>
                <a:ea typeface="+mn-ea"/>
                <a:cs typeface="Arial" charset="0"/>
              </a:defRPr>
            </a:lvl3pPr>
            <a:lvl4pPr marL="1828328" algn="l" rtl="0" fontAlgn="base">
              <a:spcBef>
                <a:spcPct val="0"/>
              </a:spcBef>
              <a:spcAft>
                <a:spcPct val="0"/>
              </a:spcAft>
              <a:defRPr kern="1200">
                <a:solidFill>
                  <a:schemeClr val="tx1"/>
                </a:solidFill>
                <a:latin typeface="Arial" charset="0"/>
                <a:ea typeface="+mn-ea"/>
                <a:cs typeface="Arial" charset="0"/>
              </a:defRPr>
            </a:lvl4pPr>
            <a:lvl5pPr marL="2437771" algn="l" rtl="0" fontAlgn="base">
              <a:spcBef>
                <a:spcPct val="0"/>
              </a:spcBef>
              <a:spcAft>
                <a:spcPct val="0"/>
              </a:spcAft>
              <a:defRPr kern="1200">
                <a:solidFill>
                  <a:schemeClr val="tx1"/>
                </a:solidFill>
                <a:latin typeface="Arial" charset="0"/>
                <a:ea typeface="+mn-ea"/>
                <a:cs typeface="Arial" charset="0"/>
              </a:defRPr>
            </a:lvl5pPr>
            <a:lvl6pPr marL="3047213" algn="l" defTabSz="1218885" rtl="0" eaLnBrk="1" latinLnBrk="0" hangingPunct="1">
              <a:defRPr kern="1200">
                <a:solidFill>
                  <a:schemeClr val="tx1"/>
                </a:solidFill>
                <a:latin typeface="Arial" charset="0"/>
                <a:ea typeface="+mn-ea"/>
                <a:cs typeface="Arial" charset="0"/>
              </a:defRPr>
            </a:lvl6pPr>
            <a:lvl7pPr marL="3656656" algn="l" defTabSz="1218885" rtl="0" eaLnBrk="1" latinLnBrk="0" hangingPunct="1">
              <a:defRPr kern="1200">
                <a:solidFill>
                  <a:schemeClr val="tx1"/>
                </a:solidFill>
                <a:latin typeface="Arial" charset="0"/>
                <a:ea typeface="+mn-ea"/>
                <a:cs typeface="Arial" charset="0"/>
              </a:defRPr>
            </a:lvl7pPr>
            <a:lvl8pPr marL="4266097" algn="l" defTabSz="1218885" rtl="0" eaLnBrk="1" latinLnBrk="0" hangingPunct="1">
              <a:defRPr kern="1200">
                <a:solidFill>
                  <a:schemeClr val="tx1"/>
                </a:solidFill>
                <a:latin typeface="Arial" charset="0"/>
                <a:ea typeface="+mn-ea"/>
                <a:cs typeface="Arial" charset="0"/>
              </a:defRPr>
            </a:lvl8pPr>
            <a:lvl9pPr marL="4875541" algn="l" defTabSz="1218885" rtl="0" eaLnBrk="1" latinLnBrk="0" hangingPunct="1">
              <a:defRPr kern="1200">
                <a:solidFill>
                  <a:schemeClr val="tx1"/>
                </a:solidFill>
                <a:latin typeface="Arial" charset="0"/>
                <a:ea typeface="+mn-ea"/>
                <a:cs typeface="Arial" charset="0"/>
              </a:defRPr>
            </a:lvl9pPr>
          </a:lstStyle>
          <a:p>
            <a:fld id="{4F9AC08D-23A9-440E-BCB9-AA1E9877CC38}" type="slidenum">
              <a:rPr lang="en-US" sz="1400" smtClean="0"/>
              <a:pPr/>
              <a:t>9</a:t>
            </a:fld>
            <a:endParaRPr lang="en-US" sz="1400" dirty="0"/>
          </a:p>
        </p:txBody>
      </p:sp>
      <p:cxnSp>
        <p:nvCxnSpPr>
          <p:cNvPr id="5" name="Straight Arrow Connector 4"/>
          <p:cNvCxnSpPr/>
          <p:nvPr/>
        </p:nvCxnSpPr>
        <p:spPr>
          <a:xfrm>
            <a:off x="359574" y="6234766"/>
            <a:ext cx="4266186" cy="0"/>
          </a:xfrm>
          <a:prstGeom prst="straightConnector1">
            <a:avLst/>
          </a:prstGeom>
          <a:ln w="19050">
            <a:solidFill>
              <a:srgbClr val="4A66AC"/>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071476" y="5990613"/>
            <a:ext cx="2912913" cy="307777"/>
          </a:xfrm>
          <a:prstGeom prst="rect">
            <a:avLst/>
          </a:prstGeom>
          <a:noFill/>
        </p:spPr>
        <p:txBody>
          <a:bodyPr wrap="none" rtlCol="0">
            <a:spAutoFit/>
          </a:bodyPr>
          <a:lstStyle/>
          <a:p>
            <a:r>
              <a:rPr lang="en-US" sz="1400" b="1" dirty="0">
                <a:solidFill>
                  <a:srgbClr val="595959"/>
                </a:solidFill>
              </a:rPr>
              <a:t>APRIL 2020 – DECEMBER 2020*</a:t>
            </a:r>
          </a:p>
        </p:txBody>
      </p:sp>
      <p:sp>
        <p:nvSpPr>
          <p:cNvPr id="25" name="TextBox 24"/>
          <p:cNvSpPr txBox="1"/>
          <p:nvPr/>
        </p:nvSpPr>
        <p:spPr>
          <a:xfrm>
            <a:off x="5061262" y="5405388"/>
            <a:ext cx="2736005" cy="307777"/>
          </a:xfrm>
          <a:prstGeom prst="rect">
            <a:avLst/>
          </a:prstGeom>
          <a:noFill/>
        </p:spPr>
        <p:txBody>
          <a:bodyPr wrap="none" rtlCol="0">
            <a:spAutoFit/>
          </a:bodyPr>
          <a:lstStyle/>
          <a:p>
            <a:r>
              <a:rPr lang="en-US" sz="1400" b="1" dirty="0">
                <a:solidFill>
                  <a:srgbClr val="595959"/>
                </a:solidFill>
              </a:rPr>
              <a:t>JANUARY 2021 – APRIL 2021*</a:t>
            </a:r>
          </a:p>
        </p:txBody>
      </p:sp>
      <p:cxnSp>
        <p:nvCxnSpPr>
          <p:cNvPr id="26" name="Straight Arrow Connector 25"/>
          <p:cNvCxnSpPr/>
          <p:nvPr/>
        </p:nvCxnSpPr>
        <p:spPr>
          <a:xfrm>
            <a:off x="4695445" y="5647680"/>
            <a:ext cx="3586754" cy="0"/>
          </a:xfrm>
          <a:prstGeom prst="straightConnector1">
            <a:avLst/>
          </a:prstGeom>
          <a:ln w="19050">
            <a:solidFill>
              <a:srgbClr val="629DD1"/>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912859" y="5129199"/>
            <a:ext cx="2736005" cy="307777"/>
          </a:xfrm>
          <a:prstGeom prst="rect">
            <a:avLst/>
          </a:prstGeom>
          <a:noFill/>
        </p:spPr>
        <p:txBody>
          <a:bodyPr wrap="square" rtlCol="0">
            <a:spAutoFit/>
          </a:bodyPr>
          <a:lstStyle/>
          <a:p>
            <a:r>
              <a:rPr lang="en-US" sz="1400" b="1" dirty="0">
                <a:solidFill>
                  <a:srgbClr val="595959"/>
                </a:solidFill>
              </a:rPr>
              <a:t>APRIL 2021 – BEYOND*</a:t>
            </a:r>
          </a:p>
        </p:txBody>
      </p:sp>
      <p:cxnSp>
        <p:nvCxnSpPr>
          <p:cNvPr id="29" name="Straight Arrow Connector 28"/>
          <p:cNvCxnSpPr/>
          <p:nvPr/>
        </p:nvCxnSpPr>
        <p:spPr>
          <a:xfrm>
            <a:off x="8339234" y="5371505"/>
            <a:ext cx="3171510" cy="0"/>
          </a:xfrm>
          <a:prstGeom prst="straightConnector1">
            <a:avLst/>
          </a:prstGeom>
          <a:ln w="19050">
            <a:solidFill>
              <a:srgbClr val="297FD5"/>
            </a:solidFill>
            <a:prstDash val="solid"/>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65169" y="6479721"/>
            <a:ext cx="3719160" cy="276999"/>
          </a:xfrm>
          <a:prstGeom prst="rect">
            <a:avLst/>
          </a:prstGeom>
          <a:noFill/>
        </p:spPr>
        <p:txBody>
          <a:bodyPr wrap="square" rtlCol="0">
            <a:spAutoFit/>
          </a:bodyPr>
          <a:lstStyle/>
          <a:p>
            <a:r>
              <a:rPr lang="en-US" sz="900" b="1" i="1" dirty="0">
                <a:solidFill>
                  <a:srgbClr val="595959"/>
                </a:solidFill>
              </a:rPr>
              <a:t>*</a:t>
            </a:r>
            <a:r>
              <a:rPr lang="en-US" sz="1200" b="1" i="1" dirty="0">
                <a:solidFill>
                  <a:srgbClr val="595959"/>
                </a:solidFill>
              </a:rPr>
              <a:t>Proposed Timeline; Subject to Change</a:t>
            </a:r>
          </a:p>
        </p:txBody>
      </p:sp>
    </p:spTree>
    <p:extLst>
      <p:ext uri="{BB962C8B-B14F-4D97-AF65-F5344CB8AC3E}">
        <p14:creationId xmlns:p14="http://schemas.microsoft.com/office/powerpoint/2010/main" val="2532429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1_AD Master">
  <a:themeElements>
    <a:clrScheme name="BAS">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F7E952"/>
      </a:accent6>
      <a:hlink>
        <a:srgbClr val="4A66AC"/>
      </a:hlink>
      <a:folHlink>
        <a:srgbClr val="24285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prstDash val="sysDot"/>
          <a:headEnd type="none" w="med" len="med"/>
          <a:tailEnd type="none" w="med" len="med"/>
        </a:ln>
      </a:spPr>
      <a:bodyPr rtlCol="0" anchor="ctr"/>
      <a:lstStyle>
        <a:defPPr algn="ctr">
          <a:defRPr b="1" dirty="0" smtClean="0">
            <a:solidFill>
              <a:schemeClr val="bg1"/>
            </a:solidFill>
            <a:latin typeface="Graphik" panose="020B0503030202060203" pitchFamily="34" charset="77"/>
          </a:defRPr>
        </a:defPPr>
      </a:lstStyle>
      <a:style>
        <a:lnRef idx="1">
          <a:schemeClr val="accent1"/>
        </a:lnRef>
        <a:fillRef idx="0">
          <a:schemeClr val="accent1"/>
        </a:fillRef>
        <a:effectRef idx="0">
          <a:schemeClr val="accent1"/>
        </a:effectRef>
        <a:fontRef idx="minor">
          <a:schemeClr val="tx1"/>
        </a:fontRef>
      </a:style>
    </a:spDef>
    <a:lnDef>
      <a:spPr>
        <a:ln w="19050">
          <a:solidFill>
            <a:schemeClr val="tx1"/>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2D1E55529AE84BA495C251597C2381" ma:contentTypeVersion="11" ma:contentTypeDescription="Create a new document." ma:contentTypeScope="" ma:versionID="f4b9d671de2d065acaf8a71025a4c64c">
  <xsd:schema xmlns:xsd="http://www.w3.org/2001/XMLSchema" xmlns:xs="http://www.w3.org/2001/XMLSchema" xmlns:p="http://schemas.microsoft.com/office/2006/metadata/properties" xmlns:ns2="7c694a39-25f0-49a3-83ca-77129a8ccac4" xmlns:ns3="41d41723-4c4e-41ff-a98e-3d95222e544f" targetNamespace="http://schemas.microsoft.com/office/2006/metadata/properties" ma:root="true" ma:fieldsID="df571ff5833a015c212e0d2201606927" ns2:_="" ns3:_="">
    <xsd:import namespace="7c694a39-25f0-49a3-83ca-77129a8ccac4"/>
    <xsd:import namespace="41d41723-4c4e-41ff-a98e-3d95222e54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94a39-25f0-49a3-83ca-77129a8cca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d41723-4c4e-41ff-a98e-3d95222e544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1d41723-4c4e-41ff-a98e-3d95222e544f">
      <UserInfo>
        <DisplayName>Li, Andy A.</DisplayName>
        <AccountId>455</AccountId>
        <AccountType/>
      </UserInfo>
      <UserInfo>
        <DisplayName>Khan, Arman B.</DisplayName>
        <AccountId>3557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B5B8EB-99A0-4FC8-87A7-19FDB1A2F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94a39-25f0-49a3-83ca-77129a8ccac4"/>
    <ds:schemaRef ds:uri="41d41723-4c4e-41ff-a98e-3d95222e5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B2EB67-139F-4DFC-8CC8-2954088E62DD}">
  <ds:schemaRefs>
    <ds:schemaRef ds:uri="http://purl.org/dc/dcmitype/"/>
    <ds:schemaRef ds:uri="http://schemas.microsoft.com/office/infopath/2007/PartnerControls"/>
    <ds:schemaRef ds:uri="http://purl.org/dc/elements/1.1/"/>
    <ds:schemaRef ds:uri="http://schemas.microsoft.com/office/2006/metadata/properties"/>
    <ds:schemaRef ds:uri="41d41723-4c4e-41ff-a98e-3d95222e544f"/>
    <ds:schemaRef ds:uri="7c694a39-25f0-49a3-83ca-77129a8ccac4"/>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4FC5E37-A562-4E11-8B41-A1DFA5F21F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1702</Words>
  <Application>Microsoft Office PowerPoint</Application>
  <PresentationFormat>Custom</PresentationFormat>
  <Paragraphs>218</Paragraphs>
  <Slides>13</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Arial</vt:lpstr>
      <vt:lpstr>Arial  </vt:lpstr>
      <vt:lpstr>Arial Black</vt:lpstr>
      <vt:lpstr>Arial Bold</vt:lpstr>
      <vt:lpstr>Arial,Sans-Serif</vt:lpstr>
      <vt:lpstr>Calibri</vt:lpstr>
      <vt:lpstr>Graphik</vt:lpstr>
      <vt:lpstr>Lato Light</vt:lpstr>
      <vt:lpstr>League Spartan</vt:lpstr>
      <vt:lpstr>Poppins</vt:lpstr>
      <vt:lpstr>Roboto</vt:lpstr>
      <vt:lpstr>Roboto Black</vt:lpstr>
      <vt:lpstr>Roboto Light</vt:lpstr>
      <vt:lpstr>1_AD Master</vt:lpstr>
      <vt:lpstr>PowerPoint Presentation</vt:lpstr>
      <vt:lpstr>PowerPoint Presentation</vt:lpstr>
      <vt:lpstr>BAS PROGRAM TABLE TALK</vt:lpstr>
      <vt:lpstr>BAS PROGRAM TABLE TALK</vt:lpstr>
      <vt:lpstr>BAS PROGRAM TABLE TALK</vt:lpstr>
      <vt:lpstr>BAS PROGRAM TABLE TALK</vt:lpstr>
      <vt:lpstr>BAS PROGRAM TABLE TALK</vt:lpstr>
      <vt:lpstr>BAS PROGRAM TABLE TALK</vt:lpstr>
      <vt:lpstr>BAS PROGRAM TABLE TALK</vt:lpstr>
      <vt:lpstr>BAS PROGRAM TABLE TALK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SLIDE DESIGN PACK</dc:title>
  <dc:creator/>
  <cp:lastModifiedBy/>
  <cp:revision>3</cp:revision>
  <dcterms:created xsi:type="dcterms:W3CDTF">2018-09-05T16:39:45Z</dcterms:created>
  <dcterms:modified xsi:type="dcterms:W3CDTF">2020-08-27T16:15:58Z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0x010100752D1E55529AE84BA495C251597C2381</vt:lpwstr>
  </property>
</Properties>
</file>