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834A-3AC4-49A8-9AF0-33E6E0A56F09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7A9F-8B34-4716-B561-294A903D0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1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834A-3AC4-49A8-9AF0-33E6E0A56F09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7A9F-8B34-4716-B561-294A903D0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5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834A-3AC4-49A8-9AF0-33E6E0A56F09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7A9F-8B34-4716-B561-294A903D0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5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834A-3AC4-49A8-9AF0-33E6E0A56F09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7A9F-8B34-4716-B561-294A903D0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834A-3AC4-49A8-9AF0-33E6E0A56F09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7A9F-8B34-4716-B561-294A903D0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834A-3AC4-49A8-9AF0-33E6E0A56F09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7A9F-8B34-4716-B561-294A903D0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4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834A-3AC4-49A8-9AF0-33E6E0A56F09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7A9F-8B34-4716-B561-294A903D0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834A-3AC4-49A8-9AF0-33E6E0A56F09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7A9F-8B34-4716-B561-294A903D0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1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834A-3AC4-49A8-9AF0-33E6E0A56F09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7A9F-8B34-4716-B561-294A903D0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834A-3AC4-49A8-9AF0-33E6E0A56F09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7A9F-8B34-4716-B561-294A903D0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834A-3AC4-49A8-9AF0-33E6E0A56F09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7A9F-8B34-4716-B561-294A903D0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0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6834A-3AC4-49A8-9AF0-33E6E0A56F09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67A9F-8B34-4716-B561-294A903D0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1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0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9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8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1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7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6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7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8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5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4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3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5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6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8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2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3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3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6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6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3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0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4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6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3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7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2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2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9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8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8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5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8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8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9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Viswanathan, Lakshmi (Contractor)</dc:creator>
  <cp:lastModifiedBy>Viswanathan, Lakshmi (Contractor)</cp:lastModifiedBy>
  <cp:revision>2</cp:revision>
  <dcterms:created xsi:type="dcterms:W3CDTF">2019-02-01T19:36:13Z</dcterms:created>
  <dcterms:modified xsi:type="dcterms:W3CDTF">2019-02-01T19:44:14Z</dcterms:modified>
</cp:coreProperties>
</file>