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5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3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9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2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3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5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2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8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4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DFDC-E3DA-4B14-A496-0872650D9DD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16BD-2905-4C24-AC59-8DD6057F4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9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4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2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13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4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0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3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5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7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120" y="873760"/>
            <a:ext cx="658368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6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14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224" y="979055"/>
            <a:ext cx="6726536" cy="504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6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71600"/>
            <a:ext cx="54864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93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Viswanathan, Lakshmi (Contractor)</dc:creator>
  <cp:lastModifiedBy>Viswanathan, Lakshmi (Contractor)</cp:lastModifiedBy>
  <cp:revision>2</cp:revision>
  <dcterms:created xsi:type="dcterms:W3CDTF">2018-12-06T00:43:19Z</dcterms:created>
  <dcterms:modified xsi:type="dcterms:W3CDTF">2018-12-06T00:45:22Z</dcterms:modified>
</cp:coreProperties>
</file>