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38840361" r:id="rId2"/>
    <p:sldId id="838840393" r:id="rId3"/>
    <p:sldId id="838840443" r:id="rId4"/>
    <p:sldId id="8388403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4DAB-D2C8-4378-9168-307EB559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A22443EE-9950-450A-A421-89DEECAA73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0" y="1"/>
            <a:ext cx="12359521" cy="70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F696B14-45C7-4A9E-8C94-89C9F644C882}"/>
              </a:ext>
            </a:extLst>
          </p:cNvPr>
          <p:cNvSpPr txBox="1">
            <a:spLocks/>
          </p:cNvSpPr>
          <p:nvPr userDrawn="1"/>
        </p:nvSpPr>
        <p:spPr>
          <a:xfrm>
            <a:off x="1138147" y="1763298"/>
            <a:ext cx="10083228" cy="25408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1" i="0" kern="1200" cap="none" spc="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defRPr>
            </a:lvl1pPr>
            <a:lvl2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44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88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832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77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US" sz="5999" dirty="0">
                <a:solidFill>
                  <a:schemeClr val="bg1"/>
                </a:solidFill>
              </a:rPr>
              <a:t>Business Applications Solution (BAS) Program</a:t>
            </a:r>
            <a:endParaRPr lang="en-US" sz="5999" i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EA50FB-97C4-4B80-B249-8588E369D0BF}"/>
              </a:ext>
            </a:extLst>
          </p:cNvPr>
          <p:cNvCxnSpPr/>
          <p:nvPr userDrawn="1"/>
        </p:nvCxnSpPr>
        <p:spPr>
          <a:xfrm flipV="1">
            <a:off x="1259293" y="3984006"/>
            <a:ext cx="8709346" cy="12811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8A8214-85A4-4374-AB10-630316B09CC4}"/>
              </a:ext>
            </a:extLst>
          </p:cNvPr>
          <p:cNvSpPr txBox="1"/>
          <p:nvPr userDrawn="1"/>
        </p:nvSpPr>
        <p:spPr>
          <a:xfrm>
            <a:off x="1166791" y="4147939"/>
            <a:ext cx="6909662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UNITED STATES  DEPARTMENT OF COMMERCE OFFICE OF FINANCIAL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B5CD2-40A5-4229-850E-F0A4FEFDC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" y="111143"/>
            <a:ext cx="1192761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201572-2F57-4D01-8426-B1BA75308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451" y="3066030"/>
            <a:ext cx="10035332" cy="822135"/>
          </a:xfrm>
        </p:spPr>
        <p:txBody>
          <a:bodyPr/>
          <a:lstStyle>
            <a:lvl1pPr>
              <a:defRPr sz="5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F50957-9D78-4EF1-8F2C-96814B6A4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729" y="5375339"/>
            <a:ext cx="3171476" cy="4856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4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D86FE5F-4C82-4D30-B598-8649F3898A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174" y="177865"/>
            <a:ext cx="1038631" cy="9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dient Divider ">
    <p:bg>
      <p:bgPr>
        <a:gradFill flip="none" rotWithShape="1">
          <a:gsLst>
            <a:gs pos="4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E6C435-2311-EA4F-B14B-54BC0843A5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379" y="1311955"/>
            <a:ext cx="6150146" cy="2904051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>
              <a:lnSpc>
                <a:spcPct val="70000"/>
              </a:lnSpc>
              <a:spcBef>
                <a:spcPts val="0"/>
              </a:spcBef>
              <a:defRPr lang="en-US" sz="7195" b="1" i="0" kern="1200" dirty="0">
                <a:solidFill>
                  <a:schemeClr val="bg1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235F396-C710-4B6C-B551-17AA2BE35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1202233" y="6155791"/>
            <a:ext cx="490750" cy="543571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0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FC4D15-123C-4EA4-9C29-DCCACD8390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3" y="218571"/>
            <a:ext cx="1038631" cy="9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D400DE-7E3B-4001-AFCF-05C43D3C32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70969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3C02AA5-2C9A-4B02-91B8-F20A390D2E88}"/>
              </a:ext>
            </a:extLst>
          </p:cNvPr>
          <p:cNvSpPr txBox="1">
            <a:spLocks/>
          </p:cNvSpPr>
          <p:nvPr userDrawn="1"/>
        </p:nvSpPr>
        <p:spPr>
          <a:xfrm flipH="1">
            <a:off x="11202233" y="6155791"/>
            <a:ext cx="490750" cy="543571"/>
          </a:xfrm>
          <a:prstGeom prst="rect">
            <a:avLst/>
          </a:prstGeom>
        </p:spPr>
        <p:txBody>
          <a:bodyPr vert="horz" wrap="square" lIns="0" tIns="60930" rIns="0" bIns="6093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sz="1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0B2E21D-2563-4526-8C1A-874A2454FD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15" y="370428"/>
            <a:ext cx="9360284" cy="51532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3598" cap="all" spc="-150" baseline="0"/>
            </a:lvl1pPr>
          </a:lstStyle>
          <a:p>
            <a:r>
              <a:rPr lang="en-US" dirty="0"/>
              <a:t>INSERT MAIN TITLE AT 36PT min 30PT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920385-9325-4A64-B3F5-B0FD4CF8E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715" y="872023"/>
            <a:ext cx="6927560" cy="515327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buNone/>
              <a:defRPr lang="en-US" sz="1999" b="1" i="0" kern="1200" cap="all" spc="-100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in 20pt Font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2B032C6-C42E-485B-BA91-D7B56634E8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370" y="2072139"/>
            <a:ext cx="11328613" cy="2755919"/>
          </a:xfrm>
        </p:spPr>
        <p:txBody>
          <a:bodyPr/>
          <a:lstStyle>
            <a:lvl1pPr marL="0" marR="0" indent="0" algn="l" defTabSz="914217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595959"/>
                </a:solidFill>
                <a:latin typeface="Arial Black" panose="020B0A04020102020204" pitchFamily="34" charset="0"/>
              </a:defRPr>
            </a:lvl1pPr>
            <a:lvl2pPr marL="215957" marR="0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200">
                <a:solidFill>
                  <a:srgbClr val="595959"/>
                </a:solidFill>
              </a:defRPr>
            </a:lvl2pPr>
            <a:lvl3pPr marL="431914" marR="0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 sz="2000">
                <a:solidFill>
                  <a:srgbClr val="595959"/>
                </a:solidFill>
              </a:defRPr>
            </a:lvl3pPr>
            <a:lvl4pPr marL="611878" marR="0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rgbClr val="595959"/>
                </a:solidFill>
              </a:defRPr>
            </a:lvl4pPr>
            <a:lvl5pPr marL="933563" marR="0" indent="-285693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‒"/>
              <a:tabLst/>
              <a:defRPr sz="1600">
                <a:solidFill>
                  <a:srgbClr val="595959"/>
                </a:solidFill>
              </a:defRPr>
            </a:lvl5pPr>
          </a:lstStyle>
          <a:p>
            <a:pPr marL="0" marR="0" lvl="0" indent="0" algn="l" defTabSz="914217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Write your major statements in Arial Black, 24pt font.</a:t>
            </a:r>
          </a:p>
          <a:p>
            <a:pPr marL="215957" marR="0" lvl="1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first-level bullets in Arial, 22pt font.</a:t>
            </a:r>
          </a:p>
          <a:p>
            <a:pPr marL="431914" marR="0" lvl="2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second-level bullets in Arial, 20pt font.</a:t>
            </a:r>
          </a:p>
          <a:p>
            <a:pPr marL="611878" marR="0" lvl="3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third-level bullets in Arial, 18pt font.</a:t>
            </a:r>
          </a:p>
          <a:p>
            <a:pPr marL="933563" marR="0" lvl="4" indent="-285693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fourth-level bullets in Arial, 16pt font.</a:t>
            </a:r>
          </a:p>
          <a:p>
            <a:pPr lvl="4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FD82B-C108-4418-833C-5D4990CDF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31" y="160645"/>
            <a:ext cx="1029102" cy="9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DD263-C81C-436D-8B01-79309A4BE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3C08AE76-7999-4053-8CF9-07E714959A52}"/>
              </a:ext>
            </a:extLst>
          </p:cNvPr>
          <p:cNvSpPr txBox="1">
            <a:spLocks/>
          </p:cNvSpPr>
          <p:nvPr userDrawn="1"/>
        </p:nvSpPr>
        <p:spPr>
          <a:xfrm>
            <a:off x="11493917" y="6515579"/>
            <a:ext cx="385862" cy="2061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5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3C02AA5-2C9A-4B02-91B8-F20A390D2E88}"/>
              </a:ext>
            </a:extLst>
          </p:cNvPr>
          <p:cNvSpPr txBox="1">
            <a:spLocks/>
          </p:cNvSpPr>
          <p:nvPr userDrawn="1"/>
        </p:nvSpPr>
        <p:spPr>
          <a:xfrm flipH="1">
            <a:off x="11202233" y="6155791"/>
            <a:ext cx="490750" cy="543571"/>
          </a:xfrm>
          <a:prstGeom prst="rect">
            <a:avLst/>
          </a:prstGeom>
        </p:spPr>
        <p:txBody>
          <a:bodyPr vert="horz" wrap="square" lIns="0" tIns="60930" rIns="0" bIns="6093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4FD82B-C108-4418-833C-5D4990CDF0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31" y="160645"/>
            <a:ext cx="1029102" cy="9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DD263-C81C-436D-8B01-79309A4BE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459B58F9-8128-4B24-ADE3-D3BF039DACBD}"/>
              </a:ext>
            </a:extLst>
          </p:cNvPr>
          <p:cNvSpPr txBox="1">
            <a:spLocks/>
          </p:cNvSpPr>
          <p:nvPr userDrawn="1"/>
        </p:nvSpPr>
        <p:spPr>
          <a:xfrm>
            <a:off x="11493917" y="6515579"/>
            <a:ext cx="385862" cy="2061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9A4B2F92-5669-4146-A63B-C72A160F4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16" y="370428"/>
            <a:ext cx="9370227" cy="51532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3598" cap="all" spc="-150" baseline="0"/>
            </a:lvl1pPr>
          </a:lstStyle>
          <a:p>
            <a:r>
              <a:rPr lang="en-US" dirty="0"/>
              <a:t>INSERT MAIN TITLE AT 36PT min 30PT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4702FA7-F1EC-458F-821F-C52B3F8122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715" y="872023"/>
            <a:ext cx="6927560" cy="515327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buNone/>
              <a:defRPr lang="en-US" sz="1999" b="1" i="0" kern="1200" cap="all" spc="-100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in 20pt Font</a:t>
            </a:r>
          </a:p>
        </p:txBody>
      </p:sp>
    </p:spTree>
    <p:extLst>
      <p:ext uri="{BB962C8B-B14F-4D97-AF65-F5344CB8AC3E}">
        <p14:creationId xmlns:p14="http://schemas.microsoft.com/office/powerpoint/2010/main" val="413686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>
            <a:extLst>
              <a:ext uri="{FF2B5EF4-FFF2-40B4-BE49-F238E27FC236}">
                <a16:creationId xmlns:a16="http://schemas.microsoft.com/office/drawing/2014/main" id="{551E6387-A66F-4490-A250-B095EEA1E683}"/>
              </a:ext>
            </a:extLst>
          </p:cNvPr>
          <p:cNvSpPr/>
          <p:nvPr userDrawn="1"/>
        </p:nvSpPr>
        <p:spPr>
          <a:xfrm flipH="1">
            <a:off x="3139325" y="1073060"/>
            <a:ext cx="1881058" cy="2574056"/>
          </a:xfrm>
          <a:custGeom>
            <a:avLst/>
            <a:gdLst>
              <a:gd name="connsiteX0" fmla="*/ 2292313 w 2635927"/>
              <a:gd name="connsiteY0" fmla="*/ 0 h 3609270"/>
              <a:gd name="connsiteX1" fmla="*/ 2635927 w 2635927"/>
              <a:gd name="connsiteY1" fmla="*/ 0 h 3609270"/>
              <a:gd name="connsiteX2" fmla="*/ 2635927 w 2635927"/>
              <a:gd name="connsiteY2" fmla="*/ 2445017 h 3609270"/>
              <a:gd name="connsiteX3" fmla="*/ 2635926 w 2635927"/>
              <a:gd name="connsiteY3" fmla="*/ 2769757 h 3609270"/>
              <a:gd name="connsiteX4" fmla="*/ 2292314 w 2635927"/>
              <a:gd name="connsiteY4" fmla="*/ 2769757 h 3609270"/>
              <a:gd name="connsiteX5" fmla="*/ 1796824 w 2635927"/>
              <a:gd name="connsiteY5" fmla="*/ 2769757 h 3609270"/>
              <a:gd name="connsiteX6" fmla="*/ 685775 w 2635927"/>
              <a:gd name="connsiteY6" fmla="*/ 3606993 h 3609270"/>
              <a:gd name="connsiteX7" fmla="*/ 685775 w 2635927"/>
              <a:gd name="connsiteY7" fmla="*/ 3609270 h 3609270"/>
              <a:gd name="connsiteX8" fmla="*/ 0 w 2635927"/>
              <a:gd name="connsiteY8" fmla="*/ 3609270 h 3609270"/>
              <a:gd name="connsiteX9" fmla="*/ 0 w 2635927"/>
              <a:gd name="connsiteY9" fmla="*/ 3193716 h 3609270"/>
              <a:gd name="connsiteX10" fmla="*/ 663250 w 2635927"/>
              <a:gd name="connsiteY10" fmla="*/ 3193716 h 3609270"/>
              <a:gd name="connsiteX11" fmla="*/ 1591558 w 2635927"/>
              <a:gd name="connsiteY11" fmla="*/ 2494185 h 3609270"/>
              <a:gd name="connsiteX12" fmla="*/ 1591559 w 2635927"/>
              <a:gd name="connsiteY12" fmla="*/ 2445018 h 3609270"/>
              <a:gd name="connsiteX13" fmla="*/ 2292313 w 2635927"/>
              <a:gd name="connsiteY13" fmla="*/ 2445017 h 360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35927" h="3609270">
                <a:moveTo>
                  <a:pt x="2292313" y="0"/>
                </a:moveTo>
                <a:lnTo>
                  <a:pt x="2635927" y="0"/>
                </a:lnTo>
                <a:lnTo>
                  <a:pt x="2635927" y="2445017"/>
                </a:lnTo>
                <a:lnTo>
                  <a:pt x="2635926" y="2769757"/>
                </a:lnTo>
                <a:lnTo>
                  <a:pt x="2292314" y="2769757"/>
                </a:lnTo>
                <a:lnTo>
                  <a:pt x="1796824" y="2769757"/>
                </a:lnTo>
                <a:lnTo>
                  <a:pt x="685775" y="3606993"/>
                </a:lnTo>
                <a:lnTo>
                  <a:pt x="685775" y="3609270"/>
                </a:lnTo>
                <a:lnTo>
                  <a:pt x="0" y="3609270"/>
                </a:lnTo>
                <a:lnTo>
                  <a:pt x="0" y="3193716"/>
                </a:lnTo>
                <a:lnTo>
                  <a:pt x="663250" y="3193716"/>
                </a:lnTo>
                <a:lnTo>
                  <a:pt x="1591558" y="2494185"/>
                </a:lnTo>
                <a:lnTo>
                  <a:pt x="1591559" y="2445018"/>
                </a:lnTo>
                <a:lnTo>
                  <a:pt x="2292313" y="2445017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A8BC46-0FB8-41CF-A97B-094548FBE9B8}"/>
              </a:ext>
            </a:extLst>
          </p:cNvPr>
          <p:cNvGrpSpPr/>
          <p:nvPr userDrawn="1"/>
        </p:nvGrpSpPr>
        <p:grpSpPr>
          <a:xfrm flipH="1">
            <a:off x="3358948" y="1068270"/>
            <a:ext cx="2180492" cy="2360730"/>
            <a:chOff x="4264372" y="1743186"/>
            <a:chExt cx="3736628" cy="4048014"/>
          </a:xfrm>
        </p:grpSpPr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E33780AB-689D-4A28-85C0-09EF3F9EA918}"/>
                </a:ext>
              </a:extLst>
            </p:cNvPr>
            <p:cNvSpPr/>
            <p:nvPr/>
          </p:nvSpPr>
          <p:spPr>
            <a:xfrm>
              <a:off x="4264372" y="1743186"/>
              <a:ext cx="3736628" cy="4048014"/>
            </a:xfrm>
            <a:custGeom>
              <a:avLst/>
              <a:gdLst>
                <a:gd name="connsiteX0" fmla="*/ 0 w 3736628"/>
                <a:gd name="connsiteY0" fmla="*/ 0 h 4048014"/>
                <a:gd name="connsiteX1" fmla="*/ 3736628 w 3736628"/>
                <a:gd name="connsiteY1" fmla="*/ 0 h 4048014"/>
                <a:gd name="connsiteX2" fmla="*/ 3736628 w 3736628"/>
                <a:gd name="connsiteY2" fmla="*/ 3133614 h 4048014"/>
                <a:gd name="connsiteX3" fmla="*/ 2785125 w 3736628"/>
                <a:gd name="connsiteY3" fmla="*/ 3133614 h 4048014"/>
                <a:gd name="connsiteX4" fmla="*/ 1583512 w 3736628"/>
                <a:gd name="connsiteY4" fmla="*/ 4048014 h 4048014"/>
                <a:gd name="connsiteX5" fmla="*/ 1307996 w 3736628"/>
                <a:gd name="connsiteY5" fmla="*/ 4048014 h 4048014"/>
                <a:gd name="connsiteX6" fmla="*/ 936765 w 3736628"/>
                <a:gd name="connsiteY6" fmla="*/ 4048014 h 4048014"/>
                <a:gd name="connsiteX7" fmla="*/ 936765 w 3736628"/>
                <a:gd name="connsiteY7" fmla="*/ 3552714 h 4048014"/>
                <a:gd name="connsiteX8" fmla="*/ 936765 w 3736628"/>
                <a:gd name="connsiteY8" fmla="*/ 3133614 h 4048014"/>
                <a:gd name="connsiteX9" fmla="*/ 0 w 3736628"/>
                <a:gd name="connsiteY9" fmla="*/ 3133614 h 404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6628" h="4048014">
                  <a:moveTo>
                    <a:pt x="0" y="0"/>
                  </a:moveTo>
                  <a:lnTo>
                    <a:pt x="3736628" y="0"/>
                  </a:lnTo>
                  <a:lnTo>
                    <a:pt x="3736628" y="3133614"/>
                  </a:lnTo>
                  <a:lnTo>
                    <a:pt x="2785125" y="3133614"/>
                  </a:lnTo>
                  <a:lnTo>
                    <a:pt x="1583512" y="4048014"/>
                  </a:lnTo>
                  <a:lnTo>
                    <a:pt x="1307996" y="4048014"/>
                  </a:lnTo>
                  <a:lnTo>
                    <a:pt x="936765" y="4048014"/>
                  </a:lnTo>
                  <a:lnTo>
                    <a:pt x="936765" y="3552714"/>
                  </a:lnTo>
                  <a:lnTo>
                    <a:pt x="936765" y="3133614"/>
                  </a:lnTo>
                  <a:lnTo>
                    <a:pt x="0" y="31336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E6F0C30F-4BD0-4263-8C60-958C9E0ADA81}"/>
                </a:ext>
              </a:extLst>
            </p:cNvPr>
            <p:cNvSpPr/>
            <p:nvPr/>
          </p:nvSpPr>
          <p:spPr>
            <a:xfrm rot="5400000">
              <a:off x="4463741" y="2316644"/>
              <a:ext cx="3337890" cy="2971800"/>
            </a:xfrm>
            <a:custGeom>
              <a:avLst/>
              <a:gdLst>
                <a:gd name="connsiteX0" fmla="*/ 0 w 3337890"/>
                <a:gd name="connsiteY0" fmla="*/ 2971800 h 2971800"/>
                <a:gd name="connsiteX1" fmla="*/ 0 w 3337890"/>
                <a:gd name="connsiteY1" fmla="*/ 0 h 2971800"/>
                <a:gd name="connsiteX2" fmla="*/ 2362200 w 3337890"/>
                <a:gd name="connsiteY2" fmla="*/ 0 h 2971800"/>
                <a:gd name="connsiteX3" fmla="*/ 2362200 w 3337890"/>
                <a:gd name="connsiteY3" fmla="*/ 767800 h 2971800"/>
                <a:gd name="connsiteX4" fmla="*/ 3337890 w 3337890"/>
                <a:gd name="connsiteY4" fmla="*/ 2050144 h 2971800"/>
                <a:gd name="connsiteX5" fmla="*/ 2362200 w 3337890"/>
                <a:gd name="connsiteY5" fmla="*/ 2050144 h 2971800"/>
                <a:gd name="connsiteX6" fmla="*/ 2362200 w 3337890"/>
                <a:gd name="connsiteY6" fmla="*/ 297180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890" h="2971800">
                  <a:moveTo>
                    <a:pt x="0" y="2971800"/>
                  </a:moveTo>
                  <a:lnTo>
                    <a:pt x="0" y="0"/>
                  </a:lnTo>
                  <a:lnTo>
                    <a:pt x="2362200" y="0"/>
                  </a:lnTo>
                  <a:lnTo>
                    <a:pt x="2362200" y="767800"/>
                  </a:lnTo>
                  <a:lnTo>
                    <a:pt x="3337890" y="2050144"/>
                  </a:lnTo>
                  <a:lnTo>
                    <a:pt x="2362200" y="2050144"/>
                  </a:lnTo>
                  <a:lnTo>
                    <a:pt x="2362200" y="29718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Freeform 11">
            <a:extLst>
              <a:ext uri="{FF2B5EF4-FFF2-40B4-BE49-F238E27FC236}">
                <a16:creationId xmlns:a16="http://schemas.microsoft.com/office/drawing/2014/main" id="{35C9EC39-D85D-437C-A1FE-C34AD8EF0512}"/>
              </a:ext>
            </a:extLst>
          </p:cNvPr>
          <p:cNvSpPr/>
          <p:nvPr userDrawn="1"/>
        </p:nvSpPr>
        <p:spPr>
          <a:xfrm>
            <a:off x="5545012" y="2282729"/>
            <a:ext cx="2635927" cy="3607025"/>
          </a:xfrm>
          <a:custGeom>
            <a:avLst/>
            <a:gdLst>
              <a:gd name="connsiteX0" fmla="*/ 2292313 w 2635927"/>
              <a:gd name="connsiteY0" fmla="*/ 0 h 3609270"/>
              <a:gd name="connsiteX1" fmla="*/ 2635927 w 2635927"/>
              <a:gd name="connsiteY1" fmla="*/ 0 h 3609270"/>
              <a:gd name="connsiteX2" fmla="*/ 2635927 w 2635927"/>
              <a:gd name="connsiteY2" fmla="*/ 2445017 h 3609270"/>
              <a:gd name="connsiteX3" fmla="*/ 2635926 w 2635927"/>
              <a:gd name="connsiteY3" fmla="*/ 2769757 h 3609270"/>
              <a:gd name="connsiteX4" fmla="*/ 2292314 w 2635927"/>
              <a:gd name="connsiteY4" fmla="*/ 2769757 h 3609270"/>
              <a:gd name="connsiteX5" fmla="*/ 1796824 w 2635927"/>
              <a:gd name="connsiteY5" fmla="*/ 2769757 h 3609270"/>
              <a:gd name="connsiteX6" fmla="*/ 685775 w 2635927"/>
              <a:gd name="connsiteY6" fmla="*/ 3606993 h 3609270"/>
              <a:gd name="connsiteX7" fmla="*/ 685775 w 2635927"/>
              <a:gd name="connsiteY7" fmla="*/ 3609270 h 3609270"/>
              <a:gd name="connsiteX8" fmla="*/ 0 w 2635927"/>
              <a:gd name="connsiteY8" fmla="*/ 3609270 h 3609270"/>
              <a:gd name="connsiteX9" fmla="*/ 0 w 2635927"/>
              <a:gd name="connsiteY9" fmla="*/ 3193716 h 3609270"/>
              <a:gd name="connsiteX10" fmla="*/ 663250 w 2635927"/>
              <a:gd name="connsiteY10" fmla="*/ 3193716 h 3609270"/>
              <a:gd name="connsiteX11" fmla="*/ 1591558 w 2635927"/>
              <a:gd name="connsiteY11" fmla="*/ 2494185 h 3609270"/>
              <a:gd name="connsiteX12" fmla="*/ 1591559 w 2635927"/>
              <a:gd name="connsiteY12" fmla="*/ 2445018 h 3609270"/>
              <a:gd name="connsiteX13" fmla="*/ 2292313 w 2635927"/>
              <a:gd name="connsiteY13" fmla="*/ 2445017 h 360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35927" h="3609270">
                <a:moveTo>
                  <a:pt x="2292313" y="0"/>
                </a:moveTo>
                <a:lnTo>
                  <a:pt x="2635927" y="0"/>
                </a:lnTo>
                <a:lnTo>
                  <a:pt x="2635927" y="2445017"/>
                </a:lnTo>
                <a:lnTo>
                  <a:pt x="2635926" y="2769757"/>
                </a:lnTo>
                <a:lnTo>
                  <a:pt x="2292314" y="2769757"/>
                </a:lnTo>
                <a:lnTo>
                  <a:pt x="1796824" y="2769757"/>
                </a:lnTo>
                <a:lnTo>
                  <a:pt x="685775" y="3606993"/>
                </a:lnTo>
                <a:lnTo>
                  <a:pt x="685775" y="3609270"/>
                </a:lnTo>
                <a:lnTo>
                  <a:pt x="0" y="3609270"/>
                </a:lnTo>
                <a:lnTo>
                  <a:pt x="0" y="3193716"/>
                </a:lnTo>
                <a:lnTo>
                  <a:pt x="663250" y="3193716"/>
                </a:lnTo>
                <a:lnTo>
                  <a:pt x="1591558" y="2494185"/>
                </a:lnTo>
                <a:lnTo>
                  <a:pt x="1591559" y="2445018"/>
                </a:lnTo>
                <a:lnTo>
                  <a:pt x="2292313" y="2445017"/>
                </a:lnTo>
                <a:close/>
              </a:path>
            </a:pathLst>
          </a:custGeom>
          <a:pattFill prst="wdDnDiag">
            <a:fgClr>
              <a:schemeClr val="accent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callout box">
            <a:extLst>
              <a:ext uri="{FF2B5EF4-FFF2-40B4-BE49-F238E27FC236}">
                <a16:creationId xmlns:a16="http://schemas.microsoft.com/office/drawing/2014/main" id="{FA5F4A54-BA4A-45DF-BEFE-CAEC2029A2B4}"/>
              </a:ext>
            </a:extLst>
          </p:cNvPr>
          <p:cNvGrpSpPr/>
          <p:nvPr userDrawn="1"/>
        </p:nvGrpSpPr>
        <p:grpSpPr>
          <a:xfrm>
            <a:off x="4264373" y="1744235"/>
            <a:ext cx="3736627" cy="4045496"/>
            <a:chOff x="4264372" y="1743186"/>
            <a:chExt cx="3736628" cy="4048014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C1D03A89-6058-44BB-B1BE-58FB6192A463}"/>
                </a:ext>
              </a:extLst>
            </p:cNvPr>
            <p:cNvSpPr/>
            <p:nvPr/>
          </p:nvSpPr>
          <p:spPr>
            <a:xfrm>
              <a:off x="4264372" y="1743186"/>
              <a:ext cx="3736628" cy="4048014"/>
            </a:xfrm>
            <a:custGeom>
              <a:avLst/>
              <a:gdLst>
                <a:gd name="connsiteX0" fmla="*/ 0 w 3736628"/>
                <a:gd name="connsiteY0" fmla="*/ 0 h 4048014"/>
                <a:gd name="connsiteX1" fmla="*/ 3736628 w 3736628"/>
                <a:gd name="connsiteY1" fmla="*/ 0 h 4048014"/>
                <a:gd name="connsiteX2" fmla="*/ 3736628 w 3736628"/>
                <a:gd name="connsiteY2" fmla="*/ 3133614 h 4048014"/>
                <a:gd name="connsiteX3" fmla="*/ 2785125 w 3736628"/>
                <a:gd name="connsiteY3" fmla="*/ 3133614 h 4048014"/>
                <a:gd name="connsiteX4" fmla="*/ 1583512 w 3736628"/>
                <a:gd name="connsiteY4" fmla="*/ 4048014 h 4048014"/>
                <a:gd name="connsiteX5" fmla="*/ 1307996 w 3736628"/>
                <a:gd name="connsiteY5" fmla="*/ 4048014 h 4048014"/>
                <a:gd name="connsiteX6" fmla="*/ 936765 w 3736628"/>
                <a:gd name="connsiteY6" fmla="*/ 4048014 h 4048014"/>
                <a:gd name="connsiteX7" fmla="*/ 936765 w 3736628"/>
                <a:gd name="connsiteY7" fmla="*/ 3552714 h 4048014"/>
                <a:gd name="connsiteX8" fmla="*/ 936765 w 3736628"/>
                <a:gd name="connsiteY8" fmla="*/ 3133614 h 4048014"/>
                <a:gd name="connsiteX9" fmla="*/ 0 w 3736628"/>
                <a:gd name="connsiteY9" fmla="*/ 3133614 h 404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6628" h="4048014">
                  <a:moveTo>
                    <a:pt x="0" y="0"/>
                  </a:moveTo>
                  <a:lnTo>
                    <a:pt x="3736628" y="0"/>
                  </a:lnTo>
                  <a:lnTo>
                    <a:pt x="3736628" y="3133614"/>
                  </a:lnTo>
                  <a:lnTo>
                    <a:pt x="2785125" y="3133614"/>
                  </a:lnTo>
                  <a:lnTo>
                    <a:pt x="1583512" y="4048014"/>
                  </a:lnTo>
                  <a:lnTo>
                    <a:pt x="1307996" y="4048014"/>
                  </a:lnTo>
                  <a:lnTo>
                    <a:pt x="936765" y="4048014"/>
                  </a:lnTo>
                  <a:lnTo>
                    <a:pt x="936765" y="3552714"/>
                  </a:lnTo>
                  <a:lnTo>
                    <a:pt x="936765" y="3133614"/>
                  </a:lnTo>
                  <a:lnTo>
                    <a:pt x="0" y="31336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3D2F6A3-C363-4979-A76F-78639349CD2F}"/>
                </a:ext>
              </a:extLst>
            </p:cNvPr>
            <p:cNvSpPr/>
            <p:nvPr/>
          </p:nvSpPr>
          <p:spPr>
            <a:xfrm rot="5400000">
              <a:off x="4463741" y="2316644"/>
              <a:ext cx="3337890" cy="2971800"/>
            </a:xfrm>
            <a:custGeom>
              <a:avLst/>
              <a:gdLst>
                <a:gd name="connsiteX0" fmla="*/ 0 w 3337890"/>
                <a:gd name="connsiteY0" fmla="*/ 2971800 h 2971800"/>
                <a:gd name="connsiteX1" fmla="*/ 0 w 3337890"/>
                <a:gd name="connsiteY1" fmla="*/ 0 h 2971800"/>
                <a:gd name="connsiteX2" fmla="*/ 2362200 w 3337890"/>
                <a:gd name="connsiteY2" fmla="*/ 0 h 2971800"/>
                <a:gd name="connsiteX3" fmla="*/ 2362200 w 3337890"/>
                <a:gd name="connsiteY3" fmla="*/ 767800 h 2971800"/>
                <a:gd name="connsiteX4" fmla="*/ 3337890 w 3337890"/>
                <a:gd name="connsiteY4" fmla="*/ 2050144 h 2971800"/>
                <a:gd name="connsiteX5" fmla="*/ 2362200 w 3337890"/>
                <a:gd name="connsiteY5" fmla="*/ 2050144 h 2971800"/>
                <a:gd name="connsiteX6" fmla="*/ 2362200 w 3337890"/>
                <a:gd name="connsiteY6" fmla="*/ 297180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7890" h="2971800">
                  <a:moveTo>
                    <a:pt x="0" y="2971800"/>
                  </a:moveTo>
                  <a:lnTo>
                    <a:pt x="0" y="0"/>
                  </a:lnTo>
                  <a:lnTo>
                    <a:pt x="2362200" y="0"/>
                  </a:lnTo>
                  <a:lnTo>
                    <a:pt x="2362200" y="767800"/>
                  </a:lnTo>
                  <a:lnTo>
                    <a:pt x="3337890" y="2050144"/>
                  </a:lnTo>
                  <a:lnTo>
                    <a:pt x="2362200" y="2050144"/>
                  </a:lnTo>
                  <a:lnTo>
                    <a:pt x="2362200" y="29718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5B2CA7-1152-424B-9D66-59736F50F6AF}"/>
              </a:ext>
            </a:extLst>
          </p:cNvPr>
          <p:cNvSpPr txBox="1"/>
          <p:nvPr userDrawn="1"/>
        </p:nvSpPr>
        <p:spPr>
          <a:xfrm flipH="1">
            <a:off x="5226026" y="2742522"/>
            <a:ext cx="1923605" cy="94076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0" tIns="91383" rIns="0" bIns="91383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997" b="1" dirty="0">
                <a:latin typeface="Arial Black" panose="020B0604020202020204" pitchFamily="34" charset="0"/>
                <a:cs typeface="Arial Black" panose="020B0604020202020204" pitchFamily="34" charset="0"/>
              </a:rPr>
              <a:t>Q&amp;A</a:t>
            </a:r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7FEEC74A-D044-4B88-9341-D435A8FF3469}"/>
              </a:ext>
            </a:extLst>
          </p:cNvPr>
          <p:cNvSpPr txBox="1">
            <a:spLocks/>
          </p:cNvSpPr>
          <p:nvPr userDrawn="1"/>
        </p:nvSpPr>
        <p:spPr>
          <a:xfrm>
            <a:off x="11493917" y="6515579"/>
            <a:ext cx="385862" cy="2061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14D1C-FE13-48D3-B904-0D2ADF1BF7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31" y="160645"/>
            <a:ext cx="1029102" cy="9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9C943-A4CE-463B-B5A8-0B6F7200F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0705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i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4DAB-D2C8-4378-9168-307EB559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A22443EE-9950-450A-A421-89DEECAA73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0" y="1"/>
            <a:ext cx="12359521" cy="70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F696B14-45C7-4A9E-8C94-89C9F644C882}"/>
              </a:ext>
            </a:extLst>
          </p:cNvPr>
          <p:cNvSpPr txBox="1">
            <a:spLocks/>
          </p:cNvSpPr>
          <p:nvPr userDrawn="1"/>
        </p:nvSpPr>
        <p:spPr>
          <a:xfrm>
            <a:off x="1138147" y="1763298"/>
            <a:ext cx="10083228" cy="25408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1" i="0" kern="1200" cap="none" spc="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defRPr>
            </a:lvl1pPr>
            <a:lvl2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44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88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832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77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US" sz="5999" dirty="0">
                <a:solidFill>
                  <a:schemeClr val="bg1"/>
                </a:solidFill>
              </a:rPr>
              <a:t>Business Applications Solution (BAS) Program</a:t>
            </a:r>
            <a:endParaRPr lang="en-US" sz="5999" i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EA50FB-97C4-4B80-B249-8588E369D0BF}"/>
              </a:ext>
            </a:extLst>
          </p:cNvPr>
          <p:cNvCxnSpPr/>
          <p:nvPr userDrawn="1"/>
        </p:nvCxnSpPr>
        <p:spPr>
          <a:xfrm flipV="1">
            <a:off x="1259293" y="3984006"/>
            <a:ext cx="8709346" cy="12811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8A8214-85A4-4374-AB10-630316B09CC4}"/>
              </a:ext>
            </a:extLst>
          </p:cNvPr>
          <p:cNvSpPr txBox="1"/>
          <p:nvPr userDrawn="1"/>
        </p:nvSpPr>
        <p:spPr>
          <a:xfrm>
            <a:off x="1166791" y="4147939"/>
            <a:ext cx="6909662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UNITED STATES  DEPARTMENT OF COMMERCE OFFICE OF FINANCIAL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B5CD2-40A5-4229-850E-F0A4FEFDC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" y="111143"/>
            <a:ext cx="1192761" cy="1148311"/>
          </a:xfrm>
          <a:prstGeom prst="flowChartConnector">
            <a:avLst/>
          </a:prstGeom>
          <a:effectLst>
            <a:softEdge rad="762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0C7C093-A7DC-40A3-920B-2BBA896A2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638" y="111142"/>
            <a:ext cx="2172549" cy="9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8DC123E9-512E-4587-9E0E-E5A182CCD9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729" y="5375339"/>
            <a:ext cx="3171476" cy="4856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4"/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A0813D-A7F1-4C01-A5C8-972517809A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451" y="3066030"/>
            <a:ext cx="10035332" cy="822135"/>
          </a:xfrm>
        </p:spPr>
        <p:txBody>
          <a:bodyPr/>
          <a:lstStyle>
            <a:lvl1pPr>
              <a:defRPr sz="5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88815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A4DAB-D2C8-4378-9168-307EB559B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A22443EE-9950-450A-A421-89DEECAA73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"/>
          <a:stretch/>
        </p:blipFill>
        <p:spPr bwMode="auto">
          <a:xfrm>
            <a:off x="0" y="1"/>
            <a:ext cx="12359521" cy="70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F696B14-45C7-4A9E-8C94-89C9F644C882}"/>
              </a:ext>
            </a:extLst>
          </p:cNvPr>
          <p:cNvSpPr txBox="1">
            <a:spLocks/>
          </p:cNvSpPr>
          <p:nvPr userDrawn="1"/>
        </p:nvSpPr>
        <p:spPr>
          <a:xfrm>
            <a:off x="1138147" y="1763298"/>
            <a:ext cx="10083228" cy="25408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1" i="0" kern="1200" cap="none" spc="0" baseline="0" dirty="0" smtClean="0">
                <a:solidFill>
                  <a:schemeClr val="tx1"/>
                </a:solidFill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defRPr>
            </a:lvl1pPr>
            <a:lvl2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3466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32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60944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121888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828328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2437771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35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US" sz="5999" dirty="0">
                <a:solidFill>
                  <a:schemeClr val="bg1"/>
                </a:solidFill>
              </a:rPr>
              <a:t>Business Applications Solution (BAS) Program</a:t>
            </a:r>
            <a:endParaRPr lang="en-US" sz="5999" i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EA50FB-97C4-4B80-B249-8588E369D0BF}"/>
              </a:ext>
            </a:extLst>
          </p:cNvPr>
          <p:cNvCxnSpPr/>
          <p:nvPr userDrawn="1"/>
        </p:nvCxnSpPr>
        <p:spPr>
          <a:xfrm flipV="1">
            <a:off x="1259293" y="3984006"/>
            <a:ext cx="8709346" cy="12811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8A8214-85A4-4374-AB10-630316B09CC4}"/>
              </a:ext>
            </a:extLst>
          </p:cNvPr>
          <p:cNvSpPr txBox="1"/>
          <p:nvPr userDrawn="1"/>
        </p:nvSpPr>
        <p:spPr>
          <a:xfrm>
            <a:off x="1166791" y="4147939"/>
            <a:ext cx="6909662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UNITED STATES  DEPARTMENT OF COMMERCE OFFICE OF FINANCIAL MANAGEMENT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B5CD2-40A5-4229-850E-F0A4FEFDC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5" y="111143"/>
            <a:ext cx="1192761" cy="1148311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201572-2F57-4D01-8426-B1BA75308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451" y="3066030"/>
            <a:ext cx="10035332" cy="822135"/>
          </a:xfrm>
        </p:spPr>
        <p:txBody>
          <a:bodyPr/>
          <a:lstStyle>
            <a:lvl1pPr>
              <a:defRPr sz="59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9D1878-D57A-41B5-9F3D-747817D8F4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41" y="111143"/>
            <a:ext cx="2358359" cy="12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4641F5-FE30-4FF3-8CBF-CECCBEB63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9729" y="5375339"/>
            <a:ext cx="3171476" cy="4856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9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Agenda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773F7B-DCDF-4FE1-B527-BA5FF343CD70}"/>
              </a:ext>
            </a:extLst>
          </p:cNvPr>
          <p:cNvGrpSpPr/>
          <p:nvPr userDrawn="1"/>
        </p:nvGrpSpPr>
        <p:grpSpPr>
          <a:xfrm>
            <a:off x="3793" y="1"/>
            <a:ext cx="5127987" cy="6854826"/>
            <a:chOff x="0" y="0"/>
            <a:chExt cx="5558319" cy="675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FF4A86-A4B0-44C8-A804-F2E5D0D8CD5E}"/>
                </a:ext>
              </a:extLst>
            </p:cNvPr>
            <p:cNvSpPr/>
            <p:nvPr/>
          </p:nvSpPr>
          <p:spPr>
            <a:xfrm>
              <a:off x="0" y="0"/>
              <a:ext cx="5558319" cy="6750121"/>
            </a:xfrm>
            <a:prstGeom prst="rect">
              <a:avLst/>
            </a:prstGeom>
            <a:solidFill>
              <a:srgbClr val="2C37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6" name="Picture 5" descr="A picture containing water, person, dark, large&#10;&#10;Description automatically generated">
              <a:extLst>
                <a:ext uri="{FF2B5EF4-FFF2-40B4-BE49-F238E27FC236}">
                  <a16:creationId xmlns:a16="http://schemas.microsoft.com/office/drawing/2014/main" id="{95874332-D36E-4B65-A069-68DFADBA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7" y="744582"/>
              <a:ext cx="5513642" cy="4885364"/>
            </a:xfrm>
            <a:prstGeom prst="rect">
              <a:avLst/>
            </a:prstGeom>
            <a:effectLst>
              <a:softEdge rad="54610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F25E20-7D2A-4C4C-8B78-DEFA2C58C5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FA4D6-F2CC-4C05-833C-36B0AEC659ED}"/>
              </a:ext>
            </a:extLst>
          </p:cNvPr>
          <p:cNvSpPr txBox="1"/>
          <p:nvPr userDrawn="1"/>
        </p:nvSpPr>
        <p:spPr>
          <a:xfrm>
            <a:off x="70664" y="5216852"/>
            <a:ext cx="4947716" cy="1529555"/>
          </a:xfrm>
          <a:prstGeom prst="rect">
            <a:avLst/>
          </a:prstGeom>
          <a:noFill/>
        </p:spPr>
        <p:txBody>
          <a:bodyPr wrap="square" lIns="0" tIns="0" rIns="0" bIns="45698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Structure.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Flexibility.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B5E6E-1612-4AD4-BD1F-C6BBA4054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31" y="160645"/>
            <a:ext cx="1029102" cy="9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324BFD-4C6B-4692-BE6E-B440FD5DB6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3813" y="624519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3E027C54-7F9D-44B8-B8C5-C716FDF775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23444" y="873471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18BFFD8-E8BC-427E-ABF9-05DE499117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9569" y="1662639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D5723F77-0287-452B-BFF7-1300D2B330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0087" y="1871717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42ECC1E-C923-460D-8199-CEA8B2723D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9569" y="2706740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E74A07B4-6048-4ADF-88CC-359B22EA4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9200" y="2904201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4940708-A1A3-42A3-9540-2DECEB55F7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19097" y="3739385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E74547CC-8115-4370-9166-B3B09F1EBC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28728" y="3936846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C89033-9E29-4454-AC80-1CBA717DC5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28626" y="4782340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FE9F3F7E-D351-47CA-93FF-EB22B64EDA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38257" y="4979801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2252794-9C2C-46FB-B8DC-E5DA2711A9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8626" y="5823190"/>
            <a:ext cx="1191090" cy="1034810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6895" b="1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 algn="ctr" defTabSz="913668">
              <a:spcBef>
                <a:spcPct val="0"/>
              </a:spcBef>
            </a:pPr>
            <a:r>
              <a:rPr lang="en-US" dirty="0"/>
              <a:t>6</a:t>
            </a:r>
          </a:p>
        </p:txBody>
      </p:sp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C3E39CA6-5C2C-4D65-9583-133E3B08AA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38257" y="6020650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i="0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marL="0" lvl="0" indent="0" algn="ctr" defTabSz="913668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06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84C5FCB-111D-4A46-9F0F-F1E7E5D974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60221" y="1982022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2</a:t>
            </a:r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BB50954-B922-437E-BE48-7D1A3D64108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60221" y="3014506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3</a:t>
            </a:r>
            <a:endParaRPr lang="en-US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0F20CEA-A070-4E45-AEE7-01289F13338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0221" y="4047151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4</a:t>
            </a:r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4BE9F38-9A4E-4D56-BF2D-FE73DA2A012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60221" y="5090106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5</a:t>
            </a:r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3C0FE58-898D-473F-A0B0-FF6FFA759E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0221" y="6133420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6</a:t>
            </a:r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0444674-726A-4B8B-8A0F-F38EF260D8A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0221" y="991650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1</a:t>
            </a:r>
            <a:endParaRPr lang="en-US" dirty="0"/>
          </a:p>
        </p:txBody>
      </p:sp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F1C22579-C323-4DA4-A9DC-724BAD6DE0BF}"/>
              </a:ext>
            </a:extLst>
          </p:cNvPr>
          <p:cNvSpPr txBox="1">
            <a:spLocks/>
          </p:cNvSpPr>
          <p:nvPr userDrawn="1"/>
        </p:nvSpPr>
        <p:spPr>
          <a:xfrm>
            <a:off x="11533897" y="6508623"/>
            <a:ext cx="345882" cy="213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5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Slide - parti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248906-E88A-461A-8E93-C8E4100ED1D4}"/>
              </a:ext>
            </a:extLst>
          </p:cNvPr>
          <p:cNvGrpSpPr/>
          <p:nvPr userDrawn="1"/>
        </p:nvGrpSpPr>
        <p:grpSpPr>
          <a:xfrm>
            <a:off x="3793" y="1"/>
            <a:ext cx="5127987" cy="6854826"/>
            <a:chOff x="0" y="0"/>
            <a:chExt cx="5558319" cy="675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FC101B-267D-45E5-A30B-2C5908AD2AB2}"/>
                </a:ext>
              </a:extLst>
            </p:cNvPr>
            <p:cNvSpPr/>
            <p:nvPr/>
          </p:nvSpPr>
          <p:spPr>
            <a:xfrm>
              <a:off x="0" y="0"/>
              <a:ext cx="5558319" cy="6750121"/>
            </a:xfrm>
            <a:prstGeom prst="rect">
              <a:avLst/>
            </a:prstGeom>
            <a:solidFill>
              <a:srgbClr val="2C37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6" name="Picture 5" descr="A picture containing water, person, dark, large&#10;&#10;Description automatically generated">
              <a:extLst>
                <a:ext uri="{FF2B5EF4-FFF2-40B4-BE49-F238E27FC236}">
                  <a16:creationId xmlns:a16="http://schemas.microsoft.com/office/drawing/2014/main" id="{70FA2EC5-A97C-4C20-8992-08157DDE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7" y="744582"/>
              <a:ext cx="5513642" cy="4885364"/>
            </a:xfrm>
            <a:prstGeom prst="rect">
              <a:avLst/>
            </a:prstGeom>
            <a:effectLst>
              <a:softEdge rad="5461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8DEC4D-7F70-46AD-BFA5-725E2205197F}"/>
              </a:ext>
            </a:extLst>
          </p:cNvPr>
          <p:cNvSpPr txBox="1"/>
          <p:nvPr userDrawn="1"/>
        </p:nvSpPr>
        <p:spPr>
          <a:xfrm>
            <a:off x="1408275" y="262777"/>
            <a:ext cx="3016105" cy="784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034">
              <a:defRPr/>
            </a:pPr>
            <a:r>
              <a:rPr lang="en-US" sz="4498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D42B4E-5516-4985-B3A4-6F6724C61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27EDA0-2B2C-43B7-B4D1-173F11E676AD}"/>
              </a:ext>
            </a:extLst>
          </p:cNvPr>
          <p:cNvSpPr txBox="1"/>
          <p:nvPr userDrawn="1"/>
        </p:nvSpPr>
        <p:spPr>
          <a:xfrm>
            <a:off x="70664" y="5216852"/>
            <a:ext cx="4947716" cy="1529555"/>
          </a:xfrm>
          <a:prstGeom prst="rect">
            <a:avLst/>
          </a:prstGeom>
          <a:noFill/>
        </p:spPr>
        <p:txBody>
          <a:bodyPr wrap="square" lIns="0" tIns="0" rIns="0" bIns="45698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Structure.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Flexibility.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AD4B0-ADE4-4017-94D2-EC95B22BCAD1}"/>
              </a:ext>
            </a:extLst>
          </p:cNvPr>
          <p:cNvSpPr txBox="1"/>
          <p:nvPr userDrawn="1"/>
        </p:nvSpPr>
        <p:spPr>
          <a:xfrm>
            <a:off x="6994592" y="1581475"/>
            <a:ext cx="184688" cy="33826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3668">
              <a:defRPr/>
            </a:pPr>
            <a:endParaRPr lang="en-US" sz="1599" b="1" dirty="0">
              <a:solidFill>
                <a:srgbClr val="595959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802AE1-B6A0-48D6-A9AE-CEDAD4009F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0455" y="1215762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98073A2-8697-4116-99BC-0DBB5C7B97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0086" y="1464714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CFF3B8F6-2BC7-46A2-B069-4533F54FDF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9569" y="2390494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8FB01635-4F4E-4F44-8721-A90A04905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0086" y="2599572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B47475B-81A4-4323-8356-42D130953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9569" y="3504153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0A79F03F-56B6-4C62-AE4A-82DE39A6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0086" y="3701613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AE286EA-C944-4F23-A7D3-1D66019EF7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19097" y="4636165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100E9280-7984-48EB-B837-99A974317D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0086" y="4833625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D7E98232-263C-4025-AD00-E8CBEA64AB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28626" y="5748681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FCEDDBC3-CE80-4645-A19A-813ABD44D4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0086" y="5946142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745EBD53-0FD8-4227-B9C6-A53D970AD2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60221" y="1567143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1</a:t>
            </a: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F740230-D2F3-4291-835B-CA611F3F8C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60221" y="2738739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2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4A6B073C-260F-4986-9A0A-2714DFA112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0221" y="3840945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3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9934442-EBD7-4E3C-ACF6-326AC1665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60221" y="4993203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4</a:t>
            </a:r>
            <a:endParaRPr lang="en-US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9053B22C-8C7C-4850-BD2F-618DD0852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0221" y="6133420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5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1A7E48-4036-47CE-80EF-567E79C4D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59" y="111117"/>
            <a:ext cx="2439353" cy="110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8A4B9F21-E84C-471A-B632-BECFB23AB5B7}"/>
              </a:ext>
            </a:extLst>
          </p:cNvPr>
          <p:cNvSpPr txBox="1">
            <a:spLocks/>
          </p:cNvSpPr>
          <p:nvPr userDrawn="1"/>
        </p:nvSpPr>
        <p:spPr>
          <a:xfrm>
            <a:off x="11533897" y="6508623"/>
            <a:ext cx="345882" cy="213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6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248906-E88A-461A-8E93-C8E4100ED1D4}"/>
              </a:ext>
            </a:extLst>
          </p:cNvPr>
          <p:cNvGrpSpPr/>
          <p:nvPr userDrawn="1"/>
        </p:nvGrpSpPr>
        <p:grpSpPr>
          <a:xfrm>
            <a:off x="3793" y="1"/>
            <a:ext cx="5127987" cy="6854826"/>
            <a:chOff x="0" y="0"/>
            <a:chExt cx="5558319" cy="675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FC101B-267D-45E5-A30B-2C5908AD2AB2}"/>
                </a:ext>
              </a:extLst>
            </p:cNvPr>
            <p:cNvSpPr/>
            <p:nvPr/>
          </p:nvSpPr>
          <p:spPr>
            <a:xfrm>
              <a:off x="0" y="0"/>
              <a:ext cx="5558319" cy="6750121"/>
            </a:xfrm>
            <a:prstGeom prst="rect">
              <a:avLst/>
            </a:prstGeom>
            <a:solidFill>
              <a:srgbClr val="2C37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6" name="Picture 5" descr="A picture containing water, person, dark, large&#10;&#10;Description automatically generated">
              <a:extLst>
                <a:ext uri="{FF2B5EF4-FFF2-40B4-BE49-F238E27FC236}">
                  <a16:creationId xmlns:a16="http://schemas.microsoft.com/office/drawing/2014/main" id="{70FA2EC5-A97C-4C20-8992-08157DDE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7" y="744582"/>
              <a:ext cx="5513642" cy="4885364"/>
            </a:xfrm>
            <a:prstGeom prst="rect">
              <a:avLst/>
            </a:prstGeom>
            <a:effectLst>
              <a:softEdge rad="5461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8DEC4D-7F70-46AD-BFA5-725E2205197F}"/>
              </a:ext>
            </a:extLst>
          </p:cNvPr>
          <p:cNvSpPr txBox="1"/>
          <p:nvPr userDrawn="1"/>
        </p:nvSpPr>
        <p:spPr>
          <a:xfrm>
            <a:off x="1408275" y="262777"/>
            <a:ext cx="3016105" cy="7844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034">
              <a:defRPr/>
            </a:pPr>
            <a:r>
              <a:rPr lang="en-US" sz="4498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D42B4E-5516-4985-B3A4-6F6724C61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27EDA0-2B2C-43B7-B4D1-173F11E676AD}"/>
              </a:ext>
            </a:extLst>
          </p:cNvPr>
          <p:cNvSpPr txBox="1"/>
          <p:nvPr userDrawn="1"/>
        </p:nvSpPr>
        <p:spPr>
          <a:xfrm>
            <a:off x="70664" y="5216852"/>
            <a:ext cx="4947716" cy="1529555"/>
          </a:xfrm>
          <a:prstGeom prst="rect">
            <a:avLst/>
          </a:prstGeom>
          <a:noFill/>
        </p:spPr>
        <p:txBody>
          <a:bodyPr wrap="square" lIns="0" tIns="0" rIns="0" bIns="45698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Structure.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Flexibility.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AD4B0-ADE4-4017-94D2-EC95B22BCAD1}"/>
              </a:ext>
            </a:extLst>
          </p:cNvPr>
          <p:cNvSpPr txBox="1"/>
          <p:nvPr userDrawn="1"/>
        </p:nvSpPr>
        <p:spPr>
          <a:xfrm>
            <a:off x="6994592" y="1581475"/>
            <a:ext cx="184688" cy="338266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3668">
              <a:defRPr/>
            </a:pPr>
            <a:endParaRPr lang="en-US" sz="1599" b="1" dirty="0">
              <a:solidFill>
                <a:srgbClr val="595959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802AE1-B6A0-48D6-A9AE-CEDAD4009F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0455" y="1215762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98073A2-8697-4116-99BC-0DBB5C7B97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0086" y="1464714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CFF3B8F6-2BC7-46A2-B069-4533F54FDF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9569" y="2390494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8FB01635-4F4E-4F44-8721-A90A04905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0086" y="2599572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0B47475B-81A4-4323-8356-42D130953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9569" y="3504153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0A79F03F-56B6-4C62-AE4A-82DE39A6F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0086" y="3701613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0AE286EA-C944-4F23-A7D3-1D66019EF7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19097" y="4636165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100E9280-7984-48EB-B837-99A974317D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0086" y="4833625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7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D7E98232-263C-4025-AD00-E8CBEA64AB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28626" y="5748681"/>
            <a:ext cx="1191090" cy="1034810"/>
          </a:xfrm>
        </p:spPr>
        <p:txBody>
          <a:bodyPr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6895" b="1" kern="1200" dirty="0">
                <a:solidFill>
                  <a:schemeClr val="bg2">
                    <a:lumMod val="90000"/>
                    <a:alpha val="25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FCEDDBC3-CE80-4645-A19A-813ABD44D4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0086" y="5946142"/>
            <a:ext cx="771826" cy="733255"/>
          </a:xfrm>
        </p:spPr>
        <p:txBody>
          <a:bodyPr anchor="ctr"/>
          <a:lstStyle>
            <a:lvl1pPr algn="ctr" defTabSz="913668" rtl="0" fontAlgn="base">
              <a:spcBef>
                <a:spcPct val="0"/>
              </a:spcBef>
              <a:spcAft>
                <a:spcPct val="0"/>
              </a:spcAft>
              <a:defRPr lang="en-US" sz="2997" b="1" kern="1200" dirty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745EBD53-0FD8-4227-B9C6-A53D970AD2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60221" y="1567143"/>
            <a:ext cx="3687615" cy="512643"/>
          </a:xfrm>
        </p:spPr>
        <p:txBody>
          <a:bodyPr/>
          <a:lstStyle>
            <a:lvl1pPr>
              <a:defRPr b="1">
                <a:solidFill>
                  <a:srgbClr val="595959"/>
                </a:solidFill>
                <a:latin typeface="Poppins"/>
              </a:defRPr>
            </a:lvl1pPr>
          </a:lstStyle>
          <a:p>
            <a:pPr lvl="0"/>
            <a:r>
              <a:rPr lang="en-US" b="1" dirty="0">
                <a:latin typeface="Poppins"/>
              </a:rPr>
              <a:t>Item 1</a:t>
            </a:r>
            <a:endParaRPr lang="en-US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F740230-D2F3-4291-835B-CA611F3F8C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60221" y="2738739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2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4A6B073C-260F-4986-9A0A-2714DFA112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0221" y="3840945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3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09934442-EBD7-4E3C-ACF6-326AC16658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60221" y="4993203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4</a:t>
            </a:r>
            <a:endParaRPr lang="en-US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9053B22C-8C7C-4850-BD2F-618DD08525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60221" y="6133420"/>
            <a:ext cx="3687615" cy="512643"/>
          </a:xfrm>
        </p:spPr>
        <p:txBody>
          <a:bodyPr/>
          <a:lstStyle>
            <a:lvl1pPr>
              <a:defRPr lang="en-US" sz="2400" b="1" i="0" kern="1200" dirty="0">
                <a:solidFill>
                  <a:srgbClr val="595959"/>
                </a:solidFill>
                <a:latin typeface="Poppins"/>
                <a:ea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b="1" dirty="0">
                <a:latin typeface="Poppins"/>
              </a:rPr>
              <a:t>Item 5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E6A9CA-0A77-4F64-9B6A-7267DD7BC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84" y="111117"/>
            <a:ext cx="2092685" cy="10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9">
            <a:extLst>
              <a:ext uri="{FF2B5EF4-FFF2-40B4-BE49-F238E27FC236}">
                <a16:creationId xmlns:a16="http://schemas.microsoft.com/office/drawing/2014/main" id="{504E538A-F0AB-4724-AD3D-DCFB68E01FDE}"/>
              </a:ext>
            </a:extLst>
          </p:cNvPr>
          <p:cNvSpPr txBox="1">
            <a:spLocks/>
          </p:cNvSpPr>
          <p:nvPr userDrawn="1"/>
        </p:nvSpPr>
        <p:spPr>
          <a:xfrm>
            <a:off x="11493917" y="6515579"/>
            <a:ext cx="385862" cy="2061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82DE918C-BDE3-4772-9E37-263C8FDFD7C2}"/>
              </a:ext>
            </a:extLst>
          </p:cNvPr>
          <p:cNvSpPr txBox="1">
            <a:spLocks/>
          </p:cNvSpPr>
          <p:nvPr userDrawn="1"/>
        </p:nvSpPr>
        <p:spPr>
          <a:xfrm>
            <a:off x="11533897" y="6508623"/>
            <a:ext cx="345882" cy="213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>
                    <a:alpha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9AC08D-23A9-440E-BCB9-AA1E9877CC38}" type="slidenum">
              <a:rPr lang="en-US" sz="1100">
                <a:latin typeface="Arial" panose="020B0604020202020204" pitchFamily="34" charset="0"/>
              </a:rPr>
              <a:pPr/>
              <a:t>‹#›</a:t>
            </a:fld>
            <a:endParaRPr lang="en-US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6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457716" y="370428"/>
            <a:ext cx="9147752" cy="515327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>
              <a:defRPr sz="3598" spc="-150"/>
            </a:lvl1pPr>
          </a:lstStyle>
          <a:p>
            <a:r>
              <a:rPr lang="en-US" dirty="0"/>
              <a:t>INSERT MAIN TITLE AT 36PT min 30PT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457715" y="872023"/>
            <a:ext cx="6927560" cy="515327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buNone/>
              <a:defRPr lang="en-US" sz="1999" b="1" i="0" kern="1200" cap="all" spc="-100" baseline="0" dirty="0">
                <a:solidFill>
                  <a:schemeClr val="accent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/>
              <a:t>CLICK TO EDIT in 20pt Font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8C00A-A993-475C-BB00-0FF3F9C20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1202233" y="6155791"/>
            <a:ext cx="490750" cy="543571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0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B600805-599B-41E3-A23C-F736EE0BBE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64370" y="6517501"/>
            <a:ext cx="5717232" cy="206327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en-GB" dirty="0"/>
              <a:t>Insert a footer for copyright if needed.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B68F75-325F-4043-A69C-914EAB414D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7716" y="2072139"/>
            <a:ext cx="8966527" cy="2755919"/>
          </a:xfrm>
        </p:spPr>
        <p:txBody>
          <a:bodyPr/>
          <a:lstStyle>
            <a:lvl1pPr marL="0" marR="0" indent="0" algn="l" defTabSz="914217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595959"/>
                </a:solidFill>
                <a:latin typeface="Arial Black" panose="020B0A04020102020204" pitchFamily="34" charset="0"/>
              </a:defRPr>
            </a:lvl1pPr>
            <a:lvl2pPr marL="215957" marR="0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200">
                <a:solidFill>
                  <a:srgbClr val="595959"/>
                </a:solidFill>
              </a:defRPr>
            </a:lvl2pPr>
            <a:lvl3pPr marL="431914" marR="0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 sz="2000">
                <a:solidFill>
                  <a:srgbClr val="595959"/>
                </a:solidFill>
              </a:defRPr>
            </a:lvl3pPr>
            <a:lvl4pPr marL="611878" marR="0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rgbClr val="595959"/>
                </a:solidFill>
              </a:defRPr>
            </a:lvl4pPr>
            <a:lvl5pPr marL="647870" marR="0" indent="0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595959"/>
                </a:solidFill>
              </a:defRPr>
            </a:lvl5pPr>
          </a:lstStyle>
          <a:p>
            <a:pPr marL="0" marR="0" lvl="0" indent="0" algn="l" defTabSz="914217" rtl="0" eaLnBrk="1" fontAlgn="base" latinLnBrk="0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Write your major statements in Arial Black, 24pt font.</a:t>
            </a:r>
          </a:p>
          <a:p>
            <a:pPr marL="215957" marR="0" lvl="1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first-level bullets in Arial, 22pt font.</a:t>
            </a:r>
          </a:p>
          <a:p>
            <a:pPr marL="431914" marR="0" lvl="2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second-level bullets in Arial, 20pt font.</a:t>
            </a:r>
          </a:p>
          <a:p>
            <a:pPr marL="611878" marR="0" lvl="3" indent="-215957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third-level bullets in Arial, 18pt font.</a:t>
            </a:r>
          </a:p>
          <a:p>
            <a:pPr marL="647870" marR="0" lvl="4" indent="0" algn="l" defTabSz="914217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Write fourth-level bullets in Arial, 16pt font.</a:t>
            </a:r>
          </a:p>
          <a:p>
            <a:pPr lvl="4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94E398-8E33-419E-A4CE-A66E1BE07B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231" y="160645"/>
            <a:ext cx="1029102" cy="9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E8C208-0A70-42F0-B759-7DF0A005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0" y="111118"/>
            <a:ext cx="1192485" cy="1148045"/>
          </a:xfrm>
          <a:prstGeom prst="flowChartConnector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411289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48C97281-AC10-46EE-BB0C-65598F9FC13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 bwMode="auto">
          <a:xfrm>
            <a:off x="-167521" y="0"/>
            <a:ext cx="12359521" cy="6858000"/>
          </a:xfrm>
          <a:prstGeom prst="rect">
            <a:avLst/>
          </a:prstGeom>
          <a:gradFill>
            <a:gsLst>
              <a:gs pos="20000">
                <a:schemeClr val="accent2">
                  <a:lumMod val="5000"/>
                  <a:lumOff val="9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45000">
                <a:srgbClr val="0739B2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6D16AA1-DE9D-4DA3-99B4-612FE2AE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-1495240" y="3493030"/>
            <a:ext cx="490750" cy="543571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0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272073-AB35-4FF2-AF80-C744164332B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379" y="2861807"/>
            <a:ext cx="6622462" cy="2266218"/>
          </a:xfrm>
        </p:spPr>
        <p:txBody>
          <a:bodyPr/>
          <a:lstStyle>
            <a:lvl1pPr>
              <a:defRPr sz="7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64962CC-D8CF-4F79-8FEB-1D0121F53316}"/>
              </a:ext>
            </a:extLst>
          </p:cNvPr>
          <p:cNvSpPr txBox="1">
            <a:spLocks/>
          </p:cNvSpPr>
          <p:nvPr userDrawn="1"/>
        </p:nvSpPr>
        <p:spPr>
          <a:xfrm flipH="1">
            <a:off x="11202233" y="6155791"/>
            <a:ext cx="490750" cy="543571"/>
          </a:xfrm>
          <a:prstGeom prst="rect">
            <a:avLst/>
          </a:prstGeom>
        </p:spPr>
        <p:txBody>
          <a:bodyPr vert="horz" wrap="square" lIns="0" tIns="60930" rIns="0" bIns="6093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094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2188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8283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4377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047213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656656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266097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875541" algn="l" defTabSz="121888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0CBDC3A-D49F-4631-A8C7-55D59B33E5FA}" type="slidenum">
              <a:rPr lang="en-US" sz="1000" smtClean="0"/>
              <a:pPr>
                <a:defRPr/>
              </a:pPr>
              <a:t>‹#›</a:t>
            </a:fld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CC6E79-33EB-4C9A-AD4C-B1D0D5647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770" r="7604" b="7325"/>
          <a:stretch/>
        </p:blipFill>
        <p:spPr>
          <a:xfrm>
            <a:off x="333506" y="190456"/>
            <a:ext cx="1029102" cy="100941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D105D7E-CAED-4630-A29A-E9726E0D1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63" y="158638"/>
            <a:ext cx="1038631" cy="9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Images, Stock Photos &amp; Vectors | Shutterstock">
            <a:extLst>
              <a:ext uri="{FF2B5EF4-FFF2-40B4-BE49-F238E27FC236}">
                <a16:creationId xmlns:a16="http://schemas.microsoft.com/office/drawing/2014/main" id="{6E2F3001-58E6-43B6-8752-58685C7DE9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 bwMode="auto">
          <a:xfrm>
            <a:off x="-167521" y="0"/>
            <a:ext cx="12359521" cy="6858000"/>
          </a:xfrm>
          <a:prstGeom prst="rect">
            <a:avLst/>
          </a:prstGeom>
          <a:gradFill>
            <a:gsLst>
              <a:gs pos="20000">
                <a:schemeClr val="accent2">
                  <a:lumMod val="5000"/>
                  <a:lumOff val="9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45000">
                <a:srgbClr val="0739B2"/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96F5C-8D8D-457C-8DB0-637ECCE9A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511FA937-9309-4EDC-8721-7C311E3E55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379" y="2861807"/>
            <a:ext cx="6622462" cy="2266218"/>
          </a:xfrm>
        </p:spPr>
        <p:txBody>
          <a:bodyPr/>
          <a:lstStyle>
            <a:lvl1pPr>
              <a:defRPr sz="7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4D3672-DE6A-4D47-B325-E312260DB6B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379" y="2861807"/>
            <a:ext cx="6622462" cy="2266218"/>
          </a:xfrm>
        </p:spPr>
        <p:txBody>
          <a:bodyPr/>
          <a:lstStyle>
            <a:lvl1pPr>
              <a:defRPr sz="7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FCCCB2-D916-4781-8290-F56E6590C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770" r="7604" b="7325"/>
          <a:stretch/>
        </p:blipFill>
        <p:spPr>
          <a:xfrm>
            <a:off x="333506" y="190456"/>
            <a:ext cx="1029102" cy="100941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93B0851-B3AF-413A-9892-C8EAD3F48B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63" y="158638"/>
            <a:ext cx="1038631" cy="9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4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78" y="1283994"/>
            <a:ext cx="11474082" cy="21450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Write your major statements in Arial Black, 24pt font.</a:t>
            </a:r>
          </a:p>
          <a:p>
            <a:pPr lvl="1"/>
            <a:r>
              <a:rPr lang="en-US" dirty="0"/>
              <a:t>Write first-level bullets in Arial, 22pt font.</a:t>
            </a:r>
          </a:p>
          <a:p>
            <a:pPr lvl="2"/>
            <a:r>
              <a:rPr lang="en-US" dirty="0"/>
              <a:t>Write second-level bullets in Arial, 20pt font.</a:t>
            </a:r>
          </a:p>
          <a:p>
            <a:pPr lvl="3"/>
            <a:r>
              <a:rPr lang="en-US" dirty="0"/>
              <a:t>Write third-level bullets in Arial, 18pt font</a:t>
            </a:r>
          </a:p>
          <a:p>
            <a:pPr lvl="4"/>
            <a:r>
              <a:rPr lang="en-US" dirty="0"/>
              <a:t>Write fourth-level bullets in Arial, 16pt font.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8065" y="190455"/>
            <a:ext cx="9714168" cy="543475"/>
          </a:xfrm>
          <a:prstGeom prst="rect">
            <a:avLst/>
          </a:prstGeom>
        </p:spPr>
        <p:txBody>
          <a:bodyPr vert="horz" lIns="0" tIns="60944" rIns="0" bIns="0" rtlCol="0" anchor="t" anchorCtr="0">
            <a:normAutofit/>
          </a:bodyPr>
          <a:lstStyle/>
          <a:p>
            <a:pPr lvl="0"/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11202233" y="6155791"/>
            <a:ext cx="490750" cy="543571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000" b="0" i="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Arial" charset="0"/>
        <a:defRPr lang="en-AU" sz="3599" b="1" i="0" kern="1200" cap="none" spc="0" baseline="0" dirty="0" smtClean="0">
          <a:solidFill>
            <a:schemeClr val="tx1"/>
          </a:solidFill>
          <a:latin typeface="Arial Black" panose="020B0604020202020204" pitchFamily="34" charset="0"/>
          <a:ea typeface="Roboto Black" panose="02000000000000000000" pitchFamily="2" charset="0"/>
          <a:cs typeface="Arial Black" panose="020B0604020202020204" pitchFamily="34" charset="0"/>
        </a:defRPr>
      </a:lvl1pPr>
      <a:lvl2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609321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1218641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827962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2437283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Font typeface="Arial" pitchFamily="34" charset="0"/>
        <a:buNone/>
        <a:defRPr sz="2400" b="0" i="0" kern="1200">
          <a:solidFill>
            <a:srgbClr val="595959"/>
          </a:solidFill>
          <a:latin typeface="Arial Black" panose="020B0A04020102020204" pitchFamily="34" charset="0"/>
          <a:ea typeface="Arial Black" panose="020B0A04020102020204" pitchFamily="34" charset="0"/>
          <a:cs typeface="Arial" panose="020B0604020202020204" pitchFamily="34" charset="0"/>
        </a:defRPr>
      </a:lvl1pPr>
      <a:lvl2pPr marL="215957" indent="-215957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22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31914" indent="-215957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‒"/>
        <a:tabLst/>
        <a:defRPr sz="20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11878" indent="-215957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8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647870" indent="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None/>
        <a:defRPr sz="1600" b="0" i="0" kern="1200">
          <a:solidFill>
            <a:srgbClr val="595959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3351263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584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905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225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21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41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62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83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04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25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44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566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9">
          <p15:clr>
            <a:srgbClr val="F26B43"/>
          </p15:clr>
        </p15:guide>
        <p15:guide id="2" pos="225">
          <p15:clr>
            <a:srgbClr val="F26B43"/>
          </p15:clr>
        </p15:guide>
        <p15:guide id="3" pos="7452">
          <p15:clr>
            <a:srgbClr val="F26B43"/>
          </p15:clr>
        </p15:guide>
        <p15:guide id="4" pos="1277">
          <p15:clr>
            <a:srgbClr val="F26B43"/>
          </p15:clr>
        </p15:guide>
        <p15:guide id="5" pos="1460">
          <p15:clr>
            <a:srgbClr val="F26B43"/>
          </p15:clr>
        </p15:guide>
        <p15:guide id="6" pos="2514">
          <p15:clr>
            <a:srgbClr val="F26B43"/>
          </p15:clr>
        </p15:guide>
        <p15:guide id="7" pos="2696">
          <p15:clr>
            <a:srgbClr val="F26B43"/>
          </p15:clr>
        </p15:guide>
        <p15:guide id="8" pos="3929">
          <p15:clr>
            <a:srgbClr val="F26B43"/>
          </p15:clr>
        </p15:guide>
        <p15:guide id="9" pos="3748">
          <p15:clr>
            <a:srgbClr val="F26B43"/>
          </p15:clr>
        </p15:guide>
        <p15:guide id="10" pos="4982">
          <p15:clr>
            <a:srgbClr val="F26B43"/>
          </p15:clr>
        </p15:guide>
        <p15:guide id="11" pos="5162">
          <p15:clr>
            <a:srgbClr val="F26B43"/>
          </p15:clr>
        </p15:guide>
        <p15:guide id="12" pos="6218">
          <p15:clr>
            <a:srgbClr val="F26B43"/>
          </p15:clr>
        </p15:guide>
        <p15:guide id="13" pos="6399">
          <p15:clr>
            <a:srgbClr val="F26B43"/>
          </p15:clr>
        </p15:guide>
        <p15:guide id="14" orient="horz" pos="807">
          <p15:clr>
            <a:srgbClr val="F26B43"/>
          </p15:clr>
        </p15:guide>
        <p15:guide id="15" orient="horz" pos="876">
          <p15:clr>
            <a:srgbClr val="F26B43"/>
          </p15:clr>
        </p15:guide>
        <p15:guide id="16" orient="horz" pos="4031">
          <p15:clr>
            <a:srgbClr val="F26B43"/>
          </p15:clr>
        </p15:guide>
        <p15:guide id="17" orient="horz" pos="597">
          <p15:clr>
            <a:srgbClr val="F26B43"/>
          </p15:clr>
        </p15:guide>
        <p15:guide id="18" orient="horz" pos="2435">
          <p15:clr>
            <a:srgbClr val="F26B43"/>
          </p15:clr>
        </p15:guide>
        <p15:guide id="19" orient="horz" pos="3756">
          <p15:clr>
            <a:srgbClr val="F26B43"/>
          </p15:clr>
        </p15:guide>
        <p15:guide id="20" orient="horz" pos="41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A20D3-E26B-4200-A73F-4FFB06C58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fld id="{90CBDC3A-D49F-4631-A8C7-55D59B33E5FA}" type="slidenum">
              <a:rPr lang="en-US">
                <a:solidFill>
                  <a:prstClr val="black">
                    <a:alpha val="50000"/>
                  </a:prstClr>
                </a:solidFill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>
                  <a:alpha val="50000"/>
                </a:prstClr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6CDA059-8430-4F8E-A1F0-05CF237C06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9729" y="3124464"/>
            <a:ext cx="11122630" cy="822135"/>
          </a:xfrm>
        </p:spPr>
        <p:txBody>
          <a:bodyPr/>
          <a:lstStyle/>
          <a:p>
            <a:r>
              <a:rPr lang="en-US" sz="4800" i="1" dirty="0"/>
              <a:t>Global Design Close Out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C7762D1-4CF0-4220-814F-4118F8A33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175563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BF88E-9D51-4A7F-885B-CCB9BF9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design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43353-1FA4-426E-9A8B-55D019FA01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Gd artifacts to serve as the baseline for Cs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BF0E7CE6-E4F0-4AB2-8DD8-08F0682E935B}"/>
              </a:ext>
            </a:extLst>
          </p:cNvPr>
          <p:cNvSpPr/>
          <p:nvPr/>
        </p:nvSpPr>
        <p:spPr>
          <a:xfrm>
            <a:off x="3743996" y="4708548"/>
            <a:ext cx="2924260" cy="63460"/>
          </a:xfrm>
          <a:prstGeom prst="roundRect">
            <a:avLst>
              <a:gd name="adj" fmla="val 50000"/>
            </a:avLst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7BA7937-F417-4EAE-99C7-0922B20061E3}"/>
              </a:ext>
            </a:extLst>
          </p:cNvPr>
          <p:cNvSpPr/>
          <p:nvPr/>
        </p:nvSpPr>
        <p:spPr>
          <a:xfrm>
            <a:off x="4935270" y="2720306"/>
            <a:ext cx="1641568" cy="45708"/>
          </a:xfrm>
          <a:prstGeom prst="roundRect">
            <a:avLst>
              <a:gd name="adj" fmla="val 50000"/>
            </a:avLst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A772451E-882A-4284-A458-C01ED9FE991F}"/>
              </a:ext>
            </a:extLst>
          </p:cNvPr>
          <p:cNvSpPr/>
          <p:nvPr/>
        </p:nvSpPr>
        <p:spPr>
          <a:xfrm>
            <a:off x="6511726" y="3735856"/>
            <a:ext cx="2924260" cy="63460"/>
          </a:xfrm>
          <a:prstGeom prst="roundRect">
            <a:avLst>
              <a:gd name="adj" fmla="val 50000"/>
            </a:avLst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CCE443-88CB-48F4-A70E-503DDBB7998C}"/>
              </a:ext>
            </a:extLst>
          </p:cNvPr>
          <p:cNvGrpSpPr/>
          <p:nvPr/>
        </p:nvGrpSpPr>
        <p:grpSpPr>
          <a:xfrm>
            <a:off x="5807067" y="2009861"/>
            <a:ext cx="2483490" cy="2483488"/>
            <a:chOff x="6922629" y="2139901"/>
            <a:chExt cx="2485036" cy="24850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C6B345-25A7-4FDE-A6B7-1A2A61246ED2}"/>
                </a:ext>
              </a:extLst>
            </p:cNvPr>
            <p:cNvSpPr/>
            <p:nvPr/>
          </p:nvSpPr>
          <p:spPr>
            <a:xfrm rot="2700000">
              <a:off x="6922629" y="2139901"/>
              <a:ext cx="1455700" cy="1455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9690C1A-FAF7-4C2F-A652-BF67C436D672}"/>
                </a:ext>
              </a:extLst>
            </p:cNvPr>
            <p:cNvSpPr/>
            <p:nvPr/>
          </p:nvSpPr>
          <p:spPr>
            <a:xfrm rot="2700000">
              <a:off x="7951965" y="3169235"/>
              <a:ext cx="1455700" cy="145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5AA2A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CA50172-838D-41F6-BA85-E6FDC65F3FA8}"/>
                </a:ext>
              </a:extLst>
            </p:cNvPr>
            <p:cNvGrpSpPr/>
            <p:nvPr/>
          </p:nvGrpSpPr>
          <p:grpSpPr>
            <a:xfrm>
              <a:off x="7148016" y="2365288"/>
              <a:ext cx="1004927" cy="1004927"/>
              <a:chOff x="7160220" y="2400372"/>
              <a:chExt cx="1004927" cy="1004927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F5BF3A7-E8E2-4258-84C1-25FF81BBE702}"/>
                  </a:ext>
                </a:extLst>
              </p:cNvPr>
              <p:cNvSpPr/>
              <p:nvPr/>
            </p:nvSpPr>
            <p:spPr>
              <a:xfrm rot="18900000">
                <a:off x="7160220" y="2400372"/>
                <a:ext cx="1004927" cy="10049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30" hidden="1">
                <a:extLst>
                  <a:ext uri="{FF2B5EF4-FFF2-40B4-BE49-F238E27FC236}">
                    <a16:creationId xmlns:a16="http://schemas.microsoft.com/office/drawing/2014/main" id="{F44EDBCA-87DE-400A-8DD3-BE93D20550CD}"/>
                  </a:ext>
                </a:extLst>
              </p:cNvPr>
              <p:cNvSpPr/>
              <p:nvPr/>
            </p:nvSpPr>
            <p:spPr>
              <a:xfrm rot="8100000">
                <a:off x="7183825" y="2423977"/>
                <a:ext cx="957716" cy="95771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/>
                  </a:gs>
                  <a:gs pos="100000">
                    <a:srgbClr val="CDCFD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F5F748-D820-4DBF-821B-A1AE497E76CC}"/>
                </a:ext>
              </a:extLst>
            </p:cNvPr>
            <p:cNvGrpSpPr/>
            <p:nvPr/>
          </p:nvGrpSpPr>
          <p:grpSpPr>
            <a:xfrm>
              <a:off x="8172634" y="3377660"/>
              <a:ext cx="1004927" cy="1004927"/>
              <a:chOff x="7160220" y="2400372"/>
              <a:chExt cx="1004927" cy="1004927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F48842-7553-4980-AF36-824BB78AEEF7}"/>
                  </a:ext>
                </a:extLst>
              </p:cNvPr>
              <p:cNvSpPr/>
              <p:nvPr/>
            </p:nvSpPr>
            <p:spPr>
              <a:xfrm rot="18900000">
                <a:off x="7160220" y="2400372"/>
                <a:ext cx="1004927" cy="10049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8" hidden="1">
                <a:extLst>
                  <a:ext uri="{FF2B5EF4-FFF2-40B4-BE49-F238E27FC236}">
                    <a16:creationId xmlns:a16="http://schemas.microsoft.com/office/drawing/2014/main" id="{D977AB39-D211-43E9-B235-5D36BC906606}"/>
                  </a:ext>
                </a:extLst>
              </p:cNvPr>
              <p:cNvSpPr/>
              <p:nvPr/>
            </p:nvSpPr>
            <p:spPr>
              <a:xfrm rot="8100000">
                <a:off x="7183825" y="2423977"/>
                <a:ext cx="957716" cy="95771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/>
                  </a:gs>
                  <a:gs pos="100000">
                    <a:srgbClr val="CDCFD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2" name="Freeform 29">
            <a:extLst>
              <a:ext uri="{FF2B5EF4-FFF2-40B4-BE49-F238E27FC236}">
                <a16:creationId xmlns:a16="http://schemas.microsoft.com/office/drawing/2014/main" id="{B7986604-D8E1-405B-91B8-B85B26ECB417}"/>
              </a:ext>
            </a:extLst>
          </p:cNvPr>
          <p:cNvSpPr/>
          <p:nvPr/>
        </p:nvSpPr>
        <p:spPr>
          <a:xfrm>
            <a:off x="4683905" y="2592121"/>
            <a:ext cx="304610" cy="304610"/>
          </a:xfrm>
          <a:custGeom>
            <a:avLst/>
            <a:gdLst>
              <a:gd name="connsiteX0" fmla="*/ 533400 w 1066800"/>
              <a:gd name="connsiteY0" fmla="*/ 342900 h 1066800"/>
              <a:gd name="connsiteX1" fmla="*/ 723900 w 1066800"/>
              <a:gd name="connsiteY1" fmla="*/ 533400 h 1066800"/>
              <a:gd name="connsiteX2" fmla="*/ 533400 w 1066800"/>
              <a:gd name="connsiteY2" fmla="*/ 723900 h 1066800"/>
              <a:gd name="connsiteX3" fmla="*/ 342900 w 1066800"/>
              <a:gd name="connsiteY3" fmla="*/ 533400 h 1066800"/>
              <a:gd name="connsiteX4" fmla="*/ 533400 w 1066800"/>
              <a:gd name="connsiteY4" fmla="*/ 342900 h 1066800"/>
              <a:gd name="connsiteX5" fmla="*/ 533400 w 1066800"/>
              <a:gd name="connsiteY5" fmla="*/ 156425 h 1066800"/>
              <a:gd name="connsiteX6" fmla="*/ 156425 w 1066800"/>
              <a:gd name="connsiteY6" fmla="*/ 533400 h 1066800"/>
              <a:gd name="connsiteX7" fmla="*/ 533400 w 1066800"/>
              <a:gd name="connsiteY7" fmla="*/ 910375 h 1066800"/>
              <a:gd name="connsiteX8" fmla="*/ 910375 w 1066800"/>
              <a:gd name="connsiteY8" fmla="*/ 533400 h 1066800"/>
              <a:gd name="connsiteX9" fmla="*/ 533400 w 1066800"/>
              <a:gd name="connsiteY9" fmla="*/ 156425 h 1066800"/>
              <a:gd name="connsiteX10" fmla="*/ 533400 w 1066800"/>
              <a:gd name="connsiteY10" fmla="*/ 0 h 1066800"/>
              <a:gd name="connsiteX11" fmla="*/ 1066800 w 1066800"/>
              <a:gd name="connsiteY11" fmla="*/ 533400 h 1066800"/>
              <a:gd name="connsiteX12" fmla="*/ 533400 w 1066800"/>
              <a:gd name="connsiteY12" fmla="*/ 1066800 h 1066800"/>
              <a:gd name="connsiteX13" fmla="*/ 0 w 1066800"/>
              <a:gd name="connsiteY13" fmla="*/ 533400 h 1066800"/>
              <a:gd name="connsiteX14" fmla="*/ 533400 w 1066800"/>
              <a:gd name="connsiteY1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800" h="1066800">
                <a:moveTo>
                  <a:pt x="533400" y="342900"/>
                </a:moveTo>
                <a:cubicBezTo>
                  <a:pt x="638610" y="342900"/>
                  <a:pt x="723900" y="428190"/>
                  <a:pt x="723900" y="533400"/>
                </a:cubicBezTo>
                <a:cubicBezTo>
                  <a:pt x="723900" y="638610"/>
                  <a:pt x="638610" y="723900"/>
                  <a:pt x="533400" y="723900"/>
                </a:cubicBezTo>
                <a:cubicBezTo>
                  <a:pt x="428190" y="723900"/>
                  <a:pt x="342900" y="638610"/>
                  <a:pt x="342900" y="533400"/>
                </a:cubicBezTo>
                <a:cubicBezTo>
                  <a:pt x="342900" y="428190"/>
                  <a:pt x="428190" y="342900"/>
                  <a:pt x="533400" y="342900"/>
                </a:cubicBezTo>
                <a:close/>
                <a:moveTo>
                  <a:pt x="533400" y="156425"/>
                </a:moveTo>
                <a:cubicBezTo>
                  <a:pt x="325202" y="156425"/>
                  <a:pt x="156425" y="325202"/>
                  <a:pt x="156425" y="533400"/>
                </a:cubicBezTo>
                <a:cubicBezTo>
                  <a:pt x="156425" y="741598"/>
                  <a:pt x="325202" y="910375"/>
                  <a:pt x="533400" y="910375"/>
                </a:cubicBezTo>
                <a:cubicBezTo>
                  <a:pt x="741598" y="910375"/>
                  <a:pt x="910375" y="741598"/>
                  <a:pt x="910375" y="533400"/>
                </a:cubicBezTo>
                <a:cubicBezTo>
                  <a:pt x="910375" y="325202"/>
                  <a:pt x="741598" y="156425"/>
                  <a:pt x="533400" y="156425"/>
                </a:cubicBezTo>
                <a:close/>
                <a:moveTo>
                  <a:pt x="533400" y="0"/>
                </a:moveTo>
                <a:cubicBezTo>
                  <a:pt x="827989" y="0"/>
                  <a:pt x="1066800" y="238811"/>
                  <a:pt x="1066800" y="533400"/>
                </a:cubicBez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97FD5"/>
              </a:solidFill>
              <a:latin typeface="Arial" panose="020B0604020202020204" pitchFamily="34" charset="0"/>
            </a:endParaRPr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83DC2903-6405-4234-842D-2D8EA41EA245}"/>
              </a:ext>
            </a:extLst>
          </p:cNvPr>
          <p:cNvSpPr/>
          <p:nvPr/>
        </p:nvSpPr>
        <p:spPr>
          <a:xfrm>
            <a:off x="9391046" y="3613646"/>
            <a:ext cx="304610" cy="304610"/>
          </a:xfrm>
          <a:custGeom>
            <a:avLst/>
            <a:gdLst>
              <a:gd name="connsiteX0" fmla="*/ 533400 w 1066800"/>
              <a:gd name="connsiteY0" fmla="*/ 342900 h 1066800"/>
              <a:gd name="connsiteX1" fmla="*/ 723900 w 1066800"/>
              <a:gd name="connsiteY1" fmla="*/ 533400 h 1066800"/>
              <a:gd name="connsiteX2" fmla="*/ 533400 w 1066800"/>
              <a:gd name="connsiteY2" fmla="*/ 723900 h 1066800"/>
              <a:gd name="connsiteX3" fmla="*/ 342900 w 1066800"/>
              <a:gd name="connsiteY3" fmla="*/ 533400 h 1066800"/>
              <a:gd name="connsiteX4" fmla="*/ 533400 w 1066800"/>
              <a:gd name="connsiteY4" fmla="*/ 342900 h 1066800"/>
              <a:gd name="connsiteX5" fmla="*/ 533400 w 1066800"/>
              <a:gd name="connsiteY5" fmla="*/ 156425 h 1066800"/>
              <a:gd name="connsiteX6" fmla="*/ 156425 w 1066800"/>
              <a:gd name="connsiteY6" fmla="*/ 533400 h 1066800"/>
              <a:gd name="connsiteX7" fmla="*/ 533400 w 1066800"/>
              <a:gd name="connsiteY7" fmla="*/ 910375 h 1066800"/>
              <a:gd name="connsiteX8" fmla="*/ 910375 w 1066800"/>
              <a:gd name="connsiteY8" fmla="*/ 533400 h 1066800"/>
              <a:gd name="connsiteX9" fmla="*/ 533400 w 1066800"/>
              <a:gd name="connsiteY9" fmla="*/ 156425 h 1066800"/>
              <a:gd name="connsiteX10" fmla="*/ 533400 w 1066800"/>
              <a:gd name="connsiteY10" fmla="*/ 0 h 1066800"/>
              <a:gd name="connsiteX11" fmla="*/ 1066800 w 1066800"/>
              <a:gd name="connsiteY11" fmla="*/ 533400 h 1066800"/>
              <a:gd name="connsiteX12" fmla="*/ 533400 w 1066800"/>
              <a:gd name="connsiteY12" fmla="*/ 1066800 h 1066800"/>
              <a:gd name="connsiteX13" fmla="*/ 0 w 1066800"/>
              <a:gd name="connsiteY13" fmla="*/ 533400 h 1066800"/>
              <a:gd name="connsiteX14" fmla="*/ 533400 w 1066800"/>
              <a:gd name="connsiteY1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800" h="1066800">
                <a:moveTo>
                  <a:pt x="533400" y="342900"/>
                </a:moveTo>
                <a:cubicBezTo>
                  <a:pt x="638610" y="342900"/>
                  <a:pt x="723900" y="428190"/>
                  <a:pt x="723900" y="533400"/>
                </a:cubicBezTo>
                <a:cubicBezTo>
                  <a:pt x="723900" y="638610"/>
                  <a:pt x="638610" y="723900"/>
                  <a:pt x="533400" y="723900"/>
                </a:cubicBezTo>
                <a:cubicBezTo>
                  <a:pt x="428190" y="723900"/>
                  <a:pt x="342900" y="638610"/>
                  <a:pt x="342900" y="533400"/>
                </a:cubicBezTo>
                <a:cubicBezTo>
                  <a:pt x="342900" y="428190"/>
                  <a:pt x="428190" y="342900"/>
                  <a:pt x="533400" y="342900"/>
                </a:cubicBezTo>
                <a:close/>
                <a:moveTo>
                  <a:pt x="533400" y="156425"/>
                </a:moveTo>
                <a:cubicBezTo>
                  <a:pt x="325202" y="156425"/>
                  <a:pt x="156425" y="325202"/>
                  <a:pt x="156425" y="533400"/>
                </a:cubicBezTo>
                <a:cubicBezTo>
                  <a:pt x="156425" y="741598"/>
                  <a:pt x="325202" y="910375"/>
                  <a:pt x="533400" y="910375"/>
                </a:cubicBezTo>
                <a:cubicBezTo>
                  <a:pt x="741598" y="910375"/>
                  <a:pt x="910375" y="741598"/>
                  <a:pt x="910375" y="533400"/>
                </a:cubicBezTo>
                <a:cubicBezTo>
                  <a:pt x="910375" y="325202"/>
                  <a:pt x="741598" y="156425"/>
                  <a:pt x="533400" y="156425"/>
                </a:cubicBezTo>
                <a:close/>
                <a:moveTo>
                  <a:pt x="533400" y="0"/>
                </a:moveTo>
                <a:cubicBezTo>
                  <a:pt x="827989" y="0"/>
                  <a:pt x="1066800" y="238811"/>
                  <a:pt x="1066800" y="533400"/>
                </a:cubicBez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AA2AE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81D7DE-BA3D-477B-B3DD-E7D3AEE9992B}"/>
              </a:ext>
            </a:extLst>
          </p:cNvPr>
          <p:cNvSpPr txBox="1"/>
          <p:nvPr/>
        </p:nvSpPr>
        <p:spPr>
          <a:xfrm>
            <a:off x="1546483" y="3022615"/>
            <a:ext cx="3393410" cy="127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Confirmed KDDs by workstream</a:t>
            </a:r>
          </a:p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Identified differences among bureaus as part of workshops</a:t>
            </a:r>
          </a:p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KDDs will drive CS business process recommendations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3E6111-1F60-4862-B90B-5F16B5A01E6A}"/>
              </a:ext>
            </a:extLst>
          </p:cNvPr>
          <p:cNvSpPr txBox="1"/>
          <p:nvPr/>
        </p:nvSpPr>
        <p:spPr>
          <a:xfrm>
            <a:off x="1546483" y="2537313"/>
            <a:ext cx="3949869" cy="39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999" b="1" dirty="0">
                <a:solidFill>
                  <a:srgbClr val="262726"/>
                </a:solidFill>
                <a:latin typeface="Arial" charset="0"/>
                <a:cs typeface="Arial" charset="0"/>
              </a:rPr>
              <a:t>KEY DESIGN DECISIONS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F57BBC-0C17-47FA-A3B2-2BBAD340AD58}"/>
              </a:ext>
            </a:extLst>
          </p:cNvPr>
          <p:cNvSpPr txBox="1"/>
          <p:nvPr/>
        </p:nvSpPr>
        <p:spPr>
          <a:xfrm>
            <a:off x="9659067" y="3151388"/>
            <a:ext cx="2924259" cy="145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From workshops, list of items to review during Common Solution</a:t>
            </a:r>
          </a:p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Tracked non-functional requirements (technical, reporting)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7850EB-0E70-45C2-8B68-D38B42333F78}"/>
              </a:ext>
            </a:extLst>
          </p:cNvPr>
          <p:cNvSpPr txBox="1"/>
          <p:nvPr/>
        </p:nvSpPr>
        <p:spPr>
          <a:xfrm>
            <a:off x="9641715" y="2687799"/>
            <a:ext cx="2741422" cy="39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999" b="1" dirty="0">
                <a:solidFill>
                  <a:srgbClr val="262726"/>
                </a:solidFill>
                <a:latin typeface="Arial" charset="0"/>
                <a:cs typeface="Arial" charset="0"/>
              </a:rPr>
              <a:t>BACKLOG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39B8F28-461C-4FA3-8D97-34BFB6FEAA55}"/>
              </a:ext>
            </a:extLst>
          </p:cNvPr>
          <p:cNvSpPr/>
          <p:nvPr/>
        </p:nvSpPr>
        <p:spPr>
          <a:xfrm rot="2700000">
            <a:off x="5809854" y="4050301"/>
            <a:ext cx="1454794" cy="1454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57584B-F3E4-4BD0-8B6D-A570B9CA694B}"/>
              </a:ext>
            </a:extLst>
          </p:cNvPr>
          <p:cNvSpPr/>
          <p:nvPr/>
        </p:nvSpPr>
        <p:spPr>
          <a:xfrm rot="18900000">
            <a:off x="6035100" y="4275547"/>
            <a:ext cx="1004302" cy="1004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0" name="Freeform 29">
            <a:extLst>
              <a:ext uri="{FF2B5EF4-FFF2-40B4-BE49-F238E27FC236}">
                <a16:creationId xmlns:a16="http://schemas.microsoft.com/office/drawing/2014/main" id="{385B3C79-85EB-42C8-A5FA-F0E03D8A80A9}"/>
              </a:ext>
            </a:extLst>
          </p:cNvPr>
          <p:cNvSpPr/>
          <p:nvPr/>
        </p:nvSpPr>
        <p:spPr>
          <a:xfrm>
            <a:off x="3489041" y="4584297"/>
            <a:ext cx="304610" cy="304610"/>
          </a:xfrm>
          <a:custGeom>
            <a:avLst/>
            <a:gdLst>
              <a:gd name="connsiteX0" fmla="*/ 533400 w 1066800"/>
              <a:gd name="connsiteY0" fmla="*/ 342900 h 1066800"/>
              <a:gd name="connsiteX1" fmla="*/ 723900 w 1066800"/>
              <a:gd name="connsiteY1" fmla="*/ 533400 h 1066800"/>
              <a:gd name="connsiteX2" fmla="*/ 533400 w 1066800"/>
              <a:gd name="connsiteY2" fmla="*/ 723900 h 1066800"/>
              <a:gd name="connsiteX3" fmla="*/ 342900 w 1066800"/>
              <a:gd name="connsiteY3" fmla="*/ 533400 h 1066800"/>
              <a:gd name="connsiteX4" fmla="*/ 533400 w 1066800"/>
              <a:gd name="connsiteY4" fmla="*/ 342900 h 1066800"/>
              <a:gd name="connsiteX5" fmla="*/ 533400 w 1066800"/>
              <a:gd name="connsiteY5" fmla="*/ 156425 h 1066800"/>
              <a:gd name="connsiteX6" fmla="*/ 156425 w 1066800"/>
              <a:gd name="connsiteY6" fmla="*/ 533400 h 1066800"/>
              <a:gd name="connsiteX7" fmla="*/ 533400 w 1066800"/>
              <a:gd name="connsiteY7" fmla="*/ 910375 h 1066800"/>
              <a:gd name="connsiteX8" fmla="*/ 910375 w 1066800"/>
              <a:gd name="connsiteY8" fmla="*/ 533400 h 1066800"/>
              <a:gd name="connsiteX9" fmla="*/ 533400 w 1066800"/>
              <a:gd name="connsiteY9" fmla="*/ 156425 h 1066800"/>
              <a:gd name="connsiteX10" fmla="*/ 533400 w 1066800"/>
              <a:gd name="connsiteY10" fmla="*/ 0 h 1066800"/>
              <a:gd name="connsiteX11" fmla="*/ 1066800 w 1066800"/>
              <a:gd name="connsiteY11" fmla="*/ 533400 h 1066800"/>
              <a:gd name="connsiteX12" fmla="*/ 533400 w 1066800"/>
              <a:gd name="connsiteY12" fmla="*/ 1066800 h 1066800"/>
              <a:gd name="connsiteX13" fmla="*/ 0 w 1066800"/>
              <a:gd name="connsiteY13" fmla="*/ 533400 h 1066800"/>
              <a:gd name="connsiteX14" fmla="*/ 533400 w 1066800"/>
              <a:gd name="connsiteY1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800" h="1066800">
                <a:moveTo>
                  <a:pt x="533400" y="342900"/>
                </a:moveTo>
                <a:cubicBezTo>
                  <a:pt x="638610" y="342900"/>
                  <a:pt x="723900" y="428190"/>
                  <a:pt x="723900" y="533400"/>
                </a:cubicBezTo>
                <a:cubicBezTo>
                  <a:pt x="723900" y="638610"/>
                  <a:pt x="638610" y="723900"/>
                  <a:pt x="533400" y="723900"/>
                </a:cubicBezTo>
                <a:cubicBezTo>
                  <a:pt x="428190" y="723900"/>
                  <a:pt x="342900" y="638610"/>
                  <a:pt x="342900" y="533400"/>
                </a:cubicBezTo>
                <a:cubicBezTo>
                  <a:pt x="342900" y="428190"/>
                  <a:pt x="428190" y="342900"/>
                  <a:pt x="533400" y="342900"/>
                </a:cubicBezTo>
                <a:close/>
                <a:moveTo>
                  <a:pt x="533400" y="156425"/>
                </a:moveTo>
                <a:cubicBezTo>
                  <a:pt x="325202" y="156425"/>
                  <a:pt x="156425" y="325202"/>
                  <a:pt x="156425" y="533400"/>
                </a:cubicBezTo>
                <a:cubicBezTo>
                  <a:pt x="156425" y="741598"/>
                  <a:pt x="325202" y="910375"/>
                  <a:pt x="533400" y="910375"/>
                </a:cubicBezTo>
                <a:cubicBezTo>
                  <a:pt x="741598" y="910375"/>
                  <a:pt x="910375" y="741598"/>
                  <a:pt x="910375" y="533400"/>
                </a:cubicBezTo>
                <a:cubicBezTo>
                  <a:pt x="910375" y="325202"/>
                  <a:pt x="741598" y="156425"/>
                  <a:pt x="533400" y="156425"/>
                </a:cubicBezTo>
                <a:close/>
                <a:moveTo>
                  <a:pt x="533400" y="0"/>
                </a:moveTo>
                <a:cubicBezTo>
                  <a:pt x="827989" y="0"/>
                  <a:pt x="1066800" y="238811"/>
                  <a:pt x="1066800" y="533400"/>
                </a:cubicBez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97FD5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48729B-AD89-4ADF-96C8-8415644155BF}"/>
              </a:ext>
            </a:extLst>
          </p:cNvPr>
          <p:cNvSpPr txBox="1"/>
          <p:nvPr/>
        </p:nvSpPr>
        <p:spPr>
          <a:xfrm>
            <a:off x="1006127" y="4989955"/>
            <a:ext cx="3121657" cy="171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Used as baseline for Workshops</a:t>
            </a:r>
          </a:p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Reviewed post-workshop to prepare for Common Solution</a:t>
            </a:r>
          </a:p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Small subset identified as requiring additional confirmation as part of 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0FBDF7-B96C-4A13-84BE-F72055E81FB8}"/>
              </a:ext>
            </a:extLst>
          </p:cNvPr>
          <p:cNvSpPr txBox="1"/>
          <p:nvPr/>
        </p:nvSpPr>
        <p:spPr>
          <a:xfrm>
            <a:off x="1006127" y="4558912"/>
            <a:ext cx="2667408" cy="39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999" b="1" dirty="0">
                <a:solidFill>
                  <a:srgbClr val="262726"/>
                </a:solidFill>
                <a:latin typeface="Arial" charset="0"/>
                <a:cs typeface="Arial" charset="0"/>
              </a:rPr>
              <a:t>REQUIREMENTS</a:t>
            </a:r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168FBE6B-FC3E-459D-A818-0E80A1A99030}"/>
              </a:ext>
            </a:extLst>
          </p:cNvPr>
          <p:cNvSpPr/>
          <p:nvPr/>
        </p:nvSpPr>
        <p:spPr>
          <a:xfrm>
            <a:off x="6934540" y="5766462"/>
            <a:ext cx="2270887" cy="45708"/>
          </a:xfrm>
          <a:prstGeom prst="roundRect">
            <a:avLst>
              <a:gd name="adj" fmla="val 50000"/>
            </a:avLst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A720983-7D04-41A5-9D1E-6BEC35EDC87E}"/>
              </a:ext>
            </a:extLst>
          </p:cNvPr>
          <p:cNvGrpSpPr/>
          <p:nvPr/>
        </p:nvGrpSpPr>
        <p:grpSpPr>
          <a:xfrm>
            <a:off x="6055903" y="4289302"/>
            <a:ext cx="2234653" cy="2234651"/>
            <a:chOff x="7171621" y="2388893"/>
            <a:chExt cx="2236044" cy="223604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8E6851-2ECE-49EA-BDDC-E49641A2532B}"/>
                </a:ext>
              </a:extLst>
            </p:cNvPr>
            <p:cNvSpPr/>
            <p:nvPr/>
          </p:nvSpPr>
          <p:spPr>
            <a:xfrm rot="2700000">
              <a:off x="7951965" y="3169235"/>
              <a:ext cx="1455700" cy="1455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5AA2A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Rectangle 48" hidden="1">
              <a:extLst>
                <a:ext uri="{FF2B5EF4-FFF2-40B4-BE49-F238E27FC236}">
                  <a16:creationId xmlns:a16="http://schemas.microsoft.com/office/drawing/2014/main" id="{021C1D3B-F4EE-4CA3-85EF-E9F28105D2BD}"/>
                </a:ext>
              </a:extLst>
            </p:cNvPr>
            <p:cNvSpPr/>
            <p:nvPr/>
          </p:nvSpPr>
          <p:spPr>
            <a:xfrm rot="8100000">
              <a:off x="7171621" y="2388893"/>
              <a:ext cx="957715" cy="957715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100000">
                  <a:srgbClr val="CDCFD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3FB54F1-5EE4-48A5-B339-C6678BDEA049}"/>
                </a:ext>
              </a:extLst>
            </p:cNvPr>
            <p:cNvGrpSpPr/>
            <p:nvPr/>
          </p:nvGrpSpPr>
          <p:grpSpPr>
            <a:xfrm>
              <a:off x="8172634" y="3377660"/>
              <a:ext cx="1004927" cy="1004927"/>
              <a:chOff x="7160220" y="2400372"/>
              <a:chExt cx="1004927" cy="1004927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5024270-587A-4540-BD15-623A350DF64B}"/>
                  </a:ext>
                </a:extLst>
              </p:cNvPr>
              <p:cNvSpPr/>
              <p:nvPr/>
            </p:nvSpPr>
            <p:spPr>
              <a:xfrm rot="18900000">
                <a:off x="7160220" y="2400372"/>
                <a:ext cx="1004927" cy="10049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1" hidden="1">
                <a:extLst>
                  <a:ext uri="{FF2B5EF4-FFF2-40B4-BE49-F238E27FC236}">
                    <a16:creationId xmlns:a16="http://schemas.microsoft.com/office/drawing/2014/main" id="{50C8BE00-BE76-44F7-BBED-72BACB950171}"/>
                  </a:ext>
                </a:extLst>
              </p:cNvPr>
              <p:cNvSpPr/>
              <p:nvPr/>
            </p:nvSpPr>
            <p:spPr>
              <a:xfrm rot="8100000">
                <a:off x="7183825" y="2423977"/>
                <a:ext cx="957716" cy="957716"/>
              </a:xfrm>
              <a:prstGeom prst="rect">
                <a:avLst/>
              </a:prstGeom>
              <a:gradFill flip="none" rotWithShape="1">
                <a:gsLst>
                  <a:gs pos="1000">
                    <a:schemeClr val="bg1"/>
                  </a:gs>
                  <a:gs pos="100000">
                    <a:srgbClr val="CDCFD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383" tIns="45691" rIns="91383" bIns="456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1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CC928BB-C044-49A8-A1D3-9B41EF0AF28D}"/>
              </a:ext>
            </a:extLst>
          </p:cNvPr>
          <p:cNvSpPr txBox="1"/>
          <p:nvPr/>
        </p:nvSpPr>
        <p:spPr>
          <a:xfrm>
            <a:off x="9367458" y="5130837"/>
            <a:ext cx="2703620" cy="171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Review of workshop exit criteria by bureau stakeholders </a:t>
            </a:r>
          </a:p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Identified additional CS topics</a:t>
            </a:r>
          </a:p>
          <a:p>
            <a:pPr marL="171416" lvl="1" indent="-171416" defTabSz="8443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/>
                <a:cs typeface="Arial" charset="0"/>
              </a:rPr>
              <a:t>Initial list of data calls to support demos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BE262D-BBA0-4F9F-90B0-F8C86029B16B}"/>
              </a:ext>
            </a:extLst>
          </p:cNvPr>
          <p:cNvSpPr txBox="1"/>
          <p:nvPr/>
        </p:nvSpPr>
        <p:spPr>
          <a:xfrm>
            <a:off x="9487182" y="4686921"/>
            <a:ext cx="2926793" cy="40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999" b="1" dirty="0">
                <a:solidFill>
                  <a:srgbClr val="262726"/>
                </a:solidFill>
                <a:latin typeface="Arial" charset="0"/>
                <a:cs typeface="Arial" charset="0"/>
              </a:rPr>
              <a:t>EXIT CRITERIA</a:t>
            </a:r>
          </a:p>
        </p:txBody>
      </p:sp>
      <p:sp>
        <p:nvSpPr>
          <p:cNvPr id="55" name="Freeform 30">
            <a:extLst>
              <a:ext uri="{FF2B5EF4-FFF2-40B4-BE49-F238E27FC236}">
                <a16:creationId xmlns:a16="http://schemas.microsoft.com/office/drawing/2014/main" id="{75C9450A-CCF6-4731-8584-02B2118353A6}"/>
              </a:ext>
            </a:extLst>
          </p:cNvPr>
          <p:cNvSpPr/>
          <p:nvPr/>
        </p:nvSpPr>
        <p:spPr>
          <a:xfrm>
            <a:off x="9182572" y="5638183"/>
            <a:ext cx="304610" cy="304610"/>
          </a:xfrm>
          <a:custGeom>
            <a:avLst/>
            <a:gdLst>
              <a:gd name="connsiteX0" fmla="*/ 533400 w 1066800"/>
              <a:gd name="connsiteY0" fmla="*/ 342900 h 1066800"/>
              <a:gd name="connsiteX1" fmla="*/ 723900 w 1066800"/>
              <a:gd name="connsiteY1" fmla="*/ 533400 h 1066800"/>
              <a:gd name="connsiteX2" fmla="*/ 533400 w 1066800"/>
              <a:gd name="connsiteY2" fmla="*/ 723900 h 1066800"/>
              <a:gd name="connsiteX3" fmla="*/ 342900 w 1066800"/>
              <a:gd name="connsiteY3" fmla="*/ 533400 h 1066800"/>
              <a:gd name="connsiteX4" fmla="*/ 533400 w 1066800"/>
              <a:gd name="connsiteY4" fmla="*/ 342900 h 1066800"/>
              <a:gd name="connsiteX5" fmla="*/ 533400 w 1066800"/>
              <a:gd name="connsiteY5" fmla="*/ 156425 h 1066800"/>
              <a:gd name="connsiteX6" fmla="*/ 156425 w 1066800"/>
              <a:gd name="connsiteY6" fmla="*/ 533400 h 1066800"/>
              <a:gd name="connsiteX7" fmla="*/ 533400 w 1066800"/>
              <a:gd name="connsiteY7" fmla="*/ 910375 h 1066800"/>
              <a:gd name="connsiteX8" fmla="*/ 910375 w 1066800"/>
              <a:gd name="connsiteY8" fmla="*/ 533400 h 1066800"/>
              <a:gd name="connsiteX9" fmla="*/ 533400 w 1066800"/>
              <a:gd name="connsiteY9" fmla="*/ 156425 h 1066800"/>
              <a:gd name="connsiteX10" fmla="*/ 533400 w 1066800"/>
              <a:gd name="connsiteY10" fmla="*/ 0 h 1066800"/>
              <a:gd name="connsiteX11" fmla="*/ 1066800 w 1066800"/>
              <a:gd name="connsiteY11" fmla="*/ 533400 h 1066800"/>
              <a:gd name="connsiteX12" fmla="*/ 533400 w 1066800"/>
              <a:gd name="connsiteY12" fmla="*/ 1066800 h 1066800"/>
              <a:gd name="connsiteX13" fmla="*/ 0 w 1066800"/>
              <a:gd name="connsiteY13" fmla="*/ 533400 h 1066800"/>
              <a:gd name="connsiteX14" fmla="*/ 533400 w 1066800"/>
              <a:gd name="connsiteY14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6800" h="1066800">
                <a:moveTo>
                  <a:pt x="533400" y="342900"/>
                </a:moveTo>
                <a:cubicBezTo>
                  <a:pt x="638610" y="342900"/>
                  <a:pt x="723900" y="428190"/>
                  <a:pt x="723900" y="533400"/>
                </a:cubicBezTo>
                <a:cubicBezTo>
                  <a:pt x="723900" y="638610"/>
                  <a:pt x="638610" y="723900"/>
                  <a:pt x="533400" y="723900"/>
                </a:cubicBezTo>
                <a:cubicBezTo>
                  <a:pt x="428190" y="723900"/>
                  <a:pt x="342900" y="638610"/>
                  <a:pt x="342900" y="533400"/>
                </a:cubicBezTo>
                <a:cubicBezTo>
                  <a:pt x="342900" y="428190"/>
                  <a:pt x="428190" y="342900"/>
                  <a:pt x="533400" y="342900"/>
                </a:cubicBezTo>
                <a:close/>
                <a:moveTo>
                  <a:pt x="533400" y="156425"/>
                </a:moveTo>
                <a:cubicBezTo>
                  <a:pt x="325202" y="156425"/>
                  <a:pt x="156425" y="325202"/>
                  <a:pt x="156425" y="533400"/>
                </a:cubicBezTo>
                <a:cubicBezTo>
                  <a:pt x="156425" y="741598"/>
                  <a:pt x="325202" y="910375"/>
                  <a:pt x="533400" y="910375"/>
                </a:cubicBezTo>
                <a:cubicBezTo>
                  <a:pt x="741598" y="910375"/>
                  <a:pt x="910375" y="741598"/>
                  <a:pt x="910375" y="533400"/>
                </a:cubicBezTo>
                <a:cubicBezTo>
                  <a:pt x="910375" y="325202"/>
                  <a:pt x="741598" y="156425"/>
                  <a:pt x="533400" y="156425"/>
                </a:cubicBezTo>
                <a:close/>
                <a:moveTo>
                  <a:pt x="533400" y="0"/>
                </a:moveTo>
                <a:cubicBezTo>
                  <a:pt x="827989" y="0"/>
                  <a:pt x="1066800" y="238811"/>
                  <a:pt x="1066800" y="533400"/>
                </a:cubicBezTo>
                <a:cubicBezTo>
                  <a:pt x="1066800" y="827989"/>
                  <a:pt x="827989" y="1066800"/>
                  <a:pt x="533400" y="1066800"/>
                </a:cubicBezTo>
                <a:cubicBezTo>
                  <a:pt x="238811" y="1066800"/>
                  <a:pt x="0" y="827989"/>
                  <a:pt x="0" y="533400"/>
                </a:cubicBezTo>
                <a:cubicBezTo>
                  <a:pt x="0" y="238811"/>
                  <a:pt x="238811" y="0"/>
                  <a:pt x="5334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AA2A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phic 4" descr="Abacus">
            <a:extLst>
              <a:ext uri="{FF2B5EF4-FFF2-40B4-BE49-F238E27FC236}">
                <a16:creationId xmlns:a16="http://schemas.microsoft.com/office/drawing/2014/main" id="{A2430CC6-E68D-46AB-98AD-82F51CF23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5082" y="2271687"/>
            <a:ext cx="914188" cy="914188"/>
          </a:xfrm>
          <a:prstGeom prst="rect">
            <a:avLst/>
          </a:prstGeom>
        </p:spPr>
      </p:pic>
      <p:pic>
        <p:nvPicPr>
          <p:cNvPr id="15" name="Graphic 14" descr="Clipboard Checked">
            <a:extLst>
              <a:ext uri="{FF2B5EF4-FFF2-40B4-BE49-F238E27FC236}">
                <a16:creationId xmlns:a16="http://schemas.microsoft.com/office/drawing/2014/main" id="{5B599551-9016-4FA4-AE0D-CE02EA913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5082" y="4310041"/>
            <a:ext cx="914188" cy="914188"/>
          </a:xfrm>
          <a:prstGeom prst="rect">
            <a:avLst/>
          </a:prstGeom>
        </p:spPr>
      </p:pic>
      <p:pic>
        <p:nvPicPr>
          <p:cNvPr id="58" name="Graphic 57" descr="List">
            <a:extLst>
              <a:ext uri="{FF2B5EF4-FFF2-40B4-BE49-F238E27FC236}">
                <a16:creationId xmlns:a16="http://schemas.microsoft.com/office/drawing/2014/main" id="{1E0D4836-83ED-4C28-8A0D-15460D414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7619" y="3342116"/>
            <a:ext cx="806865" cy="806865"/>
          </a:xfrm>
          <a:prstGeom prst="rect">
            <a:avLst/>
          </a:prstGeom>
        </p:spPr>
      </p:pic>
      <p:pic>
        <p:nvPicPr>
          <p:cNvPr id="60" name="Graphic 59" descr="Exit">
            <a:extLst>
              <a:ext uri="{FF2B5EF4-FFF2-40B4-BE49-F238E27FC236}">
                <a16:creationId xmlns:a16="http://schemas.microsoft.com/office/drawing/2014/main" id="{90690F41-3B45-4E9A-A140-74BE66D3A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5094" y="5315354"/>
            <a:ext cx="914188" cy="914188"/>
          </a:xfrm>
          <a:prstGeom prst="rect">
            <a:avLst/>
          </a:prstGeom>
        </p:spPr>
      </p:pic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EC920002-7B1B-4B7F-974A-0A213769C649}"/>
              </a:ext>
            </a:extLst>
          </p:cNvPr>
          <p:cNvSpPr txBox="1">
            <a:spLocks/>
          </p:cNvSpPr>
          <p:nvPr/>
        </p:nvSpPr>
        <p:spPr>
          <a:xfrm>
            <a:off x="489455" y="1345793"/>
            <a:ext cx="11698754" cy="21450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Global Design Workshops supported the following key takeaways to prepare for Common Solution Sprints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A32B-48B1-4361-99E4-7CBFBBF9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601" y="370428"/>
            <a:ext cx="9364399" cy="515327"/>
          </a:xfrm>
        </p:spPr>
        <p:txBody>
          <a:bodyPr/>
          <a:lstStyle/>
          <a:p>
            <a:r>
              <a:rPr lang="en-US" dirty="0"/>
              <a:t>GD is Gone – Cs is here!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56C77-065E-40EB-90DB-DAE654A99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60600" y="872023"/>
            <a:ext cx="9270800" cy="515327"/>
          </a:xfrm>
        </p:spPr>
        <p:txBody>
          <a:bodyPr/>
          <a:lstStyle/>
          <a:p>
            <a:r>
              <a:rPr lang="en-US" dirty="0"/>
              <a:t>What is common solution and what does that mean?</a:t>
            </a:r>
            <a:endParaRPr lang="en-US" strike="sngStrik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6D0063-3CB5-4203-A5A7-BA8DFBB3ECD5}"/>
              </a:ext>
            </a:extLst>
          </p:cNvPr>
          <p:cNvSpPr txBox="1">
            <a:spLocks/>
          </p:cNvSpPr>
          <p:nvPr/>
        </p:nvSpPr>
        <p:spPr>
          <a:xfrm>
            <a:off x="489454" y="1678277"/>
            <a:ext cx="11466946" cy="4187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What’s coming?</a:t>
            </a:r>
          </a:p>
          <a:p>
            <a:pPr marL="215957" lvl="1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Dive Sessions </a:t>
            </a:r>
          </a:p>
          <a:p>
            <a:pPr marL="1041235" lvl="3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will review the BAS requirements, configurations, and future capabilities in iterative sprints</a:t>
            </a:r>
          </a:p>
          <a:p>
            <a:pPr marL="1041235" lvl="3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CS sprints will build upon each other with functionality reviewed each quarter throughout the year</a:t>
            </a:r>
            <a:endParaRPr lang="en-US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57" lvl="1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CS sessions – invites will be sent shortly</a:t>
            </a:r>
          </a:p>
          <a:p>
            <a:pPr marL="1041235" lvl="3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activities will take place from October 2020 to the end of FY2021</a:t>
            </a:r>
          </a:p>
          <a:p>
            <a:pPr marL="215957" lvl="1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Calls – enhance the Sprints</a:t>
            </a:r>
          </a:p>
          <a:p>
            <a:pPr marL="1041235" lvl="3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 to data calls to provide DOC-specific data for our demonstrations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57" lvl="1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2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0146-3780-4E76-A9D5-B0292753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 solution overview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689763-5B16-4F37-9A7E-DC743E8CAD0F}"/>
              </a:ext>
            </a:extLst>
          </p:cNvPr>
          <p:cNvSpPr txBox="1">
            <a:spLocks/>
          </p:cNvSpPr>
          <p:nvPr/>
        </p:nvSpPr>
        <p:spPr>
          <a:xfrm>
            <a:off x="9043645" y="885755"/>
            <a:ext cx="3051377" cy="580741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4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85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328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7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213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656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097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541" algn="l" defTabSz="12188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17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 a high level, the BAS Solution is comprised of the following: </a:t>
            </a:r>
          </a:p>
          <a:p>
            <a:pPr marL="215957" lvl="1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Applications</a:t>
            </a:r>
          </a:p>
          <a:p>
            <a:pPr marL="215957" lvl="1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Environment</a:t>
            </a:r>
          </a:p>
          <a:p>
            <a:pPr marL="215957" lvl="1" indent="-215957" defTabSz="914217" fontAlgn="base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and Internal Interfaces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2E86D-4F49-44C1-8B60-AF1E00CF7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54"/>
          <a:stretch/>
        </p:blipFill>
        <p:spPr>
          <a:xfrm>
            <a:off x="1042835" y="821759"/>
            <a:ext cx="7860149" cy="60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90170"/>
      </p:ext>
    </p:extLst>
  </p:cSld>
  <p:clrMapOvr>
    <a:masterClrMapping/>
  </p:clrMapOvr>
</p:sld>
</file>

<file path=ppt/theme/theme1.xml><?xml version="1.0" encoding="utf-8"?>
<a:theme xmlns:a="http://schemas.openxmlformats.org/drawingml/2006/main" name="1_AD Master">
  <a:themeElements>
    <a:clrScheme name="BA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F7E952"/>
      </a:accent6>
      <a:hlink>
        <a:srgbClr val="4A66AC"/>
      </a:hlink>
      <a:folHlink>
        <a:srgbClr val="24285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9050">
          <a:noFill/>
          <a:prstDash val="sysDot"/>
          <a:headEnd type="none" w="med" len="med"/>
          <a:tailEnd type="none" w="med" len="med"/>
        </a:ln>
      </a:spPr>
      <a:bodyPr rtlCol="0" anchor="ctr"/>
      <a:lstStyle>
        <a:defPPr algn="ctr">
          <a:defRPr b="1" dirty="0" smtClean="0">
            <a:solidFill>
              <a:schemeClr val="bg1"/>
            </a:solidFill>
            <a:latin typeface="Graphik" panose="020B0503030202060203" pitchFamily="34" charset="77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prstDash val="solid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241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Poppins</vt:lpstr>
      <vt:lpstr>1_AD Master</vt:lpstr>
      <vt:lpstr>PowerPoint Presentation</vt:lpstr>
      <vt:lpstr>Global design takeaways</vt:lpstr>
      <vt:lpstr>GD is Gone – Cs is here!</vt:lpstr>
      <vt:lpstr>Bas solution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Hochberg, Lindsay (Federal)</dc:creator>
  <cp:lastModifiedBy>Hochberg, Lindsay (Federal)</cp:lastModifiedBy>
  <cp:revision>1</cp:revision>
  <dcterms:created xsi:type="dcterms:W3CDTF">2020-10-02T14:29:26Z</dcterms:created>
  <dcterms:modified xsi:type="dcterms:W3CDTF">2020-10-02T14:31:08Z</dcterms:modified>
</cp:coreProperties>
</file>