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1.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2.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3.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5.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6.xml" ContentType="application/vnd.openxmlformats-officedocument.them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7.xml" ContentType="application/vnd.openxmlformats-officedocument.them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8.xml" ContentType="application/vnd.openxmlformats-officedocument.them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19.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heme/theme20.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75" r:id="rId5"/>
    <p:sldMasterId id="2147483695" r:id="rId6"/>
    <p:sldMasterId id="2147483708" r:id="rId7"/>
    <p:sldMasterId id="2147483748" r:id="rId8"/>
    <p:sldMasterId id="2147483768" r:id="rId9"/>
    <p:sldMasterId id="2147483788" r:id="rId10"/>
    <p:sldMasterId id="2147483808" r:id="rId11"/>
    <p:sldMasterId id="2147483828" r:id="rId12"/>
    <p:sldMasterId id="2147483848" r:id="rId13"/>
    <p:sldMasterId id="2147483869" r:id="rId14"/>
    <p:sldMasterId id="2147483883" r:id="rId15"/>
    <p:sldMasterId id="2147483903" r:id="rId16"/>
    <p:sldMasterId id="2147483923" r:id="rId17"/>
    <p:sldMasterId id="2147483943" r:id="rId18"/>
    <p:sldMasterId id="2147483963" r:id="rId19"/>
    <p:sldMasterId id="2147483983" r:id="rId20"/>
    <p:sldMasterId id="2147483998" r:id="rId21"/>
    <p:sldMasterId id="2147484033" r:id="rId22"/>
  </p:sldMasterIdLst>
  <p:notesMasterIdLst>
    <p:notesMasterId r:id="rId24"/>
  </p:notesMasterIdLst>
  <p:sldIdLst>
    <p:sldId id="7194" r:id="rId23"/>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3A69933-78BF-4633-B36D-6F66ADFB025C}">
          <p14:sldIdLst>
            <p14:sldId id="71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239217-8FD5-089B-4FC4-6B2B2787DA8C}" name="Muirhead, Marcia (Federal)" initials="MM(" userId="S::MMuirhead@doc.gov::5a25f223-0903-40b3-824f-a1aaf01ad28a" providerId="AD"/>
  <p188:author id="{BC473827-142D-5F49-E3B3-93AF93008C4C}" name="Prendergast, Anne" initials="PA" userId="S::anprendergast@deloitte.com::b1940518-db22-42e3-acb1-698bb5af6b32" providerId="AD"/>
  <p188:author id="{82331570-E6C0-FD85-CDE9-7BF8F5A19F02}" name="Duncan, Anna" initials="DA" userId="S::annaduncan@deloitte.com::83be5632-b5b3-4fdd-9827-037f31cdc073" providerId="AD"/>
  <p188:author id="{C2607A7F-D4DD-00C7-734D-8F91822566D2}" name="Suttoni, Sarah" initials="SS" userId="S::ssuttoni@deloitte.com::9671dd96-a241-41ed-841e-0479bbbc803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endergast, Anne" initials="PA" lastIdx="80" clrIdx="0">
    <p:extLst>
      <p:ext uri="{19B8F6BF-5375-455C-9EA6-DF929625EA0E}">
        <p15:presenceInfo xmlns:p15="http://schemas.microsoft.com/office/powerpoint/2012/main" userId="S::anprendergast@deloitte.com::b1940518-db22-42e3-acb1-698bb5af6b32" providerId="AD"/>
      </p:ext>
    </p:extLst>
  </p:cmAuthor>
  <p:cmAuthor id="2" name="Suttoni, Sarah" initials="SS" lastIdx="162" clrIdx="1">
    <p:extLst>
      <p:ext uri="{19B8F6BF-5375-455C-9EA6-DF929625EA0E}">
        <p15:presenceInfo xmlns:p15="http://schemas.microsoft.com/office/powerpoint/2012/main" userId="S::ssuttoni@deloitte.com::9671dd96-a241-41ed-841e-0479bbbc803d" providerId="AD"/>
      </p:ext>
    </p:extLst>
  </p:cmAuthor>
  <p:cmAuthor id="3" name="Edrington, Leslie" initials="EL" lastIdx="4" clrIdx="2">
    <p:extLst>
      <p:ext uri="{19B8F6BF-5375-455C-9EA6-DF929625EA0E}">
        <p15:presenceInfo xmlns:p15="http://schemas.microsoft.com/office/powerpoint/2012/main" userId="S::ledrington@deloitte.com::e52764f1-0762-476d-8cf3-010ba497c04c" providerId="AD"/>
      </p:ext>
    </p:extLst>
  </p:cmAuthor>
  <p:cmAuthor id="4" name="Duncan, Anna" initials="DA" lastIdx="125" clrIdx="3">
    <p:extLst>
      <p:ext uri="{19B8F6BF-5375-455C-9EA6-DF929625EA0E}">
        <p15:presenceInfo xmlns:p15="http://schemas.microsoft.com/office/powerpoint/2012/main" userId="S::annaduncan@deloitte.com::83be5632-b5b3-4fdd-9827-037f31cdc073" providerId="AD"/>
      </p:ext>
    </p:extLst>
  </p:cmAuthor>
  <p:cmAuthor id="5" name="Muirhead, Marcia (Federal)" initials="MM(" lastIdx="2" clrIdx="4">
    <p:extLst>
      <p:ext uri="{19B8F6BF-5375-455C-9EA6-DF929625EA0E}">
        <p15:presenceInfo xmlns:p15="http://schemas.microsoft.com/office/powerpoint/2012/main" userId="S::MMuirhead@doc.gov::5a25f223-0903-40b3-824f-a1aaf01ad2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476"/>
    <a:srgbClr val="528233"/>
    <a:srgbClr val="002060"/>
    <a:srgbClr val="D9D9D9"/>
    <a:srgbClr val="D1FF47"/>
    <a:srgbClr val="70A0FF"/>
    <a:srgbClr val="29FFFF"/>
    <a:srgbClr val="4B6496"/>
    <a:srgbClr val="2970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D8C1D-2FA5-4C9B-AAF5-69B19331313E}" v="1" dt="2022-06-24T17:06:15.412"/>
    <p1510:client id="{2956AFBE-62C1-45D0-92D3-AF62EF3DE7E7}" v="1" dt="2022-08-03T19:34:53.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72" autoAdjust="0"/>
  </p:normalViewPr>
  <p:slideViewPr>
    <p:cSldViewPr snapToGrid="0">
      <p:cViewPr varScale="1">
        <p:scale>
          <a:sx n="47" d="100"/>
          <a:sy n="47" d="100"/>
        </p:scale>
        <p:origin x="2172"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Master" Target="slideMasters/slideMaster1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21750-F950-43A1-A141-C5F1E3FC5671}" type="datetimeFigureOut">
              <a:rPr lang="en-US" smtClean="0"/>
              <a:t>8/3/2022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617E5-1A2C-4879-976D-CDF93AAC229E}" type="slidenum">
              <a:rPr lang="en-US" smtClean="0"/>
              <a:t>‹#›</a:t>
            </a:fld>
            <a:endParaRPr lang="en-US"/>
          </a:p>
        </p:txBody>
      </p:sp>
    </p:spTree>
    <p:extLst>
      <p:ext uri="{BB962C8B-B14F-4D97-AF65-F5344CB8AC3E}">
        <p14:creationId xmlns:p14="http://schemas.microsoft.com/office/powerpoint/2010/main" val="301427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Succession planning and management is an ongoing strategic process by which DOC bureaus identify, develop, and secure talent to build a talent pool that ensures the continuity of DOC’s mission through leadership and workforce shifts.</a:t>
            </a:r>
          </a:p>
          <a:p>
            <a:endParaRPr lang="en-US" dirty="0"/>
          </a:p>
          <a:p>
            <a:pPr marL="171450" indent="-171450">
              <a:buFont typeface="Arial" panose="020B0604020202020204" pitchFamily="34" charset="0"/>
              <a:buChar char="•"/>
            </a:pPr>
            <a:r>
              <a:rPr lang="en-US" dirty="0"/>
              <a:t>Succession planning and management activities focus on building a pipeline of talent for leadership and/or identified key positions.</a:t>
            </a:r>
          </a:p>
          <a:p>
            <a:pPr marL="171450" indent="-171450">
              <a:buFont typeface="Arial" panose="020B0604020202020204" pitchFamily="34" charset="0"/>
              <a:buChar char="•"/>
            </a:pPr>
            <a:r>
              <a:rPr lang="en-US" dirty="0"/>
              <a:t>The adoption of succession planning, and management activities will enable more effective human resources management, strategic human capital planning, and mission delivery. </a:t>
            </a:r>
          </a:p>
          <a:p>
            <a:pPr marL="171450" indent="-171450">
              <a:buFont typeface="Arial" panose="020B0604020202020204" pitchFamily="34" charset="0"/>
              <a:buChar char="•"/>
            </a:pPr>
            <a:r>
              <a:rPr lang="en-US" dirty="0"/>
              <a:t>Organizations are encouraged to prioritize activities based on their specific talent management and succession planning resources and priorities.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Department of commerce implemented this maturity model in 2021 in the Office of the Secretary we conducted interviews and surveys to (1) assess future organizational leadership demands, (2) identify critical Senior Executive Service (SES) skillsets, and (3) identify necessary experience and talent pipelines for OS leadership positions. We then conducted a talent competency assessment  using the Determine Leadership Demand (DLD) data as a baseline to identify human capital needs and development opportunities in the organization.  This information feed into the Mobilize and Develop Talent. In this phase Mobilize and Develop Leaders phase, which will focus on developing and implementing appropriate strategies to close identified gaps from the Evaluate Talent phase.  We  are in the process of identifying office-specific strategies to close identified gaps and incorporating strategies for learning, training, development, and the transfer of knowledge into your succession planning and management.</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65B617E5-1A2C-4879-976D-CDF93AAC229E}" type="slidenum">
              <a:rPr lang="en-US" smtClean="0"/>
              <a:t>1</a:t>
            </a:fld>
            <a:endParaRPr lang="en-US"/>
          </a:p>
        </p:txBody>
      </p:sp>
    </p:spTree>
    <p:extLst>
      <p:ext uri="{BB962C8B-B14F-4D97-AF65-F5344CB8AC3E}">
        <p14:creationId xmlns:p14="http://schemas.microsoft.com/office/powerpoint/2010/main" val="55750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7.xml"/><Relationship Id="rId1" Type="http://schemas.openxmlformats.org/officeDocument/2006/relationships/vmlDrawing" Target="../drawings/vmlDrawing35.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8.xml"/><Relationship Id="rId1" Type="http://schemas.openxmlformats.org/officeDocument/2006/relationships/vmlDrawing" Target="../drawings/vmlDrawing36.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1.xml"/><Relationship Id="rId1" Type="http://schemas.openxmlformats.org/officeDocument/2006/relationships/vmlDrawing" Target="../drawings/vmlDrawing38.v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52.xml"/><Relationship Id="rId1" Type="http://schemas.openxmlformats.org/officeDocument/2006/relationships/vmlDrawing" Target="../drawings/vmlDrawing39.v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5.xml"/><Relationship Id="rId1" Type="http://schemas.openxmlformats.org/officeDocument/2006/relationships/vmlDrawing" Target="../drawings/vmlDrawing41.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6.xml"/><Relationship Id="rId1" Type="http://schemas.openxmlformats.org/officeDocument/2006/relationships/vmlDrawing" Target="../drawings/vmlDrawing42.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59.xml"/><Relationship Id="rId1" Type="http://schemas.openxmlformats.org/officeDocument/2006/relationships/vmlDrawing" Target="../drawings/vmlDrawing44.v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60.xml"/><Relationship Id="rId1" Type="http://schemas.openxmlformats.org/officeDocument/2006/relationships/vmlDrawing" Target="../drawings/vmlDrawing45.v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3.xml"/><Relationship Id="rId1" Type="http://schemas.openxmlformats.org/officeDocument/2006/relationships/vmlDrawing" Target="../drawings/vmlDrawing47.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4.xml"/><Relationship Id="rId1" Type="http://schemas.openxmlformats.org/officeDocument/2006/relationships/vmlDrawing" Target="../drawings/vmlDrawing48.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7.xml"/><Relationship Id="rId1" Type="http://schemas.openxmlformats.org/officeDocument/2006/relationships/vmlDrawing" Target="../drawings/vmlDrawing50.v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68.xml"/><Relationship Id="rId1" Type="http://schemas.openxmlformats.org/officeDocument/2006/relationships/vmlDrawing" Target="../drawings/vmlDrawing51.v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1.xml"/><Relationship Id="rId1" Type="http://schemas.openxmlformats.org/officeDocument/2006/relationships/vmlDrawing" Target="../drawings/vmlDrawing53.v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2.xml"/><Relationship Id="rId1" Type="http://schemas.openxmlformats.org/officeDocument/2006/relationships/vmlDrawing" Target="../drawings/vmlDrawing54.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5.xml"/><Relationship Id="rId1" Type="http://schemas.openxmlformats.org/officeDocument/2006/relationships/vmlDrawing" Target="../drawings/vmlDrawing56.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6.xml"/><Relationship Id="rId1" Type="http://schemas.openxmlformats.org/officeDocument/2006/relationships/vmlDrawing" Target="../drawings/vmlDrawing57.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vmlDrawing" Target="../drawings/vmlDrawing58.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59.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60.vml"/><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vmlDrawing" Target="../drawings/vmlDrawing61.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3.xml"/><Relationship Id="rId1" Type="http://schemas.openxmlformats.org/officeDocument/2006/relationships/vmlDrawing" Target="../drawings/vmlDrawing62.v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4.xml"/><Relationship Id="rId1" Type="http://schemas.openxmlformats.org/officeDocument/2006/relationships/vmlDrawing" Target="../drawings/vmlDrawing63.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7.xml"/><Relationship Id="rId1" Type="http://schemas.openxmlformats.org/officeDocument/2006/relationships/vmlDrawing" Target="../drawings/vmlDrawing65.v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8.xml"/><Relationship Id="rId1" Type="http://schemas.openxmlformats.org/officeDocument/2006/relationships/vmlDrawing" Target="../drawings/vmlDrawing66.vml"/><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1.xml"/><Relationship Id="rId1" Type="http://schemas.openxmlformats.org/officeDocument/2006/relationships/vmlDrawing" Target="../drawings/vmlDrawing68.vml"/><Relationship Id="rId5" Type="http://schemas.openxmlformats.org/officeDocument/2006/relationships/image" Target="../media/image2.emf"/><Relationship Id="rId4" Type="http://schemas.openxmlformats.org/officeDocument/2006/relationships/oleObject" Target="../embeddings/oleObject40.bin"/></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2.xml"/><Relationship Id="rId1" Type="http://schemas.openxmlformats.org/officeDocument/2006/relationships/vmlDrawing" Target="../drawings/vmlDrawing69.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41.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5.xml"/><Relationship Id="rId1" Type="http://schemas.openxmlformats.org/officeDocument/2006/relationships/vmlDrawing" Target="../drawings/vmlDrawing71.vml"/><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96.xml"/><Relationship Id="rId1" Type="http://schemas.openxmlformats.org/officeDocument/2006/relationships/vmlDrawing" Target="../drawings/vmlDrawing72.vml"/><Relationship Id="rId5" Type="http://schemas.openxmlformats.org/officeDocument/2006/relationships/image" Target="../media/image2.emf"/><Relationship Id="rId4" Type="http://schemas.openxmlformats.org/officeDocument/2006/relationships/oleObject" Target="../embeddings/oleObject44.bin"/></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vmlDrawing" Target="../drawings/vmlDrawing73.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99.xml"/><Relationship Id="rId1" Type="http://schemas.openxmlformats.org/officeDocument/2006/relationships/vmlDrawing" Target="../drawings/vmlDrawing74.vml"/><Relationship Id="rId5" Type="http://schemas.openxmlformats.org/officeDocument/2006/relationships/image" Target="../media/image2.emf"/><Relationship Id="rId4" Type="http://schemas.openxmlformats.org/officeDocument/2006/relationships/oleObject" Target="../embeddings/oleObject46.bin"/></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00.xml"/><Relationship Id="rId1" Type="http://schemas.openxmlformats.org/officeDocument/2006/relationships/vmlDrawing" Target="../drawings/vmlDrawing75.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47.bin"/></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vmlDrawing" Target="../drawings/vmlDrawing76.vml"/><Relationship Id="rId6" Type="http://schemas.openxmlformats.org/officeDocument/2006/relationships/image" Target="../media/image2.emf"/><Relationship Id="rId5" Type="http://schemas.openxmlformats.org/officeDocument/2006/relationships/oleObject" Target="../embeddings/oleObject48.bin"/><Relationship Id="rId4"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03.xml"/><Relationship Id="rId1" Type="http://schemas.openxmlformats.org/officeDocument/2006/relationships/vmlDrawing" Target="../drawings/vmlDrawing77.vml"/><Relationship Id="rId5" Type="http://schemas.openxmlformats.org/officeDocument/2006/relationships/image" Target="../media/image2.emf"/><Relationship Id="rId4" Type="http://schemas.openxmlformats.org/officeDocument/2006/relationships/oleObject" Target="../embeddings/oleObject49.bin"/></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04.xml"/><Relationship Id="rId1" Type="http://schemas.openxmlformats.org/officeDocument/2006/relationships/vmlDrawing" Target="../drawings/vmlDrawing78.vml"/><Relationship Id="rId5" Type="http://schemas.openxmlformats.org/officeDocument/2006/relationships/image" Target="../media/image2.emf"/><Relationship Id="rId4" Type="http://schemas.openxmlformats.org/officeDocument/2006/relationships/oleObject" Target="../embeddings/oleObject50.bin"/></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51.bin"/><Relationship Id="rId4"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07.xml"/><Relationship Id="rId1" Type="http://schemas.openxmlformats.org/officeDocument/2006/relationships/vmlDrawing" Target="../drawings/vmlDrawing80.vml"/><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08.xml"/><Relationship Id="rId1" Type="http://schemas.openxmlformats.org/officeDocument/2006/relationships/vmlDrawing" Target="../drawings/vmlDrawing81.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11.xml"/><Relationship Id="rId1" Type="http://schemas.openxmlformats.org/officeDocument/2006/relationships/vmlDrawing" Target="../drawings/vmlDrawing83.vml"/><Relationship Id="rId5" Type="http://schemas.openxmlformats.org/officeDocument/2006/relationships/image" Target="../media/image2.emf"/><Relationship Id="rId4" Type="http://schemas.openxmlformats.org/officeDocument/2006/relationships/oleObject" Target="../embeddings/oleObject55.bin"/></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12.xml"/><Relationship Id="rId1" Type="http://schemas.openxmlformats.org/officeDocument/2006/relationships/vmlDrawing" Target="../drawings/vmlDrawing84.vml"/><Relationship Id="rId5" Type="http://schemas.openxmlformats.org/officeDocument/2006/relationships/image" Target="../media/image2.emf"/><Relationship Id="rId4" Type="http://schemas.openxmlformats.org/officeDocument/2006/relationships/oleObject" Target="../embeddings/oleObject56.bin"/></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slideMaster" Target="../slideMasters/slideMaster17.xml"/></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15.xml"/><Relationship Id="rId1" Type="http://schemas.openxmlformats.org/officeDocument/2006/relationships/vmlDrawing" Target="../drawings/vmlDrawing86.vml"/><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16.xml"/><Relationship Id="rId1" Type="http://schemas.openxmlformats.org/officeDocument/2006/relationships/vmlDrawing" Target="../drawings/vmlDrawing87.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59.bin"/></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vmlDrawing" Target="../drawings/vmlDrawing88.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19.xml"/><Relationship Id="rId1" Type="http://schemas.openxmlformats.org/officeDocument/2006/relationships/vmlDrawing" Target="../drawings/vmlDrawing89.vml"/><Relationship Id="rId5" Type="http://schemas.openxmlformats.org/officeDocument/2006/relationships/image" Target="../media/image2.emf"/><Relationship Id="rId4" Type="http://schemas.openxmlformats.org/officeDocument/2006/relationships/oleObject" Target="../embeddings/oleObject61.bin"/></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20.xml"/><Relationship Id="rId1" Type="http://schemas.openxmlformats.org/officeDocument/2006/relationships/vmlDrawing" Target="../drawings/vmlDrawing90.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vmlDrawing" Target="../drawings/vmlDrawing91.vml"/><Relationship Id="rId6" Type="http://schemas.openxmlformats.org/officeDocument/2006/relationships/image" Target="../media/image2.emf"/><Relationship Id="rId5" Type="http://schemas.openxmlformats.org/officeDocument/2006/relationships/oleObject" Target="../embeddings/oleObject63.bin"/><Relationship Id="rId4"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23.xml"/><Relationship Id="rId1" Type="http://schemas.openxmlformats.org/officeDocument/2006/relationships/vmlDrawing" Target="../drawings/vmlDrawing92.vml"/><Relationship Id="rId5" Type="http://schemas.openxmlformats.org/officeDocument/2006/relationships/image" Target="../media/image2.emf"/><Relationship Id="rId4" Type="http://schemas.openxmlformats.org/officeDocument/2006/relationships/oleObject" Target="../embeddings/oleObject64.bin"/></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24.xml"/><Relationship Id="rId1" Type="http://schemas.openxmlformats.org/officeDocument/2006/relationships/vmlDrawing" Target="../drawings/vmlDrawing93.vml"/><Relationship Id="rId5" Type="http://schemas.openxmlformats.org/officeDocument/2006/relationships/image" Target="../media/image2.emf"/><Relationship Id="rId4" Type="http://schemas.openxmlformats.org/officeDocument/2006/relationships/oleObject" Target="../embeddings/oleObject65.bin"/></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27.xml"/><Relationship Id="rId1" Type="http://schemas.openxmlformats.org/officeDocument/2006/relationships/vmlDrawing" Target="../drawings/vmlDrawing95.vml"/><Relationship Id="rId5" Type="http://schemas.openxmlformats.org/officeDocument/2006/relationships/image" Target="../media/image2.emf"/><Relationship Id="rId4" Type="http://schemas.openxmlformats.org/officeDocument/2006/relationships/oleObject" Target="../embeddings/oleObject61.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28.xml"/><Relationship Id="rId1" Type="http://schemas.openxmlformats.org/officeDocument/2006/relationships/vmlDrawing" Target="../drawings/vmlDrawing96.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9.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63.bin"/><Relationship Id="rId4"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31.xml"/><Relationship Id="rId1" Type="http://schemas.openxmlformats.org/officeDocument/2006/relationships/vmlDrawing" Target="../drawings/vmlDrawing98.vml"/><Relationship Id="rId5" Type="http://schemas.openxmlformats.org/officeDocument/2006/relationships/image" Target="../media/image2.emf"/><Relationship Id="rId4" Type="http://schemas.openxmlformats.org/officeDocument/2006/relationships/oleObject" Target="../embeddings/oleObject64.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32.xml"/><Relationship Id="rId1" Type="http://schemas.openxmlformats.org/officeDocument/2006/relationships/vmlDrawing" Target="../drawings/vmlDrawing99.vml"/><Relationship Id="rId5" Type="http://schemas.openxmlformats.org/officeDocument/2006/relationships/image" Target="../media/image2.emf"/><Relationship Id="rId4" Type="http://schemas.openxmlformats.org/officeDocument/2006/relationships/oleObject" Target="../embeddings/oleObject65.bin"/></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12.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15.v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17.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18.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20.v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21.v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xml"/><Relationship Id="rId1" Type="http://schemas.openxmlformats.org/officeDocument/2006/relationships/vmlDrawing" Target="../drawings/vmlDrawing23.v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2.xml"/><Relationship Id="rId1" Type="http://schemas.openxmlformats.org/officeDocument/2006/relationships/vmlDrawing" Target="../drawings/vmlDrawing24.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5.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6.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9.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0.xml"/><Relationship Id="rId1" Type="http://schemas.openxmlformats.org/officeDocument/2006/relationships/vmlDrawing" Target="../drawings/vmlDrawing30.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31.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3.xml"/><Relationship Id="rId1" Type="http://schemas.openxmlformats.org/officeDocument/2006/relationships/vmlDrawing" Target="../drawings/vmlDrawing32.v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xml"/><Relationship Id="rId1" Type="http://schemas.openxmlformats.org/officeDocument/2006/relationships/vmlDrawing" Target="../drawings/vmlDrawing33.v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34015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2574310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796692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235474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054513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7234314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248319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3937945657"/>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584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9139071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3738299764"/>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687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6896734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22368038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789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2450920052"/>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6782670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1890682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074718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705250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6622299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14235633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2800996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174896876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8920"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5087104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1478052469"/>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994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26495443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968303856"/>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096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12090821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7"/>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8"/>
            <a:ext cx="5143500" cy="2207683"/>
          </a:xfrm>
        </p:spPr>
        <p:txBody>
          <a:bodyPr/>
          <a:lstStyle>
            <a:lvl1pPr marL="0" indent="0" algn="ctr">
              <a:buNone/>
              <a:defRPr sz="1350"/>
            </a:lvl1pPr>
            <a:lvl2pPr marL="257172" indent="0" algn="ctr">
              <a:buNone/>
              <a:defRPr sz="1125"/>
            </a:lvl2pPr>
            <a:lvl3pPr marL="514343" indent="0" algn="ctr">
              <a:buNone/>
              <a:defRPr sz="1013"/>
            </a:lvl3pPr>
            <a:lvl4pPr marL="771515" indent="0" algn="ctr">
              <a:buNone/>
              <a:defRPr sz="900"/>
            </a:lvl4pPr>
            <a:lvl5pPr marL="1028688" indent="0" algn="ctr">
              <a:buNone/>
              <a:defRPr sz="900"/>
            </a:lvl5pPr>
            <a:lvl6pPr marL="1285859" indent="0" algn="ctr">
              <a:buNone/>
              <a:defRPr sz="900"/>
            </a:lvl6pPr>
            <a:lvl7pPr marL="1543031" indent="0" algn="ctr">
              <a:buNone/>
              <a:defRPr sz="900"/>
            </a:lvl7pPr>
            <a:lvl8pPr marL="1800203" indent="0" algn="ctr">
              <a:buNone/>
              <a:defRPr sz="900"/>
            </a:lvl8pPr>
            <a:lvl9pPr marL="2057374"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16014677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34662576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5377629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217208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2422124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2797092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579798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30382236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3023542671"/>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1992"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5916711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20123209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301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8649307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3933679983"/>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404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4127257739"/>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7712206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5924520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5932107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31244263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2326359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8215699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401075379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1544135047"/>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5064"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19981926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299223834"/>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608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43486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3779131008"/>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711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27644534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7"/>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8"/>
            <a:ext cx="5143500" cy="2207683"/>
          </a:xfrm>
        </p:spPr>
        <p:txBody>
          <a:bodyPr/>
          <a:lstStyle>
            <a:lvl1pPr marL="0" indent="0" algn="ctr">
              <a:buNone/>
              <a:defRPr sz="1350"/>
            </a:lvl1pPr>
            <a:lvl2pPr marL="257172" indent="0" algn="ctr">
              <a:buNone/>
              <a:defRPr sz="1125"/>
            </a:lvl2pPr>
            <a:lvl3pPr marL="514343" indent="0" algn="ctr">
              <a:buNone/>
              <a:defRPr sz="1013"/>
            </a:lvl3pPr>
            <a:lvl4pPr marL="771515" indent="0" algn="ctr">
              <a:buNone/>
              <a:defRPr sz="900"/>
            </a:lvl4pPr>
            <a:lvl5pPr marL="1028688" indent="0" algn="ctr">
              <a:buNone/>
              <a:defRPr sz="900"/>
            </a:lvl5pPr>
            <a:lvl6pPr marL="1285859" indent="0" algn="ctr">
              <a:buNone/>
              <a:defRPr sz="900"/>
            </a:lvl6pPr>
            <a:lvl7pPr marL="1543031" indent="0" algn="ctr">
              <a:buNone/>
              <a:defRPr sz="900"/>
            </a:lvl7pPr>
            <a:lvl8pPr marL="1800203" indent="0" algn="ctr">
              <a:buNone/>
              <a:defRPr sz="900"/>
            </a:lvl8pPr>
            <a:lvl9pPr marL="2057374"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20834667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31797263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7445889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8711810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9832638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75316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9702834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15351448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73535445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813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9510032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27495634"/>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916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5822879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344233154"/>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5018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206232790"/>
              </p:ext>
            </p:extLst>
          </p:nvPr>
        </p:nvGraphicFramePr>
        <p:xfrm>
          <a:off x="6218634" y="8466"/>
          <a:ext cx="639366" cy="643467"/>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3883417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8865155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7705248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5248833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39530467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14154402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1132856599"/>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5120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335605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23711568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426575820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5223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9015134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12863766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5325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13256232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7"/>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8"/>
            <a:ext cx="5143500" cy="2207683"/>
          </a:xfrm>
        </p:spPr>
        <p:txBody>
          <a:bodyPr/>
          <a:lstStyle>
            <a:lvl1pPr marL="0" indent="0" algn="ctr">
              <a:buNone/>
              <a:defRPr sz="1350"/>
            </a:lvl1pPr>
            <a:lvl2pPr marL="257172" indent="0" algn="ctr">
              <a:buNone/>
              <a:defRPr sz="1125"/>
            </a:lvl2pPr>
            <a:lvl3pPr marL="514343" indent="0" algn="ctr">
              <a:buNone/>
              <a:defRPr sz="1013"/>
            </a:lvl3pPr>
            <a:lvl4pPr marL="771515" indent="0" algn="ctr">
              <a:buNone/>
              <a:defRPr sz="900"/>
            </a:lvl4pPr>
            <a:lvl5pPr marL="1028688" indent="0" algn="ctr">
              <a:buNone/>
              <a:defRPr sz="900"/>
            </a:lvl5pPr>
            <a:lvl6pPr marL="1285859" indent="0" algn="ctr">
              <a:buNone/>
              <a:defRPr sz="900"/>
            </a:lvl6pPr>
            <a:lvl7pPr marL="1543031" indent="0" algn="ctr">
              <a:buNone/>
              <a:defRPr sz="900"/>
            </a:lvl7pPr>
            <a:lvl8pPr marL="1800203" indent="0" algn="ctr">
              <a:buNone/>
              <a:defRPr sz="900"/>
            </a:lvl8pPr>
            <a:lvl9pPr marL="2057374"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30876674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27" y="2772836"/>
            <a:ext cx="2113657" cy="684351"/>
          </a:xfrm>
          <a:prstGeom prst="rect">
            <a:avLst/>
          </a:prstGeom>
        </p:spPr>
        <p:txBody>
          <a:bodyPr/>
          <a:lstStyle>
            <a:lvl1pPr marL="0" marR="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4"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330567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2773442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5187058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899369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664568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68"/>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35030868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70517530"/>
              </p:ext>
            </p:extLst>
          </p:nvPr>
        </p:nvGraphicFramePr>
        <p:xfrm>
          <a:off x="894" y="2120"/>
          <a:ext cx="893" cy="2117"/>
        </p:xfrm>
        <a:graphic>
          <a:graphicData uri="http://schemas.openxmlformats.org/presentationml/2006/ole">
            <mc:AlternateContent xmlns:mc="http://schemas.openxmlformats.org/markup-compatibility/2006">
              <mc:Choice xmlns:v="urn:schemas-microsoft-com:vml" Requires="v">
                <p:oleObj spid="_x0000_s54280"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0"/>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1" y="2"/>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652530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1114879316"/>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512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3259081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2159722975"/>
              </p:ext>
            </p:extLst>
          </p:nvPr>
        </p:nvGraphicFramePr>
        <p:xfrm>
          <a:off x="894" y="2120"/>
          <a:ext cx="893" cy="2117"/>
        </p:xfrm>
        <a:graphic>
          <a:graphicData uri="http://schemas.openxmlformats.org/presentationml/2006/ole">
            <mc:AlternateContent xmlns:mc="http://schemas.openxmlformats.org/markup-compatibility/2006">
              <mc:Choice xmlns:v="urn:schemas-microsoft-com:vml" Requires="v">
                <p:oleObj spid="_x0000_s5530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0"/>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31"/>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4"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1"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3"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6198615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1387451551"/>
              </p:ext>
            </p:extLst>
          </p:nvPr>
        </p:nvGraphicFramePr>
        <p:xfrm>
          <a:off x="894" y="2120"/>
          <a:ext cx="893" cy="2117"/>
        </p:xfrm>
        <a:graphic>
          <a:graphicData uri="http://schemas.openxmlformats.org/presentationml/2006/ole">
            <mc:AlternateContent xmlns:mc="http://schemas.openxmlformats.org/markup-compatibility/2006">
              <mc:Choice xmlns:v="urn:schemas-microsoft-com:vml" Requires="v">
                <p:oleObj spid="_x0000_s5632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0"/>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1"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4241789848"/>
              </p:ext>
            </p:extLst>
          </p:nvPr>
        </p:nvGraphicFramePr>
        <p:xfrm>
          <a:off x="6218634" y="8466"/>
          <a:ext cx="639366" cy="643467"/>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9250231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8856099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1109279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mj-lt"/>
              </a:defRPr>
            </a:lvl1pPr>
          </a:lstStyle>
          <a:p>
            <a:pPr lvl="0" defTabSz="385763">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2"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34100627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27" y="2772834"/>
            <a:ext cx="2113657" cy="684351"/>
          </a:xfrm>
          <a:prstGeom prst="rect">
            <a:avLst/>
          </a:prstGeom>
        </p:spPr>
        <p:txBody>
          <a:bodyPr/>
          <a:lstStyle>
            <a:lvl1pPr marL="0" marR="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4" y="4091517"/>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18045704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1973047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5674325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6216816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484068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3723899767"/>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615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520435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66"/>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31996561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23559596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57352"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1491919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3904201040"/>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5837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3"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3"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6171976"/>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2"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9011032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1509922475"/>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5940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3310082828"/>
              </p:ext>
            </p:extLst>
          </p:nvPr>
        </p:nvGraphicFramePr>
        <p:xfrm>
          <a:off x="6218634" y="8466"/>
          <a:ext cx="639366" cy="643467"/>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0166151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7790858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137238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1" y="621792"/>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7918159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Tree>
    <p:extLst>
      <p:ext uri="{BB962C8B-B14F-4D97-AF65-F5344CB8AC3E}">
        <p14:creationId xmlns:p14="http://schemas.microsoft.com/office/powerpoint/2010/main" val="12500099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1" y="621792"/>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177425669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724525958"/>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0424"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4" y="892725"/>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4" y="1401248"/>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4" y="621792"/>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101121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4235688850"/>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717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E15F25A7-F218-484B-849E-CFC75FA279BC}"/>
              </a:ext>
            </a:extLst>
          </p:cNvPr>
          <p:cNvPicPr>
            <a:picLocks/>
          </p:cNvPicPr>
          <p:nvPr userDrawn="1"/>
        </p:nvPicPr>
        <p:blipFill>
          <a:blip r:embed="rId6">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19083855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3287651152"/>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144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3"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3"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6171976"/>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2"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8625046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1456288257"/>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247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spTree>
    <p:extLst>
      <p:ext uri="{BB962C8B-B14F-4D97-AF65-F5344CB8AC3E}">
        <p14:creationId xmlns:p14="http://schemas.microsoft.com/office/powerpoint/2010/main" val="13133223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28388146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27" y="2772834"/>
            <a:ext cx="2113657" cy="684351"/>
          </a:xfrm>
          <a:prstGeom prst="rect">
            <a:avLst/>
          </a:prstGeom>
        </p:spPr>
        <p:txBody>
          <a:bodyPr/>
          <a:lstStyle>
            <a:lvl1pPr marL="0" marR="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4" y="4091517"/>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11075863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5477031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7713799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3930325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97958132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66"/>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115188606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779965630"/>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349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144872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5943418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1369708195"/>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452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3"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3"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6171976"/>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2"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9327088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4218921971"/>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554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1868531581"/>
              </p:ext>
            </p:extLst>
          </p:nvPr>
        </p:nvGraphicFramePr>
        <p:xfrm>
          <a:off x="6218634" y="8466"/>
          <a:ext cx="639366" cy="643467"/>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9845649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6491235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87778837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1" y="621792"/>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35698581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Tree>
    <p:extLst>
      <p:ext uri="{BB962C8B-B14F-4D97-AF65-F5344CB8AC3E}">
        <p14:creationId xmlns:p14="http://schemas.microsoft.com/office/powerpoint/2010/main" val="227499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1" y="621792"/>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8053338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73141099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656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4" y="892725"/>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4" y="1401248"/>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4" y="621792"/>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125907919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1204959757"/>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759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3"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3"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6171976"/>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2"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13784532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3655178945"/>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861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spTree>
    <p:extLst>
      <p:ext uri="{BB962C8B-B14F-4D97-AF65-F5344CB8AC3E}">
        <p14:creationId xmlns:p14="http://schemas.microsoft.com/office/powerpoint/2010/main" val="70519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183139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73854955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86938149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27" y="2772834"/>
            <a:ext cx="2113657" cy="684351"/>
          </a:xfrm>
          <a:prstGeom prst="rect">
            <a:avLst/>
          </a:prstGeom>
        </p:spPr>
        <p:txBody>
          <a:bodyPr/>
          <a:lstStyle>
            <a:lvl1pPr marL="0" marR="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4" y="4091517"/>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24477459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2842239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7191161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1100054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7338244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66"/>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4490610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147535147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69640"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34609236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220564699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066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3"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3"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6171976"/>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2"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90703350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74156718"/>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168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1461290254"/>
              </p:ext>
            </p:extLst>
          </p:nvPr>
        </p:nvGraphicFramePr>
        <p:xfrm>
          <a:off x="6218634" y="8466"/>
          <a:ext cx="639366" cy="643467"/>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93953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15009191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2329529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70426412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1" y="621792"/>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26449208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Tree>
    <p:extLst>
      <p:ext uri="{BB962C8B-B14F-4D97-AF65-F5344CB8AC3E}">
        <p14:creationId xmlns:p14="http://schemas.microsoft.com/office/powerpoint/2010/main" val="5283984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1" y="621792"/>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359719232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935771863"/>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2712"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4" y="892725"/>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4" y="1401248"/>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4" y="621792"/>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25427409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1701385853"/>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373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3"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3"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6171976"/>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2"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383140166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744302244"/>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476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spTree>
    <p:extLst>
      <p:ext uri="{BB962C8B-B14F-4D97-AF65-F5344CB8AC3E}">
        <p14:creationId xmlns:p14="http://schemas.microsoft.com/office/powerpoint/2010/main" val="151314235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86803193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27" y="2772834"/>
            <a:ext cx="2113657" cy="684351"/>
          </a:xfrm>
          <a:prstGeom prst="rect">
            <a:avLst/>
          </a:prstGeom>
        </p:spPr>
        <p:txBody>
          <a:bodyPr/>
          <a:lstStyle>
            <a:lvl1pPr marL="0" marR="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4" y="4091517"/>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3213877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382850293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4738915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4774113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87772364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8732248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66"/>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40724848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92253401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5784"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870962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4544945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680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3"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3"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6171976"/>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2"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95647059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338020996"/>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783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1540987987"/>
              </p:ext>
            </p:extLst>
          </p:nvPr>
        </p:nvGraphicFramePr>
        <p:xfrm>
          <a:off x="6218634" y="8466"/>
          <a:ext cx="639366" cy="643467"/>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8059295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4252871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870871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41850646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1" y="621792"/>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35621194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Tree>
    <p:extLst>
      <p:ext uri="{BB962C8B-B14F-4D97-AF65-F5344CB8AC3E}">
        <p14:creationId xmlns:p14="http://schemas.microsoft.com/office/powerpoint/2010/main" val="43535927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63">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1" y="621792"/>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138208183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530247878"/>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885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4" y="892725"/>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4" y="1401248"/>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4" y="621792"/>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8" lvl="0" indent="-128588"/>
            <a:r>
              <a:rPr lang="en-US"/>
              <a:t>BREADCRUMBS</a:t>
            </a:r>
          </a:p>
        </p:txBody>
      </p:sp>
    </p:spTree>
    <p:extLst>
      <p:ext uri="{BB962C8B-B14F-4D97-AF65-F5344CB8AC3E}">
        <p14:creationId xmlns:p14="http://schemas.microsoft.com/office/powerpoint/2010/main" val="422453182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38277812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7988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3"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3"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6171976"/>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2"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226630595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498508713"/>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8090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spTree>
    <p:extLst>
      <p:ext uri="{BB962C8B-B14F-4D97-AF65-F5344CB8AC3E}">
        <p14:creationId xmlns:p14="http://schemas.microsoft.com/office/powerpoint/2010/main" val="310232988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241254224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78378328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982382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13273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899855287"/>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8200"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1660896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54658657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5126315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9478359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1714055832"/>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8192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15372044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378361048"/>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8295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5546143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495025402"/>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8397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2669882122"/>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82698085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95911636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endParaRPr lang="en-US"/>
          </a:p>
        </p:txBody>
      </p:sp>
    </p:spTree>
    <p:extLst>
      <p:ext uri="{BB962C8B-B14F-4D97-AF65-F5344CB8AC3E}">
        <p14:creationId xmlns:p14="http://schemas.microsoft.com/office/powerpoint/2010/main" val="72441445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146683750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116140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12404381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22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13016518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503886898"/>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85000"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101430870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4200980483"/>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8602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213460335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600585783"/>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8704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33122903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8/3/2022</a:t>
            </a:fld>
            <a:endParaRPr lang="en-US"/>
          </a:p>
        </p:txBody>
      </p:sp>
      <p:sp>
        <p:nvSpPr>
          <p:cNvPr id="4" name="Holder 4"/>
          <p:cNvSpPr>
            <a:spLocks noGrp="1"/>
          </p:cNvSpPr>
          <p:nvPr>
            <p:ph type="sldNum" sz="quarter" idx="7"/>
          </p:nvPr>
        </p:nvSpPr>
        <p:spPr/>
        <p:txBody>
          <a:bodyPr lIns="0" tIns="0" rIns="0" bIns="0"/>
          <a:lstStyle>
            <a:lvl1pPr>
              <a:defRPr sz="750" b="0" i="0">
                <a:solidFill>
                  <a:srgbClr val="595959"/>
                </a:solidFill>
                <a:latin typeface="Arial"/>
                <a:cs typeface="Arial"/>
              </a:defRPr>
            </a:lvl1pPr>
          </a:lstStyle>
          <a:p>
            <a:pPr marL="33619">
              <a:spcBef>
                <a:spcPts val="35"/>
              </a:spcBef>
            </a:pPr>
            <a:fld id="{81D60167-4931-47E6-BA6A-407CBD079E47}" type="slidenum">
              <a:rPr lang="en-US" spc="9" smtClean="0"/>
              <a:pPr marL="33619">
                <a:spcBef>
                  <a:spcPts val="35"/>
                </a:spcBef>
              </a:pPr>
              <a:t>‹#›</a:t>
            </a:fld>
            <a:endParaRPr lang="en-US" spc="9"/>
          </a:p>
        </p:txBody>
      </p:sp>
    </p:spTree>
    <p:extLst>
      <p:ext uri="{BB962C8B-B14F-4D97-AF65-F5344CB8AC3E}">
        <p14:creationId xmlns:p14="http://schemas.microsoft.com/office/powerpoint/2010/main" val="297453808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Title and Content" type="obj">
  <p:cSld name="2_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lstStyle>
            <a:lvl1pPr marL="403433" lvl="0" indent="-302575" algn="l">
              <a:lnSpc>
                <a:spcPct val="90000"/>
              </a:lnSpc>
              <a:spcBef>
                <a:spcPts val="750"/>
              </a:spcBef>
              <a:spcAft>
                <a:spcPts val="0"/>
              </a:spcAft>
              <a:buClr>
                <a:schemeClr val="dk1"/>
              </a:buClr>
              <a:buSzPts val="1800"/>
              <a:buChar char="•"/>
              <a:defRPr/>
            </a:lvl1pPr>
            <a:lvl2pPr marL="806867" lvl="1" indent="-302575" algn="l">
              <a:lnSpc>
                <a:spcPct val="90000"/>
              </a:lnSpc>
              <a:spcBef>
                <a:spcPts val="375"/>
              </a:spcBef>
              <a:spcAft>
                <a:spcPts val="0"/>
              </a:spcAft>
              <a:buClr>
                <a:schemeClr val="dk1"/>
              </a:buClr>
              <a:buSzPts val="1800"/>
              <a:buChar char="•"/>
              <a:defRPr/>
            </a:lvl2pPr>
            <a:lvl3pPr marL="1210300" lvl="2" indent="-302575" algn="l">
              <a:lnSpc>
                <a:spcPct val="90000"/>
              </a:lnSpc>
              <a:spcBef>
                <a:spcPts val="375"/>
              </a:spcBef>
              <a:spcAft>
                <a:spcPts val="0"/>
              </a:spcAft>
              <a:buClr>
                <a:schemeClr val="dk1"/>
              </a:buClr>
              <a:buSzPts val="1800"/>
              <a:buChar char="•"/>
              <a:defRPr/>
            </a:lvl3pPr>
            <a:lvl4pPr marL="1613733" lvl="3" indent="-302575" algn="l">
              <a:lnSpc>
                <a:spcPct val="90000"/>
              </a:lnSpc>
              <a:spcBef>
                <a:spcPts val="375"/>
              </a:spcBef>
              <a:spcAft>
                <a:spcPts val="0"/>
              </a:spcAft>
              <a:buClr>
                <a:schemeClr val="dk1"/>
              </a:buClr>
              <a:buSzPts val="1800"/>
              <a:buChar char="•"/>
              <a:defRPr/>
            </a:lvl4pPr>
            <a:lvl5pPr marL="2017166" lvl="4" indent="-302575" algn="l">
              <a:lnSpc>
                <a:spcPct val="90000"/>
              </a:lnSpc>
              <a:spcBef>
                <a:spcPts val="375"/>
              </a:spcBef>
              <a:spcAft>
                <a:spcPts val="0"/>
              </a:spcAft>
              <a:buClr>
                <a:schemeClr val="dk1"/>
              </a:buClr>
              <a:buSzPts val="1800"/>
              <a:buChar char="•"/>
              <a:defRPr/>
            </a:lvl5pPr>
            <a:lvl6pPr marL="2420600" lvl="5" indent="-302575" algn="l">
              <a:lnSpc>
                <a:spcPct val="90000"/>
              </a:lnSpc>
              <a:spcBef>
                <a:spcPts val="375"/>
              </a:spcBef>
              <a:spcAft>
                <a:spcPts val="0"/>
              </a:spcAft>
              <a:buClr>
                <a:schemeClr val="dk1"/>
              </a:buClr>
              <a:buSzPts val="1800"/>
              <a:buChar char="•"/>
              <a:defRPr/>
            </a:lvl6pPr>
            <a:lvl7pPr marL="2824033" lvl="6" indent="-302575" algn="l">
              <a:lnSpc>
                <a:spcPct val="90000"/>
              </a:lnSpc>
              <a:spcBef>
                <a:spcPts val="375"/>
              </a:spcBef>
              <a:spcAft>
                <a:spcPts val="0"/>
              </a:spcAft>
              <a:buClr>
                <a:schemeClr val="dk1"/>
              </a:buClr>
              <a:buSzPts val="1800"/>
              <a:buChar char="•"/>
              <a:defRPr/>
            </a:lvl7pPr>
            <a:lvl8pPr marL="3227466" lvl="7" indent="-302575" algn="l">
              <a:lnSpc>
                <a:spcPct val="90000"/>
              </a:lnSpc>
              <a:spcBef>
                <a:spcPts val="375"/>
              </a:spcBef>
              <a:spcAft>
                <a:spcPts val="0"/>
              </a:spcAft>
              <a:buClr>
                <a:schemeClr val="dk1"/>
              </a:buClr>
              <a:buSzPts val="1800"/>
              <a:buChar char="•"/>
              <a:defRPr/>
            </a:lvl8pPr>
            <a:lvl9pPr marL="3630900" lvl="8" indent="-302575" algn="l">
              <a:lnSpc>
                <a:spcPct val="90000"/>
              </a:lnSpc>
              <a:spcBef>
                <a:spcPts val="375"/>
              </a:spcBef>
              <a:spcAft>
                <a:spcPts val="0"/>
              </a:spcAft>
              <a:buClr>
                <a:schemeClr val="dk1"/>
              </a:buClr>
              <a:buSzPts val="1800"/>
              <a:buChar char="•"/>
              <a:defRPr/>
            </a:lvl9pPr>
          </a:lstStyle>
          <a:p>
            <a:endParaRPr/>
          </a:p>
        </p:txBody>
      </p:sp>
      <p:sp>
        <p:nvSpPr>
          <p:cNvPr id="16" name="Google Shape;16;p2"/>
          <p:cNvSpPr txBox="1">
            <a:spLocks noGrp="1"/>
          </p:cNvSpPr>
          <p:nvPr>
            <p:ph type="dt" idx="10"/>
          </p:nvPr>
        </p:nvSpPr>
        <p:spPr>
          <a:xfrm>
            <a:off x="471488" y="8475136"/>
            <a:ext cx="1543050" cy="4868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9pPr>
          </a:lstStyle>
          <a:p>
            <a:endParaRPr/>
          </a:p>
        </p:txBody>
      </p:sp>
      <p:sp>
        <p:nvSpPr>
          <p:cNvPr id="17" name="Google Shape;17;p2"/>
          <p:cNvSpPr txBox="1">
            <a:spLocks noGrp="1"/>
          </p:cNvSpPr>
          <p:nvPr>
            <p:ph type="ftr" idx="11"/>
          </p:nvPr>
        </p:nvSpPr>
        <p:spPr>
          <a:xfrm>
            <a:off x="2271713" y="8475136"/>
            <a:ext cx="2314575" cy="4868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9pPr>
          </a:lstStyle>
          <a:p>
            <a:endParaRPr/>
          </a:p>
        </p:txBody>
      </p:sp>
      <p:sp>
        <p:nvSpPr>
          <p:cNvPr id="18" name="Google Shape;18;p2"/>
          <p:cNvSpPr txBox="1">
            <a:spLocks noGrp="1"/>
          </p:cNvSpPr>
          <p:nvPr>
            <p:ph type="sldNum" idx="12"/>
          </p:nvPr>
        </p:nvSpPr>
        <p:spPr>
          <a:xfrm>
            <a:off x="4843463" y="8475136"/>
            <a:ext cx="1543050" cy="4868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886343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27" y="2772834"/>
            <a:ext cx="2113657" cy="684351"/>
          </a:xfrm>
          <a:prstGeom prst="rect">
            <a:avLst/>
          </a:prstGeom>
        </p:spPr>
        <p:txBody>
          <a:bodyPr/>
          <a:lstStyle>
            <a:lvl1pPr marL="0" marR="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50"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4" y="4091517"/>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182974562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78316976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69908928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62216071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471843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85770972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024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354824426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66"/>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229336702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4130755534"/>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88072"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0" y="0"/>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76685186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4190016882"/>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8909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3"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50"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3"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0" y="6171976"/>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2"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90092366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68563071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spid="_x0000_s9012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3" y="2118"/>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3730958947"/>
              </p:ext>
            </p:extLst>
          </p:nvPr>
        </p:nvGraphicFramePr>
        <p:xfrm>
          <a:off x="6218634" y="8466"/>
          <a:ext cx="639366" cy="643467"/>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0117861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42429947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27515790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6" name="Title Placeholder 23">
            <a:extLst>
              <a:ext uri="{FF2B5EF4-FFF2-40B4-BE49-F238E27FC236}">
                <a16:creationId xmlns:a16="http://schemas.microsoft.com/office/drawing/2014/main" id="{258B37E5-FB07-4B10-8F12-BCD267CF87F7}"/>
              </a:ext>
            </a:extLst>
          </p:cNvPr>
          <p:cNvSpPr>
            <a:spLocks noGrp="1"/>
          </p:cNvSpPr>
          <p:nvPr>
            <p:ph type="title"/>
          </p:nvPr>
        </p:nvSpPr>
        <p:spPr>
          <a:xfrm>
            <a:off x="471488" y="472837"/>
            <a:ext cx="5915025" cy="1051163"/>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8">
            <a:extLst>
              <a:ext uri="{FF2B5EF4-FFF2-40B4-BE49-F238E27FC236}">
                <a16:creationId xmlns:a16="http://schemas.microsoft.com/office/drawing/2014/main" id="{0F5A30D0-A4C8-4B21-9E69-1FA2AB519425}"/>
              </a:ext>
            </a:extLst>
          </p:cNvPr>
          <p:cNvSpPr>
            <a:spLocks noGrp="1"/>
          </p:cNvSpPr>
          <p:nvPr>
            <p:ph type="body" sz="quarter" idx="10"/>
          </p:nvPr>
        </p:nvSpPr>
        <p:spPr>
          <a:xfrm>
            <a:off x="400051" y="1828800"/>
            <a:ext cx="6120974" cy="6197600"/>
          </a:xfrm>
          <a:prstGeom prst="rect">
            <a:avLst/>
          </a:prstGeom>
        </p:spPr>
        <p:txBody>
          <a:bodyPr/>
          <a:lstStyle>
            <a:lvl2pPr>
              <a:defRPr>
                <a:latin typeface="Open Sans" panose="020B0606030504020204" pitchFamily="34" charset="0"/>
              </a:defRPr>
            </a:lvl2pPr>
            <a:lvl3pPr>
              <a:defRPr>
                <a:latin typeface="Open Sans" panose="020B0606030504020204" pitchFamily="34" charset="0"/>
              </a:defRPr>
            </a:lvl3pPr>
            <a:lvl4pPr>
              <a:defRPr>
                <a:latin typeface="Open Sans" panose="020B0606030504020204" pitchFamily="34" charset="0"/>
              </a:defRPr>
            </a:lvl4pPr>
            <a:lvl5pPr>
              <a:defRPr>
                <a:latin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03791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193525690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26539957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614453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7"/>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8"/>
            <a:ext cx="5143500" cy="2207683"/>
          </a:xfrm>
        </p:spPr>
        <p:txBody>
          <a:bodyPr/>
          <a:lstStyle>
            <a:lvl1pPr marL="0" indent="0" algn="ctr">
              <a:buNone/>
              <a:defRPr sz="1350"/>
            </a:lvl1pPr>
            <a:lvl2pPr marL="257172" indent="0" algn="ctr">
              <a:buNone/>
              <a:defRPr sz="1125"/>
            </a:lvl2pPr>
            <a:lvl3pPr marL="514343" indent="0" algn="ctr">
              <a:buNone/>
              <a:defRPr sz="1013"/>
            </a:lvl3pPr>
            <a:lvl4pPr marL="771515" indent="0" algn="ctr">
              <a:buNone/>
              <a:defRPr sz="900"/>
            </a:lvl4pPr>
            <a:lvl5pPr marL="1028688" indent="0" algn="ctr">
              <a:buNone/>
              <a:defRPr sz="900"/>
            </a:lvl5pPr>
            <a:lvl6pPr marL="1285859" indent="0" algn="ctr">
              <a:buNone/>
              <a:defRPr sz="900"/>
            </a:lvl6pPr>
            <a:lvl7pPr marL="1543031" indent="0" algn="ctr">
              <a:buNone/>
              <a:defRPr sz="900"/>
            </a:lvl7pPr>
            <a:lvl8pPr marL="1800203" indent="0" algn="ctr">
              <a:buNone/>
              <a:defRPr sz="900"/>
            </a:lvl8pPr>
            <a:lvl9pPr marL="2057374"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147792388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74616258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17544274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184799989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427403605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1144"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01144897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3791281137"/>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216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48717420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878232072"/>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319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759626749"/>
              </p:ext>
            </p:extLst>
          </p:nvPr>
        </p:nvGraphicFramePr>
        <p:xfrm>
          <a:off x="6218634" y="8466"/>
          <a:ext cx="639366" cy="643467"/>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9758084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90856235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endParaRPr lang="en-US"/>
          </a:p>
        </p:txBody>
      </p:sp>
    </p:spTree>
    <p:extLst>
      <p:ext uri="{BB962C8B-B14F-4D97-AF65-F5344CB8AC3E}">
        <p14:creationId xmlns:p14="http://schemas.microsoft.com/office/powerpoint/2010/main" val="172256210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3051471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1087889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3403-A54C-4026-91DE-A97A19870A1A}"/>
              </a:ext>
            </a:extLst>
          </p:cNvPr>
          <p:cNvSpPr>
            <a:spLocks noGrp="1"/>
          </p:cNvSpPr>
          <p:nvPr>
            <p:ph type="ctrTitle"/>
          </p:nvPr>
        </p:nvSpPr>
        <p:spPr>
          <a:xfrm>
            <a:off x="857250" y="1497013"/>
            <a:ext cx="5143500" cy="318293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BF1318-96DB-4864-A936-6E49B74EB93A}"/>
              </a:ext>
            </a:extLst>
          </p:cNvPr>
          <p:cNvSpPr>
            <a:spLocks noGrp="1"/>
          </p:cNvSpPr>
          <p:nvPr>
            <p:ph type="subTitle" idx="1"/>
          </p:nvPr>
        </p:nvSpPr>
        <p:spPr>
          <a:xfrm>
            <a:off x="857250" y="4802188"/>
            <a:ext cx="5143500" cy="22082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6D363E3D-F6A2-48AD-9DA8-71483E00A161}"/>
              </a:ext>
            </a:extLst>
          </p:cNvPr>
          <p:cNvSpPr>
            <a:spLocks noGrp="1"/>
          </p:cNvSpPr>
          <p:nvPr>
            <p:ph type="sldNum" sz="quarter" idx="10"/>
          </p:nvPr>
        </p:nvSpPr>
        <p:spPr/>
        <p:txBody>
          <a:bodyPr/>
          <a:lstStyle/>
          <a:p>
            <a:fld id="{3E0A8591-12E1-46DF-89C1-DFD6DB72AD4A}" type="slidenum">
              <a:rPr lang="en-US" smtClean="0"/>
              <a:pPr/>
              <a:t>‹#›</a:t>
            </a:fld>
            <a:endParaRPr lang="en-US"/>
          </a:p>
        </p:txBody>
      </p:sp>
    </p:spTree>
    <p:extLst>
      <p:ext uri="{BB962C8B-B14F-4D97-AF65-F5344CB8AC3E}">
        <p14:creationId xmlns:p14="http://schemas.microsoft.com/office/powerpoint/2010/main" val="264419075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134983661"/>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421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29201509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1111885772"/>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524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270860208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568424912"/>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626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250893635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8/3/2022</a:t>
            </a:fld>
            <a:endParaRPr lang="en-US"/>
          </a:p>
        </p:txBody>
      </p:sp>
      <p:sp>
        <p:nvSpPr>
          <p:cNvPr id="4" name="Holder 4"/>
          <p:cNvSpPr>
            <a:spLocks noGrp="1"/>
          </p:cNvSpPr>
          <p:nvPr>
            <p:ph type="sldNum" sz="quarter" idx="7"/>
          </p:nvPr>
        </p:nvSpPr>
        <p:spPr/>
        <p:txBody>
          <a:bodyPr lIns="0" tIns="0" rIns="0" bIns="0"/>
          <a:lstStyle>
            <a:lvl1pPr>
              <a:defRPr sz="750" b="0" i="0">
                <a:solidFill>
                  <a:srgbClr val="595959"/>
                </a:solidFill>
                <a:latin typeface="Arial"/>
                <a:cs typeface="Arial"/>
              </a:defRPr>
            </a:lvl1pPr>
          </a:lstStyle>
          <a:p>
            <a:pPr marL="33619">
              <a:spcBef>
                <a:spcPts val="35"/>
              </a:spcBef>
            </a:pPr>
            <a:fld id="{81D60167-4931-47E6-BA6A-407CBD079E47}" type="slidenum">
              <a:rPr lang="en-US" spc="9" smtClean="0"/>
              <a:pPr marL="33619">
                <a:spcBef>
                  <a:spcPts val="35"/>
                </a:spcBef>
              </a:pPr>
              <a:t>‹#›</a:t>
            </a:fld>
            <a:endParaRPr lang="en-US" spc="9"/>
          </a:p>
        </p:txBody>
      </p:sp>
    </p:spTree>
    <p:extLst>
      <p:ext uri="{BB962C8B-B14F-4D97-AF65-F5344CB8AC3E}">
        <p14:creationId xmlns:p14="http://schemas.microsoft.com/office/powerpoint/2010/main" val="284764017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lstStyle>
            <a:lvl1pPr marL="403433" lvl="0" indent="-302575" algn="l">
              <a:lnSpc>
                <a:spcPct val="90000"/>
              </a:lnSpc>
              <a:spcBef>
                <a:spcPts val="750"/>
              </a:spcBef>
              <a:spcAft>
                <a:spcPts val="0"/>
              </a:spcAft>
              <a:buClr>
                <a:schemeClr val="dk1"/>
              </a:buClr>
              <a:buSzPts val="1800"/>
              <a:buChar char="•"/>
              <a:defRPr/>
            </a:lvl1pPr>
            <a:lvl2pPr marL="806867" lvl="1" indent="-302575" algn="l">
              <a:lnSpc>
                <a:spcPct val="90000"/>
              </a:lnSpc>
              <a:spcBef>
                <a:spcPts val="375"/>
              </a:spcBef>
              <a:spcAft>
                <a:spcPts val="0"/>
              </a:spcAft>
              <a:buClr>
                <a:schemeClr val="dk1"/>
              </a:buClr>
              <a:buSzPts val="1800"/>
              <a:buChar char="•"/>
              <a:defRPr/>
            </a:lvl2pPr>
            <a:lvl3pPr marL="1210300" lvl="2" indent="-302575" algn="l">
              <a:lnSpc>
                <a:spcPct val="90000"/>
              </a:lnSpc>
              <a:spcBef>
                <a:spcPts val="375"/>
              </a:spcBef>
              <a:spcAft>
                <a:spcPts val="0"/>
              </a:spcAft>
              <a:buClr>
                <a:schemeClr val="dk1"/>
              </a:buClr>
              <a:buSzPts val="1800"/>
              <a:buChar char="•"/>
              <a:defRPr/>
            </a:lvl3pPr>
            <a:lvl4pPr marL="1613733" lvl="3" indent="-302575" algn="l">
              <a:lnSpc>
                <a:spcPct val="90000"/>
              </a:lnSpc>
              <a:spcBef>
                <a:spcPts val="375"/>
              </a:spcBef>
              <a:spcAft>
                <a:spcPts val="0"/>
              </a:spcAft>
              <a:buClr>
                <a:schemeClr val="dk1"/>
              </a:buClr>
              <a:buSzPts val="1800"/>
              <a:buChar char="•"/>
              <a:defRPr/>
            </a:lvl4pPr>
            <a:lvl5pPr marL="2017166" lvl="4" indent="-302575" algn="l">
              <a:lnSpc>
                <a:spcPct val="90000"/>
              </a:lnSpc>
              <a:spcBef>
                <a:spcPts val="375"/>
              </a:spcBef>
              <a:spcAft>
                <a:spcPts val="0"/>
              </a:spcAft>
              <a:buClr>
                <a:schemeClr val="dk1"/>
              </a:buClr>
              <a:buSzPts val="1800"/>
              <a:buChar char="•"/>
              <a:defRPr/>
            </a:lvl5pPr>
            <a:lvl6pPr marL="2420600" lvl="5" indent="-302575" algn="l">
              <a:lnSpc>
                <a:spcPct val="90000"/>
              </a:lnSpc>
              <a:spcBef>
                <a:spcPts val="375"/>
              </a:spcBef>
              <a:spcAft>
                <a:spcPts val="0"/>
              </a:spcAft>
              <a:buClr>
                <a:schemeClr val="dk1"/>
              </a:buClr>
              <a:buSzPts val="1800"/>
              <a:buChar char="•"/>
              <a:defRPr/>
            </a:lvl6pPr>
            <a:lvl7pPr marL="2824033" lvl="6" indent="-302575" algn="l">
              <a:lnSpc>
                <a:spcPct val="90000"/>
              </a:lnSpc>
              <a:spcBef>
                <a:spcPts val="375"/>
              </a:spcBef>
              <a:spcAft>
                <a:spcPts val="0"/>
              </a:spcAft>
              <a:buClr>
                <a:schemeClr val="dk1"/>
              </a:buClr>
              <a:buSzPts val="1800"/>
              <a:buChar char="•"/>
              <a:defRPr/>
            </a:lvl7pPr>
            <a:lvl8pPr marL="3227466" lvl="7" indent="-302575" algn="l">
              <a:lnSpc>
                <a:spcPct val="90000"/>
              </a:lnSpc>
              <a:spcBef>
                <a:spcPts val="375"/>
              </a:spcBef>
              <a:spcAft>
                <a:spcPts val="0"/>
              </a:spcAft>
              <a:buClr>
                <a:schemeClr val="dk1"/>
              </a:buClr>
              <a:buSzPts val="1800"/>
              <a:buChar char="•"/>
              <a:defRPr/>
            </a:lvl8pPr>
            <a:lvl9pPr marL="3630900" lvl="8" indent="-302575" algn="l">
              <a:lnSpc>
                <a:spcPct val="90000"/>
              </a:lnSpc>
              <a:spcBef>
                <a:spcPts val="375"/>
              </a:spcBef>
              <a:spcAft>
                <a:spcPts val="0"/>
              </a:spcAft>
              <a:buClr>
                <a:schemeClr val="dk1"/>
              </a:buClr>
              <a:buSzPts val="1800"/>
              <a:buChar char="•"/>
              <a:defRPr/>
            </a:lvl9pPr>
          </a:lstStyle>
          <a:p>
            <a:endParaRPr/>
          </a:p>
        </p:txBody>
      </p:sp>
      <p:sp>
        <p:nvSpPr>
          <p:cNvPr id="16" name="Google Shape;16;p2"/>
          <p:cNvSpPr txBox="1">
            <a:spLocks noGrp="1"/>
          </p:cNvSpPr>
          <p:nvPr>
            <p:ph type="dt" idx="10"/>
          </p:nvPr>
        </p:nvSpPr>
        <p:spPr>
          <a:xfrm>
            <a:off x="471488" y="8475136"/>
            <a:ext cx="1543050" cy="4868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9pPr>
          </a:lstStyle>
          <a:p>
            <a:endParaRPr/>
          </a:p>
        </p:txBody>
      </p:sp>
      <p:sp>
        <p:nvSpPr>
          <p:cNvPr id="17" name="Google Shape;17;p2"/>
          <p:cNvSpPr txBox="1">
            <a:spLocks noGrp="1"/>
          </p:cNvSpPr>
          <p:nvPr>
            <p:ph type="ftr" idx="11"/>
          </p:nvPr>
        </p:nvSpPr>
        <p:spPr>
          <a:xfrm>
            <a:off x="2271713" y="8475136"/>
            <a:ext cx="2314575" cy="4868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9pPr>
          </a:lstStyle>
          <a:p>
            <a:endParaRPr/>
          </a:p>
        </p:txBody>
      </p:sp>
      <p:sp>
        <p:nvSpPr>
          <p:cNvPr id="18" name="Google Shape;18;p2"/>
          <p:cNvSpPr txBox="1">
            <a:spLocks noGrp="1"/>
          </p:cNvSpPr>
          <p:nvPr>
            <p:ph type="sldNum" idx="12"/>
          </p:nvPr>
        </p:nvSpPr>
        <p:spPr>
          <a:xfrm>
            <a:off x="4843463" y="8475136"/>
            <a:ext cx="1543050" cy="4868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347611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45494626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239625914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21343641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65675322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543519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4208926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9330961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143774266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3822917893"/>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728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11951302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4039298512"/>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831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5007611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104820123"/>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9933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1592400674"/>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84017825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75647348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endParaRPr lang="en-US"/>
          </a:p>
        </p:txBody>
      </p:sp>
    </p:spTree>
    <p:extLst>
      <p:ext uri="{BB962C8B-B14F-4D97-AF65-F5344CB8AC3E}">
        <p14:creationId xmlns:p14="http://schemas.microsoft.com/office/powerpoint/2010/main" val="231498886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330070678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87786924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4194569913"/>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00360"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329454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578885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8552631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261742983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0138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161531423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183679028"/>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0240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97638427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8/3/2022</a:t>
            </a:fld>
            <a:endParaRPr lang="en-US"/>
          </a:p>
        </p:txBody>
      </p:sp>
      <p:sp>
        <p:nvSpPr>
          <p:cNvPr id="4" name="Holder 4"/>
          <p:cNvSpPr>
            <a:spLocks noGrp="1"/>
          </p:cNvSpPr>
          <p:nvPr>
            <p:ph type="sldNum" sz="quarter" idx="7"/>
          </p:nvPr>
        </p:nvSpPr>
        <p:spPr/>
        <p:txBody>
          <a:bodyPr lIns="0" tIns="0" rIns="0" bIns="0"/>
          <a:lstStyle>
            <a:lvl1pPr>
              <a:defRPr sz="750" b="0" i="0">
                <a:solidFill>
                  <a:srgbClr val="595959"/>
                </a:solidFill>
                <a:latin typeface="Arial"/>
                <a:cs typeface="Arial"/>
              </a:defRPr>
            </a:lvl1pPr>
          </a:lstStyle>
          <a:p>
            <a:pPr marL="33619">
              <a:spcBef>
                <a:spcPts val="35"/>
              </a:spcBef>
            </a:pPr>
            <a:fld id="{81D60167-4931-47E6-BA6A-407CBD079E47}" type="slidenum">
              <a:rPr lang="en-US" spc="9" smtClean="0"/>
              <a:pPr marL="33619">
                <a:spcBef>
                  <a:spcPts val="35"/>
                </a:spcBef>
              </a:pPr>
              <a:t>‹#›</a:t>
            </a:fld>
            <a:endParaRPr lang="en-US" spc="9"/>
          </a:p>
        </p:txBody>
      </p:sp>
    </p:spTree>
    <p:extLst>
      <p:ext uri="{BB962C8B-B14F-4D97-AF65-F5344CB8AC3E}">
        <p14:creationId xmlns:p14="http://schemas.microsoft.com/office/powerpoint/2010/main" val="125668251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71488" y="486836"/>
            <a:ext cx="5915025" cy="1767417"/>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471488" y="2434167"/>
            <a:ext cx="5915025" cy="5801784"/>
          </a:xfrm>
          <a:prstGeom prst="rect">
            <a:avLst/>
          </a:prstGeom>
          <a:noFill/>
          <a:ln>
            <a:noFill/>
          </a:ln>
        </p:spPr>
        <p:txBody>
          <a:bodyPr spcFirstLastPara="1" wrap="square" lIns="91425" tIns="45700" rIns="91425" bIns="45700" anchor="t" anchorCtr="0"/>
          <a:lstStyle>
            <a:lvl1pPr marL="403433" lvl="0" indent="-302575" algn="l">
              <a:lnSpc>
                <a:spcPct val="90000"/>
              </a:lnSpc>
              <a:spcBef>
                <a:spcPts val="750"/>
              </a:spcBef>
              <a:spcAft>
                <a:spcPts val="0"/>
              </a:spcAft>
              <a:buClr>
                <a:schemeClr val="dk1"/>
              </a:buClr>
              <a:buSzPts val="1800"/>
              <a:buChar char="•"/>
              <a:defRPr/>
            </a:lvl1pPr>
            <a:lvl2pPr marL="806867" lvl="1" indent="-302575" algn="l">
              <a:lnSpc>
                <a:spcPct val="90000"/>
              </a:lnSpc>
              <a:spcBef>
                <a:spcPts val="375"/>
              </a:spcBef>
              <a:spcAft>
                <a:spcPts val="0"/>
              </a:spcAft>
              <a:buClr>
                <a:schemeClr val="dk1"/>
              </a:buClr>
              <a:buSzPts val="1800"/>
              <a:buChar char="•"/>
              <a:defRPr/>
            </a:lvl2pPr>
            <a:lvl3pPr marL="1210300" lvl="2" indent="-302575" algn="l">
              <a:lnSpc>
                <a:spcPct val="90000"/>
              </a:lnSpc>
              <a:spcBef>
                <a:spcPts val="375"/>
              </a:spcBef>
              <a:spcAft>
                <a:spcPts val="0"/>
              </a:spcAft>
              <a:buClr>
                <a:schemeClr val="dk1"/>
              </a:buClr>
              <a:buSzPts val="1800"/>
              <a:buChar char="•"/>
              <a:defRPr/>
            </a:lvl3pPr>
            <a:lvl4pPr marL="1613733" lvl="3" indent="-302575" algn="l">
              <a:lnSpc>
                <a:spcPct val="90000"/>
              </a:lnSpc>
              <a:spcBef>
                <a:spcPts val="375"/>
              </a:spcBef>
              <a:spcAft>
                <a:spcPts val="0"/>
              </a:spcAft>
              <a:buClr>
                <a:schemeClr val="dk1"/>
              </a:buClr>
              <a:buSzPts val="1800"/>
              <a:buChar char="•"/>
              <a:defRPr/>
            </a:lvl4pPr>
            <a:lvl5pPr marL="2017166" lvl="4" indent="-302575" algn="l">
              <a:lnSpc>
                <a:spcPct val="90000"/>
              </a:lnSpc>
              <a:spcBef>
                <a:spcPts val="375"/>
              </a:spcBef>
              <a:spcAft>
                <a:spcPts val="0"/>
              </a:spcAft>
              <a:buClr>
                <a:schemeClr val="dk1"/>
              </a:buClr>
              <a:buSzPts val="1800"/>
              <a:buChar char="•"/>
              <a:defRPr/>
            </a:lvl5pPr>
            <a:lvl6pPr marL="2420600" lvl="5" indent="-302575" algn="l">
              <a:lnSpc>
                <a:spcPct val="90000"/>
              </a:lnSpc>
              <a:spcBef>
                <a:spcPts val="375"/>
              </a:spcBef>
              <a:spcAft>
                <a:spcPts val="0"/>
              </a:spcAft>
              <a:buClr>
                <a:schemeClr val="dk1"/>
              </a:buClr>
              <a:buSzPts val="1800"/>
              <a:buChar char="•"/>
              <a:defRPr/>
            </a:lvl6pPr>
            <a:lvl7pPr marL="2824033" lvl="6" indent="-302575" algn="l">
              <a:lnSpc>
                <a:spcPct val="90000"/>
              </a:lnSpc>
              <a:spcBef>
                <a:spcPts val="375"/>
              </a:spcBef>
              <a:spcAft>
                <a:spcPts val="0"/>
              </a:spcAft>
              <a:buClr>
                <a:schemeClr val="dk1"/>
              </a:buClr>
              <a:buSzPts val="1800"/>
              <a:buChar char="•"/>
              <a:defRPr/>
            </a:lvl7pPr>
            <a:lvl8pPr marL="3227466" lvl="7" indent="-302575" algn="l">
              <a:lnSpc>
                <a:spcPct val="90000"/>
              </a:lnSpc>
              <a:spcBef>
                <a:spcPts val="375"/>
              </a:spcBef>
              <a:spcAft>
                <a:spcPts val="0"/>
              </a:spcAft>
              <a:buClr>
                <a:schemeClr val="dk1"/>
              </a:buClr>
              <a:buSzPts val="1800"/>
              <a:buChar char="•"/>
              <a:defRPr/>
            </a:lvl8pPr>
            <a:lvl9pPr marL="3630900" lvl="8" indent="-302575" algn="l">
              <a:lnSpc>
                <a:spcPct val="90000"/>
              </a:lnSpc>
              <a:spcBef>
                <a:spcPts val="375"/>
              </a:spcBef>
              <a:spcAft>
                <a:spcPts val="0"/>
              </a:spcAft>
              <a:buClr>
                <a:schemeClr val="dk1"/>
              </a:buClr>
              <a:buSzPts val="1800"/>
              <a:buChar char="•"/>
              <a:defRPr/>
            </a:lvl9pPr>
          </a:lstStyle>
          <a:p>
            <a:endParaRPr/>
          </a:p>
        </p:txBody>
      </p:sp>
      <p:sp>
        <p:nvSpPr>
          <p:cNvPr id="16" name="Google Shape;16;p2"/>
          <p:cNvSpPr txBox="1">
            <a:spLocks noGrp="1"/>
          </p:cNvSpPr>
          <p:nvPr>
            <p:ph type="dt" idx="10"/>
          </p:nvPr>
        </p:nvSpPr>
        <p:spPr>
          <a:xfrm>
            <a:off x="471488" y="8475136"/>
            <a:ext cx="1543050" cy="4868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9pPr>
          </a:lstStyle>
          <a:p>
            <a:endParaRPr/>
          </a:p>
        </p:txBody>
      </p:sp>
      <p:sp>
        <p:nvSpPr>
          <p:cNvPr id="17" name="Google Shape;17;p2"/>
          <p:cNvSpPr txBox="1">
            <a:spLocks noGrp="1"/>
          </p:cNvSpPr>
          <p:nvPr>
            <p:ph type="ftr" idx="11"/>
          </p:nvPr>
        </p:nvSpPr>
        <p:spPr>
          <a:xfrm>
            <a:off x="2271713" y="8475136"/>
            <a:ext cx="2314575" cy="4868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588" b="0" i="0" u="none" strike="noStrike" cap="none">
                <a:solidFill>
                  <a:schemeClr val="dk1"/>
                </a:solidFill>
                <a:latin typeface="Verdana"/>
                <a:ea typeface="Verdana"/>
                <a:cs typeface="Verdana"/>
                <a:sym typeface="Verdana"/>
              </a:defRPr>
            </a:lvl9pPr>
          </a:lstStyle>
          <a:p>
            <a:endParaRPr/>
          </a:p>
        </p:txBody>
      </p:sp>
      <p:sp>
        <p:nvSpPr>
          <p:cNvPr id="18" name="Google Shape;18;p2"/>
          <p:cNvSpPr txBox="1">
            <a:spLocks noGrp="1"/>
          </p:cNvSpPr>
          <p:nvPr>
            <p:ph type="sldNum" idx="12"/>
          </p:nvPr>
        </p:nvSpPr>
        <p:spPr>
          <a:xfrm>
            <a:off x="4843463" y="8475136"/>
            <a:ext cx="1543050" cy="4868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158542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610080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820620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338716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842457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1474468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1667201668"/>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1272"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788742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892860320"/>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229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140516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945074320"/>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332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F10FF5C5-DE77-4199-8794-C6127D40D546}"/>
              </a:ext>
            </a:extLst>
          </p:cNvPr>
          <p:cNvPicPr>
            <a:picLocks/>
          </p:cNvPicPr>
          <p:nvPr userDrawn="1"/>
        </p:nvPicPr>
        <p:blipFill>
          <a:blip r:embed="rId6">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1725647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519128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endParaRPr lang="en-US"/>
          </a:p>
        </p:txBody>
      </p:sp>
    </p:spTree>
    <p:extLst>
      <p:ext uri="{BB962C8B-B14F-4D97-AF65-F5344CB8AC3E}">
        <p14:creationId xmlns:p14="http://schemas.microsoft.com/office/powerpoint/2010/main" val="630171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067481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PGuide_Title, Subhead &amp; Breadcrum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4CC3-F241-4145-8569-B668B4CE588E}"/>
              </a:ext>
            </a:extLst>
          </p:cNvPr>
          <p:cNvSpPr>
            <a:spLocks noGrp="1"/>
          </p:cNvSpPr>
          <p:nvPr>
            <p:ph type="title"/>
          </p:nvPr>
        </p:nvSpPr>
        <p:spPr>
          <a:xfrm>
            <a:off x="145011" y="647568"/>
            <a:ext cx="5246386" cy="955601"/>
          </a:xfrm>
          <a:prstGeom prst="rect">
            <a:avLst/>
          </a:prstGeom>
        </p:spPr>
        <p:txBody>
          <a:bodyPr anchor="b"/>
          <a:lstStyle>
            <a:lvl1pPr>
              <a:defRPr sz="2000" b="1"/>
            </a:lvl1pPr>
          </a:lstStyle>
          <a:p>
            <a:r>
              <a:rPr lang="en-US"/>
              <a:t>Click to edit Master title style</a:t>
            </a:r>
          </a:p>
        </p:txBody>
      </p:sp>
    </p:spTree>
    <p:extLst>
      <p:ext uri="{BB962C8B-B14F-4D97-AF65-F5344CB8AC3E}">
        <p14:creationId xmlns:p14="http://schemas.microsoft.com/office/powerpoint/2010/main" val="3348097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2351629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3436363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4015979431"/>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4344"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78030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12781193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536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1314900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665044091"/>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639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2571216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462349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312565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885839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0884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879584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5094437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3131258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3268979422"/>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741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747723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4033757197"/>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844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9885976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3571364498"/>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1946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1978573803"/>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7811593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870744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5390513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2497822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60689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390379682"/>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0488"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42772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1185201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743263561"/>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151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4239506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923595568"/>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253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95029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7"/>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8"/>
            <a:ext cx="5143500" cy="2207683"/>
          </a:xfrm>
        </p:spPr>
        <p:txBody>
          <a:bodyPr/>
          <a:lstStyle>
            <a:lvl1pPr marL="0" indent="0" algn="ctr">
              <a:buNone/>
              <a:defRPr sz="1350"/>
            </a:lvl1pPr>
            <a:lvl2pPr marL="257172" indent="0" algn="ctr">
              <a:buNone/>
              <a:defRPr sz="1125"/>
            </a:lvl2pPr>
            <a:lvl3pPr marL="514343" indent="0" algn="ctr">
              <a:buNone/>
              <a:defRPr sz="1013"/>
            </a:lvl3pPr>
            <a:lvl4pPr marL="771515" indent="0" algn="ctr">
              <a:buNone/>
              <a:defRPr sz="900"/>
            </a:lvl4pPr>
            <a:lvl5pPr marL="1028688" indent="0" algn="ctr">
              <a:buNone/>
              <a:defRPr sz="900"/>
            </a:lvl5pPr>
            <a:lvl6pPr marL="1285859" indent="0" algn="ctr">
              <a:buNone/>
              <a:defRPr sz="900"/>
            </a:lvl6pPr>
            <a:lvl7pPr marL="1543031" indent="0" algn="ctr">
              <a:buNone/>
              <a:defRPr sz="900"/>
            </a:lvl7pPr>
            <a:lvl8pPr marL="1800203" indent="0" algn="ctr">
              <a:buNone/>
              <a:defRPr sz="900"/>
            </a:lvl8pPr>
            <a:lvl9pPr marL="2057374"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301437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20132821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42364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3971019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6117904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1221114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4234134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028065324"/>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3560"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93139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1548355437"/>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05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9568699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2138651890"/>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458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439347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1902534094"/>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560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4103937740"/>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2726577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076318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2490257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1415425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609143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947544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2273950575"/>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6632"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1595113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1415015996"/>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7656"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35838716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791915358"/>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868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283741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3327288209"/>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08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4465638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7"/>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8"/>
            <a:ext cx="5143500" cy="2207683"/>
          </a:xfrm>
        </p:spPr>
        <p:txBody>
          <a:bodyPr/>
          <a:lstStyle>
            <a:lvl1pPr marL="0" indent="0" algn="ctr">
              <a:buNone/>
              <a:defRPr sz="1350"/>
            </a:lvl1pPr>
            <a:lvl2pPr marL="257172" indent="0" algn="ctr">
              <a:buNone/>
              <a:defRPr sz="1125"/>
            </a:lvl2pPr>
            <a:lvl3pPr marL="514343" indent="0" algn="ctr">
              <a:buNone/>
              <a:defRPr sz="1013"/>
            </a:lvl3pPr>
            <a:lvl4pPr marL="771515" indent="0" algn="ctr">
              <a:buNone/>
              <a:defRPr sz="900"/>
            </a:lvl4pPr>
            <a:lvl5pPr marL="1028688" indent="0" algn="ctr">
              <a:buNone/>
              <a:defRPr sz="900"/>
            </a:lvl5pPr>
            <a:lvl6pPr marL="1285859" indent="0" algn="ctr">
              <a:buNone/>
              <a:defRPr sz="900"/>
            </a:lvl6pPr>
            <a:lvl7pPr marL="1543031" indent="0" algn="ctr">
              <a:buNone/>
              <a:defRPr sz="900"/>
            </a:lvl7pPr>
            <a:lvl8pPr marL="1800203" indent="0" algn="ctr">
              <a:buNone/>
              <a:defRPr sz="900"/>
            </a:lvl8pPr>
            <a:lvl9pPr marL="2057374"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20427332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26480141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w/ Strapline_Kicker">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AA7B749-9B24-4E94-AC06-BCBF402640FB}"/>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1676579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w/ Kick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FBD037-89F9-4A45-B8A3-4228B714D75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4309605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5BD974D-C40C-48C5-981D-541F26DD7509}"/>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7906324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40B23-E88A-448B-A6A8-82FE299ED946}"/>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9867175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596CD-7FAB-4C13-BC4C-475466B9A48E}"/>
              </a:ext>
            </a:extLst>
          </p:cNvPr>
          <p:cNvSpPr txBox="1">
            <a:spLocks/>
          </p:cNvSpPr>
          <p:nvPr userDrawn="1"/>
        </p:nvSpPr>
        <p:spPr>
          <a:xfrm>
            <a:off x="5242418" y="8620371"/>
            <a:ext cx="1543050" cy="486833"/>
          </a:xfrm>
          <a:prstGeom prst="rect">
            <a:avLst/>
          </a:prstGeom>
        </p:spPr>
        <p:txBody>
          <a:bodyPr vert="horz" lIns="51435" tIns="25718" rIns="51435" bIns="2571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0A8591-12E1-46DF-89C1-DFD6DB72AD4A}" type="slidenum">
              <a:rPr lang="en-US" sz="675" smtClean="0">
                <a:latin typeface="Open Sans" panose="020B0606030504020204" pitchFamily="34" charset="0"/>
              </a:rPr>
              <a:pPr/>
              <a:t>‹#›</a:t>
            </a:fld>
            <a:endParaRPr lang="en-US" sz="675">
              <a:latin typeface="Open Sans" panose="020B0606030504020204" pitchFamily="34" charset="0"/>
            </a:endParaRPr>
          </a:p>
        </p:txBody>
      </p:sp>
    </p:spTree>
    <p:extLst>
      <p:ext uri="{BB962C8B-B14F-4D97-AF65-F5344CB8AC3E}">
        <p14:creationId xmlns:p14="http://schemas.microsoft.com/office/powerpoint/2010/main" val="33852742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1334210509"/>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29704"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10" name="Slide Number Placeholder 5">
            <a:extLst>
              <a:ext uri="{FF2B5EF4-FFF2-40B4-BE49-F238E27FC236}">
                <a16:creationId xmlns:a16="http://schemas.microsoft.com/office/drawing/2014/main" id="{AEBB9056-158B-4BE5-BEB8-6D7E012C3735}"/>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41770474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356016237"/>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0728"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
        <p:nvSpPr>
          <p:cNvPr id="58" name="Slide Number Placeholder 5">
            <a:extLst>
              <a:ext uri="{FF2B5EF4-FFF2-40B4-BE49-F238E27FC236}">
                <a16:creationId xmlns:a16="http://schemas.microsoft.com/office/drawing/2014/main" id="{DE8C4193-89A1-49FA-A7E1-F89638AE2AC8}"/>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1559644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3849178888"/>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1752"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pic>
        <p:nvPicPr>
          <p:cNvPr id="6" name="Picture 5" descr="Logo&#10;&#10;Description automatically generated">
            <a:extLst>
              <a:ext uri="{FF2B5EF4-FFF2-40B4-BE49-F238E27FC236}">
                <a16:creationId xmlns:a16="http://schemas.microsoft.com/office/drawing/2014/main" id="{CFE807CA-528B-451B-83E1-FF4477EE0173}"/>
              </a:ext>
            </a:extLst>
          </p:cNvPr>
          <p:cNvPicPr>
            <a:picLocks noChangeAspect="1"/>
          </p:cNvPicPr>
          <p:nvPr userDrawn="1"/>
        </p:nvPicPr>
        <p:blipFill>
          <a:blip r:embed="rId6">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graphicFrame>
        <p:nvGraphicFramePr>
          <p:cNvPr id="8" name="Draft Stamp">
            <a:extLst>
              <a:ext uri="{FF2B5EF4-FFF2-40B4-BE49-F238E27FC236}">
                <a16:creationId xmlns:a16="http://schemas.microsoft.com/office/drawing/2014/main" id="{E841A69C-756C-42FA-BEF0-3486C6AE321A}"/>
              </a:ext>
            </a:extLst>
          </p:cNvPr>
          <p:cNvGraphicFramePr>
            <a:graphicFrameLocks noGrp="1"/>
          </p:cNvGraphicFramePr>
          <p:nvPr userDrawn="1">
            <p:extLst>
              <p:ext uri="{D42A27DB-BD31-4B8C-83A1-F6EECF244321}">
                <p14:modId xmlns:p14="http://schemas.microsoft.com/office/powerpoint/2010/main" val="976130899"/>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448862512"/>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52242057"/>
                  </a:ext>
                </a:extLst>
              </a:tr>
            </a:tbl>
          </a:graphicData>
        </a:graphic>
      </p:graphicFrame>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67855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2174578284"/>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410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
        <p:nvSpPr>
          <p:cNvPr id="7" name="CaseCode">
            <a:extLst>
              <a:ext uri="{FF2B5EF4-FFF2-40B4-BE49-F238E27FC236}">
                <a16:creationId xmlns:a16="http://schemas.microsoft.com/office/drawing/2014/main" id="{FB146670-B83D-4597-92AA-93A035E83E93}"/>
              </a:ext>
            </a:extLst>
          </p:cNvPr>
          <p:cNvSpPr txBox="1"/>
          <p:nvPr userDrawn="1"/>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9" name="Slide Number Placeholder 5">
            <a:extLst>
              <a:ext uri="{FF2B5EF4-FFF2-40B4-BE49-F238E27FC236}">
                <a16:creationId xmlns:a16="http://schemas.microsoft.com/office/drawing/2014/main" id="{E1FCFB86-1A14-4789-8B40-7AFFD9C64F7C}"/>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3D47333E-A745-4E04-A4BC-A016A7897E32}"/>
              </a:ext>
            </a:extLst>
          </p:cNvPr>
          <p:cNvPicPr>
            <a:picLocks/>
          </p:cNvPicPr>
          <p:nvPr userDrawn="1"/>
        </p:nvPicPr>
        <p:blipFill>
          <a:blip r:embed="rId6">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37863865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8572A8F-766C-48DD-8DDA-A38B52C2BA87}"/>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344554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A4F88EA-39C0-4BAF-93A0-695E35BE866F}"/>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Tree>
    <p:extLst>
      <p:ext uri="{BB962C8B-B14F-4D97-AF65-F5344CB8AC3E}">
        <p14:creationId xmlns:p14="http://schemas.microsoft.com/office/powerpoint/2010/main" val="6859309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29835362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Tree>
    <p:extLst>
      <p:ext uri="{BB962C8B-B14F-4D97-AF65-F5344CB8AC3E}">
        <p14:creationId xmlns:p14="http://schemas.microsoft.com/office/powerpoint/2010/main" val="2496579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514350" y="926592"/>
            <a:ext cx="5829300" cy="792480"/>
          </a:xfrm>
          <a:prstGeom prst="rect">
            <a:avLst/>
          </a:prstGeom>
        </p:spPr>
        <p:txBody>
          <a:bodyPr vert="horz" lIns="0" tIns="45720" rIns="0" bIns="0" rtlCol="0" anchor="b" anchorCtr="0">
            <a:noAutofit/>
          </a:bodyPr>
          <a:lstStyle>
            <a:lvl1pPr>
              <a:defRPr lang="en-US" sz="2025" b="0" spc="-42" dirty="0">
                <a:latin typeface="Open Sans" panose="020B0606030504020204" pitchFamily="34" charset="0"/>
              </a:defRPr>
            </a:lvl1pPr>
          </a:lstStyle>
          <a:p>
            <a:pPr lvl="0" defTabSz="385758">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514674"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12540317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2"/>
            </p:custDataLst>
            <p:extLst>
              <p:ext uri="{D42A27DB-BD31-4B8C-83A1-F6EECF244321}">
                <p14:modId xmlns:p14="http://schemas.microsoft.com/office/powerpoint/2010/main" val="638911214"/>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2776" name="think-cell Slide" r:id="rId5" imgW="415" imgH="416" progId="TCLayout.ActiveDocument.1">
                  <p:embed/>
                </p:oleObj>
              </mc:Choice>
              <mc:Fallback>
                <p:oleObj name="think-cell Slide" r:id="rId5"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6"/>
                      <a:stretch>
                        <a:fillRect/>
                      </a:stretch>
                    </p:blipFill>
                    <p:spPr>
                      <a:xfrm>
                        <a:off x="894" y="2122"/>
                        <a:ext cx="893"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3"/>
            </p:custDataLst>
          </p:nvPr>
        </p:nvSpPr>
        <p:spPr>
          <a:xfrm>
            <a:off x="3" y="3"/>
            <a:ext cx="8929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135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3036097" y="892727"/>
            <a:ext cx="3452351" cy="508523"/>
          </a:xfrm>
          <a:prstGeom prst="rect">
            <a:avLst/>
          </a:prstGeom>
        </p:spPr>
        <p:txBody>
          <a:bodyPr/>
          <a:lstStyle>
            <a:lvl1pPr>
              <a:defRPr sz="135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3" y="0"/>
            <a:ext cx="2703909" cy="9144000"/>
          </a:xfrm>
          <a:prstGeom prst="rect">
            <a:avLst/>
          </a:prstGeo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3036097" y="1401249"/>
            <a:ext cx="3452351" cy="508523"/>
          </a:xfrm>
          <a:prstGeom prst="rect">
            <a:avLst/>
          </a:prstGeom>
        </p:spPr>
        <p:txBody>
          <a:bodyPr/>
          <a:lstStyle>
            <a:lvl1pPr marL="0" indent="0">
              <a:buNone/>
              <a:defRPr sz="675"/>
            </a:lvl1pPr>
          </a:lstStyle>
          <a:p>
            <a:pPr lvl="0"/>
            <a:r>
              <a:rPr lang="en-US" sz="788"/>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3036097" y="621794"/>
            <a:ext cx="1887665" cy="270933"/>
          </a:xfrm>
          <a:prstGeom prst="rect">
            <a:avLst/>
          </a:prstGeom>
        </p:spPr>
        <p:txBody>
          <a:bodyPr vert="horz" lIns="0" tIns="0" rIns="0" bIns="0" rtlCol="0">
            <a:noAutofit/>
          </a:bodyPr>
          <a:lstStyle>
            <a:lvl1pPr marL="0" indent="0">
              <a:buNone/>
              <a:defRPr lang="en-US" sz="506" b="1" kern="0" cap="all" spc="141" baseline="0" dirty="0">
                <a:solidFill>
                  <a:schemeClr val="accent5">
                    <a:lumMod val="60000"/>
                    <a:lumOff val="40000"/>
                  </a:schemeClr>
                </a:solidFill>
                <a:ea typeface="Nexa Black" charset="0"/>
                <a:cs typeface="Nexa Black" charset="0"/>
              </a:defRPr>
            </a:lvl1pPr>
          </a:lstStyle>
          <a:p>
            <a:pPr marL="128587" lvl="0" indent="-128587"/>
            <a:r>
              <a:rPr lang="en-US"/>
              <a:t>BREADCRUMBS</a:t>
            </a:r>
          </a:p>
        </p:txBody>
      </p:sp>
    </p:spTree>
    <p:extLst>
      <p:ext uri="{BB962C8B-B14F-4D97-AF65-F5344CB8AC3E}">
        <p14:creationId xmlns:p14="http://schemas.microsoft.com/office/powerpoint/2010/main" val="5243701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3_Divider">
    <p:bg>
      <p:bgPr>
        <a:solidFill>
          <a:srgbClr val="FDD300"/>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4B521E-45B1-4DF5-AF83-CF81FF72A0AD}"/>
              </a:ext>
            </a:extLst>
          </p:cNvPr>
          <p:cNvGraphicFramePr>
            <a:graphicFrameLocks noChangeAspect="1"/>
          </p:cNvGraphicFramePr>
          <p:nvPr userDrawn="1">
            <p:custDataLst>
              <p:tags r:id="rId2"/>
            </p:custDataLst>
            <p:extLst>
              <p:ext uri="{D42A27DB-BD31-4B8C-83A1-F6EECF244321}">
                <p14:modId xmlns:p14="http://schemas.microsoft.com/office/powerpoint/2010/main" val="2499883140"/>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3800"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44B521E-45B1-4DF5-AF83-CF81FF72A0A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B9F01BCD-D0E7-4C16-818C-FDF6C61207F4}"/>
              </a:ext>
            </a:extLst>
          </p:cNvPr>
          <p:cNvGrpSpPr/>
          <p:nvPr userDrawn="1"/>
        </p:nvGrpSpPr>
        <p:grpSpPr>
          <a:xfrm>
            <a:off x="3707464" y="2986629"/>
            <a:ext cx="1379665" cy="3638107"/>
            <a:chOff x="6953285" y="3278976"/>
            <a:chExt cx="1506831" cy="1682464"/>
          </a:xfrm>
        </p:grpSpPr>
        <p:grpSp>
          <p:nvGrpSpPr>
            <p:cNvPr id="5" name="Group 4">
              <a:extLst>
                <a:ext uri="{FF2B5EF4-FFF2-40B4-BE49-F238E27FC236}">
                  <a16:creationId xmlns:a16="http://schemas.microsoft.com/office/drawing/2014/main" id="{035AD732-4189-4F7D-8A59-BEA1A0C74690}"/>
                </a:ext>
              </a:extLst>
            </p:cNvPr>
            <p:cNvGrpSpPr>
              <a:grpSpLocks noChangeAspect="1"/>
            </p:cNvGrpSpPr>
            <p:nvPr/>
          </p:nvGrpSpPr>
          <p:grpSpPr>
            <a:xfrm>
              <a:off x="7291345" y="3278976"/>
              <a:ext cx="1168771" cy="1682464"/>
              <a:chOff x="5614264" y="2194216"/>
              <a:chExt cx="2755900" cy="3967163"/>
            </a:xfrm>
          </p:grpSpPr>
          <p:sp>
            <p:nvSpPr>
              <p:cNvPr id="7" name="Freeform 55">
                <a:extLst>
                  <a:ext uri="{FF2B5EF4-FFF2-40B4-BE49-F238E27FC236}">
                    <a16:creationId xmlns:a16="http://schemas.microsoft.com/office/drawing/2014/main" id="{4E44469E-381F-4E01-A7CB-1C0D52CCBF54}"/>
                  </a:ext>
                </a:extLst>
              </p:cNvPr>
              <p:cNvSpPr>
                <a:spLocks/>
              </p:cNvSpPr>
              <p:nvPr/>
            </p:nvSpPr>
            <p:spPr bwMode="auto">
              <a:xfrm>
                <a:off x="5614264" y="2194216"/>
                <a:ext cx="2755900" cy="3967163"/>
              </a:xfrm>
              <a:custGeom>
                <a:avLst/>
                <a:gdLst>
                  <a:gd name="T0" fmla="*/ 1484 w 1736"/>
                  <a:gd name="T1" fmla="*/ 1601 h 2499"/>
                  <a:gd name="T2" fmla="*/ 1675 w 1736"/>
                  <a:gd name="T3" fmla="*/ 999 h 2499"/>
                  <a:gd name="T4" fmla="*/ 1696 w 1736"/>
                  <a:gd name="T5" fmla="*/ 908 h 2499"/>
                  <a:gd name="T6" fmla="*/ 1705 w 1736"/>
                  <a:gd name="T7" fmla="*/ 815 h 2499"/>
                  <a:gd name="T8" fmla="*/ 1705 w 1736"/>
                  <a:gd name="T9" fmla="*/ 745 h 2499"/>
                  <a:gd name="T10" fmla="*/ 1690 w 1736"/>
                  <a:gd name="T11" fmla="*/ 632 h 2499"/>
                  <a:gd name="T12" fmla="*/ 1660 w 1736"/>
                  <a:gd name="T13" fmla="*/ 526 h 2499"/>
                  <a:gd name="T14" fmla="*/ 1614 w 1736"/>
                  <a:gd name="T15" fmla="*/ 424 h 2499"/>
                  <a:gd name="T16" fmla="*/ 1555 w 1736"/>
                  <a:gd name="T17" fmla="*/ 334 h 2499"/>
                  <a:gd name="T18" fmla="*/ 1484 w 1736"/>
                  <a:gd name="T19" fmla="*/ 252 h 2499"/>
                  <a:gd name="T20" fmla="*/ 1403 w 1736"/>
                  <a:gd name="T21" fmla="*/ 180 h 2499"/>
                  <a:gd name="T22" fmla="*/ 1310 w 1736"/>
                  <a:gd name="T23" fmla="*/ 122 h 2499"/>
                  <a:gd name="T24" fmla="*/ 1210 w 1736"/>
                  <a:gd name="T25" fmla="*/ 76 h 2499"/>
                  <a:gd name="T26" fmla="*/ 1103 w 1736"/>
                  <a:gd name="T27" fmla="*/ 46 h 2499"/>
                  <a:gd name="T28" fmla="*/ 990 w 1736"/>
                  <a:gd name="T29" fmla="*/ 32 h 2499"/>
                  <a:gd name="T30" fmla="*/ 914 w 1736"/>
                  <a:gd name="T31" fmla="*/ 32 h 2499"/>
                  <a:gd name="T32" fmla="*/ 801 w 1736"/>
                  <a:gd name="T33" fmla="*/ 46 h 2499"/>
                  <a:gd name="T34" fmla="*/ 693 w 1736"/>
                  <a:gd name="T35" fmla="*/ 76 h 2499"/>
                  <a:gd name="T36" fmla="*/ 593 w 1736"/>
                  <a:gd name="T37" fmla="*/ 122 h 2499"/>
                  <a:gd name="T38" fmla="*/ 500 w 1736"/>
                  <a:gd name="T39" fmla="*/ 180 h 2499"/>
                  <a:gd name="T40" fmla="*/ 419 w 1736"/>
                  <a:gd name="T41" fmla="*/ 252 h 2499"/>
                  <a:gd name="T42" fmla="*/ 349 w 1736"/>
                  <a:gd name="T43" fmla="*/ 334 h 2499"/>
                  <a:gd name="T44" fmla="*/ 289 w 1736"/>
                  <a:gd name="T45" fmla="*/ 424 h 2499"/>
                  <a:gd name="T46" fmla="*/ 243 w 1736"/>
                  <a:gd name="T47" fmla="*/ 526 h 2499"/>
                  <a:gd name="T48" fmla="*/ 213 w 1736"/>
                  <a:gd name="T49" fmla="*/ 632 h 2499"/>
                  <a:gd name="T50" fmla="*/ 198 w 1736"/>
                  <a:gd name="T51" fmla="*/ 745 h 2499"/>
                  <a:gd name="T52" fmla="*/ 197 w 1736"/>
                  <a:gd name="T53" fmla="*/ 882 h 2499"/>
                  <a:gd name="T54" fmla="*/ 265 w 1736"/>
                  <a:gd name="T55" fmla="*/ 1845 h 2499"/>
                  <a:gd name="T56" fmla="*/ 658 w 1736"/>
                  <a:gd name="T57" fmla="*/ 2188 h 2499"/>
                  <a:gd name="T58" fmla="*/ 198 w 1736"/>
                  <a:gd name="T59" fmla="*/ 1391 h 2499"/>
                  <a:gd name="T60" fmla="*/ 167 w 1736"/>
                  <a:gd name="T61" fmla="*/ 784 h 2499"/>
                  <a:gd name="T62" fmla="*/ 172 w 1736"/>
                  <a:gd name="T63" fmla="*/ 704 h 2499"/>
                  <a:gd name="T64" fmla="*/ 193 w 1736"/>
                  <a:gd name="T65" fmla="*/ 589 h 2499"/>
                  <a:gd name="T66" fmla="*/ 230 w 1736"/>
                  <a:gd name="T67" fmla="*/ 480 h 2499"/>
                  <a:gd name="T68" fmla="*/ 282 w 1736"/>
                  <a:gd name="T69" fmla="*/ 378 h 2499"/>
                  <a:gd name="T70" fmla="*/ 347 w 1736"/>
                  <a:gd name="T71" fmla="*/ 285 h 2499"/>
                  <a:gd name="T72" fmla="*/ 424 w 1736"/>
                  <a:gd name="T73" fmla="*/ 204 h 2499"/>
                  <a:gd name="T74" fmla="*/ 513 w 1736"/>
                  <a:gd name="T75" fmla="*/ 133 h 2499"/>
                  <a:gd name="T76" fmla="*/ 612 w 1736"/>
                  <a:gd name="T77" fmla="*/ 78 h 2499"/>
                  <a:gd name="T78" fmla="*/ 719 w 1736"/>
                  <a:gd name="T79" fmla="*/ 35 h 2499"/>
                  <a:gd name="T80" fmla="*/ 832 w 1736"/>
                  <a:gd name="T81" fmla="*/ 9 h 2499"/>
                  <a:gd name="T82" fmla="*/ 953 w 1736"/>
                  <a:gd name="T83" fmla="*/ 0 h 2499"/>
                  <a:gd name="T84" fmla="*/ 1032 w 1736"/>
                  <a:gd name="T85" fmla="*/ 4 h 2499"/>
                  <a:gd name="T86" fmla="*/ 1147 w 1736"/>
                  <a:gd name="T87" fmla="*/ 24 h 2499"/>
                  <a:gd name="T88" fmla="*/ 1256 w 1736"/>
                  <a:gd name="T89" fmla="*/ 61 h 2499"/>
                  <a:gd name="T90" fmla="*/ 1358 w 1736"/>
                  <a:gd name="T91" fmla="*/ 113 h 2499"/>
                  <a:gd name="T92" fmla="*/ 1451 w 1736"/>
                  <a:gd name="T93" fmla="*/ 180 h 2499"/>
                  <a:gd name="T94" fmla="*/ 1532 w 1736"/>
                  <a:gd name="T95" fmla="*/ 258 h 2499"/>
                  <a:gd name="T96" fmla="*/ 1601 w 1736"/>
                  <a:gd name="T97" fmla="*/ 346 h 2499"/>
                  <a:gd name="T98" fmla="*/ 1658 w 1736"/>
                  <a:gd name="T99" fmla="*/ 445 h 2499"/>
                  <a:gd name="T100" fmla="*/ 1701 w 1736"/>
                  <a:gd name="T101" fmla="*/ 552 h 2499"/>
                  <a:gd name="T102" fmla="*/ 1727 w 1736"/>
                  <a:gd name="T103" fmla="*/ 665 h 2499"/>
                  <a:gd name="T104" fmla="*/ 1736 w 1736"/>
                  <a:gd name="T105" fmla="*/ 784 h 2499"/>
                  <a:gd name="T106" fmla="*/ 1733 w 1736"/>
                  <a:gd name="T107" fmla="*/ 849 h 2499"/>
                  <a:gd name="T108" fmla="*/ 1720 w 1736"/>
                  <a:gd name="T109" fmla="*/ 945 h 2499"/>
                  <a:gd name="T110" fmla="*/ 1694 w 1736"/>
                  <a:gd name="T111" fmla="*/ 1038 h 2499"/>
                  <a:gd name="T112" fmla="*/ 1625 w 1736"/>
                  <a:gd name="T113" fmla="*/ 2499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6" h="2499">
                    <a:moveTo>
                      <a:pt x="1625" y="2499"/>
                    </a:moveTo>
                    <a:lnTo>
                      <a:pt x="1484" y="1603"/>
                    </a:lnTo>
                    <a:lnTo>
                      <a:pt x="1484" y="1601"/>
                    </a:lnTo>
                    <a:lnTo>
                      <a:pt x="1664" y="1028"/>
                    </a:lnTo>
                    <a:lnTo>
                      <a:pt x="1664" y="1028"/>
                    </a:lnTo>
                    <a:lnTo>
                      <a:pt x="1675" y="999"/>
                    </a:lnTo>
                    <a:lnTo>
                      <a:pt x="1683" y="969"/>
                    </a:lnTo>
                    <a:lnTo>
                      <a:pt x="1690" y="939"/>
                    </a:lnTo>
                    <a:lnTo>
                      <a:pt x="1696" y="908"/>
                    </a:lnTo>
                    <a:lnTo>
                      <a:pt x="1699" y="878"/>
                    </a:lnTo>
                    <a:lnTo>
                      <a:pt x="1703" y="847"/>
                    </a:lnTo>
                    <a:lnTo>
                      <a:pt x="1705" y="815"/>
                    </a:lnTo>
                    <a:lnTo>
                      <a:pt x="1705" y="784"/>
                    </a:lnTo>
                    <a:lnTo>
                      <a:pt x="1705" y="784"/>
                    </a:lnTo>
                    <a:lnTo>
                      <a:pt x="1705" y="745"/>
                    </a:lnTo>
                    <a:lnTo>
                      <a:pt x="1701" y="708"/>
                    </a:lnTo>
                    <a:lnTo>
                      <a:pt x="1697" y="669"/>
                    </a:lnTo>
                    <a:lnTo>
                      <a:pt x="1690" y="632"/>
                    </a:lnTo>
                    <a:lnTo>
                      <a:pt x="1683" y="597"/>
                    </a:lnTo>
                    <a:lnTo>
                      <a:pt x="1671" y="560"/>
                    </a:lnTo>
                    <a:lnTo>
                      <a:pt x="1660" y="526"/>
                    </a:lnTo>
                    <a:lnTo>
                      <a:pt x="1645" y="491"/>
                    </a:lnTo>
                    <a:lnTo>
                      <a:pt x="1631" y="458"/>
                    </a:lnTo>
                    <a:lnTo>
                      <a:pt x="1614" y="424"/>
                    </a:lnTo>
                    <a:lnTo>
                      <a:pt x="1595" y="393"/>
                    </a:lnTo>
                    <a:lnTo>
                      <a:pt x="1577" y="363"/>
                    </a:lnTo>
                    <a:lnTo>
                      <a:pt x="1555" y="334"/>
                    </a:lnTo>
                    <a:lnTo>
                      <a:pt x="1532" y="306"/>
                    </a:lnTo>
                    <a:lnTo>
                      <a:pt x="1510" y="278"/>
                    </a:lnTo>
                    <a:lnTo>
                      <a:pt x="1484" y="252"/>
                    </a:lnTo>
                    <a:lnTo>
                      <a:pt x="1458" y="226"/>
                    </a:lnTo>
                    <a:lnTo>
                      <a:pt x="1431" y="202"/>
                    </a:lnTo>
                    <a:lnTo>
                      <a:pt x="1403" y="180"/>
                    </a:lnTo>
                    <a:lnTo>
                      <a:pt x="1373" y="159"/>
                    </a:lnTo>
                    <a:lnTo>
                      <a:pt x="1342" y="139"/>
                    </a:lnTo>
                    <a:lnTo>
                      <a:pt x="1310" y="122"/>
                    </a:lnTo>
                    <a:lnTo>
                      <a:pt x="1279" y="106"/>
                    </a:lnTo>
                    <a:lnTo>
                      <a:pt x="1245" y="89"/>
                    </a:lnTo>
                    <a:lnTo>
                      <a:pt x="1210" y="76"/>
                    </a:lnTo>
                    <a:lnTo>
                      <a:pt x="1175" y="65"/>
                    </a:lnTo>
                    <a:lnTo>
                      <a:pt x="1140" y="54"/>
                    </a:lnTo>
                    <a:lnTo>
                      <a:pt x="1103" y="46"/>
                    </a:lnTo>
                    <a:lnTo>
                      <a:pt x="1066" y="39"/>
                    </a:lnTo>
                    <a:lnTo>
                      <a:pt x="1028" y="35"/>
                    </a:lnTo>
                    <a:lnTo>
                      <a:pt x="990" y="32"/>
                    </a:lnTo>
                    <a:lnTo>
                      <a:pt x="953" y="30"/>
                    </a:lnTo>
                    <a:lnTo>
                      <a:pt x="953" y="30"/>
                    </a:lnTo>
                    <a:lnTo>
                      <a:pt x="914" y="32"/>
                    </a:lnTo>
                    <a:lnTo>
                      <a:pt x="875" y="35"/>
                    </a:lnTo>
                    <a:lnTo>
                      <a:pt x="838" y="39"/>
                    </a:lnTo>
                    <a:lnTo>
                      <a:pt x="801" y="46"/>
                    </a:lnTo>
                    <a:lnTo>
                      <a:pt x="764" y="54"/>
                    </a:lnTo>
                    <a:lnTo>
                      <a:pt x="728" y="65"/>
                    </a:lnTo>
                    <a:lnTo>
                      <a:pt x="693" y="76"/>
                    </a:lnTo>
                    <a:lnTo>
                      <a:pt x="658" y="89"/>
                    </a:lnTo>
                    <a:lnTo>
                      <a:pt x="625" y="106"/>
                    </a:lnTo>
                    <a:lnTo>
                      <a:pt x="593" y="122"/>
                    </a:lnTo>
                    <a:lnTo>
                      <a:pt x="562" y="139"/>
                    </a:lnTo>
                    <a:lnTo>
                      <a:pt x="530" y="159"/>
                    </a:lnTo>
                    <a:lnTo>
                      <a:pt x="500" y="180"/>
                    </a:lnTo>
                    <a:lnTo>
                      <a:pt x="473" y="202"/>
                    </a:lnTo>
                    <a:lnTo>
                      <a:pt x="445" y="226"/>
                    </a:lnTo>
                    <a:lnTo>
                      <a:pt x="419" y="252"/>
                    </a:lnTo>
                    <a:lnTo>
                      <a:pt x="395" y="278"/>
                    </a:lnTo>
                    <a:lnTo>
                      <a:pt x="371" y="306"/>
                    </a:lnTo>
                    <a:lnTo>
                      <a:pt x="349" y="334"/>
                    </a:lnTo>
                    <a:lnTo>
                      <a:pt x="326" y="363"/>
                    </a:lnTo>
                    <a:lnTo>
                      <a:pt x="308" y="393"/>
                    </a:lnTo>
                    <a:lnTo>
                      <a:pt x="289" y="424"/>
                    </a:lnTo>
                    <a:lnTo>
                      <a:pt x="273" y="458"/>
                    </a:lnTo>
                    <a:lnTo>
                      <a:pt x="258" y="491"/>
                    </a:lnTo>
                    <a:lnTo>
                      <a:pt x="243" y="526"/>
                    </a:lnTo>
                    <a:lnTo>
                      <a:pt x="232" y="560"/>
                    </a:lnTo>
                    <a:lnTo>
                      <a:pt x="223" y="597"/>
                    </a:lnTo>
                    <a:lnTo>
                      <a:pt x="213" y="632"/>
                    </a:lnTo>
                    <a:lnTo>
                      <a:pt x="206" y="669"/>
                    </a:lnTo>
                    <a:lnTo>
                      <a:pt x="202" y="708"/>
                    </a:lnTo>
                    <a:lnTo>
                      <a:pt x="198" y="745"/>
                    </a:lnTo>
                    <a:lnTo>
                      <a:pt x="198" y="784"/>
                    </a:lnTo>
                    <a:lnTo>
                      <a:pt x="197" y="878"/>
                    </a:lnTo>
                    <a:lnTo>
                      <a:pt x="197" y="882"/>
                    </a:lnTo>
                    <a:lnTo>
                      <a:pt x="41" y="1360"/>
                    </a:lnTo>
                    <a:lnTo>
                      <a:pt x="226" y="1360"/>
                    </a:lnTo>
                    <a:lnTo>
                      <a:pt x="265" y="1845"/>
                    </a:lnTo>
                    <a:lnTo>
                      <a:pt x="632" y="1801"/>
                    </a:lnTo>
                    <a:lnTo>
                      <a:pt x="688" y="2183"/>
                    </a:lnTo>
                    <a:lnTo>
                      <a:pt x="658" y="2188"/>
                    </a:lnTo>
                    <a:lnTo>
                      <a:pt x="606" y="1834"/>
                    </a:lnTo>
                    <a:lnTo>
                      <a:pt x="237" y="1879"/>
                    </a:lnTo>
                    <a:lnTo>
                      <a:pt x="198" y="1391"/>
                    </a:lnTo>
                    <a:lnTo>
                      <a:pt x="0" y="1391"/>
                    </a:lnTo>
                    <a:lnTo>
                      <a:pt x="167" y="875"/>
                    </a:lnTo>
                    <a:lnTo>
                      <a:pt x="167" y="784"/>
                    </a:lnTo>
                    <a:lnTo>
                      <a:pt x="167" y="784"/>
                    </a:lnTo>
                    <a:lnTo>
                      <a:pt x="169" y="743"/>
                    </a:lnTo>
                    <a:lnTo>
                      <a:pt x="172" y="704"/>
                    </a:lnTo>
                    <a:lnTo>
                      <a:pt x="176" y="665"/>
                    </a:lnTo>
                    <a:lnTo>
                      <a:pt x="184" y="626"/>
                    </a:lnTo>
                    <a:lnTo>
                      <a:pt x="193" y="589"/>
                    </a:lnTo>
                    <a:lnTo>
                      <a:pt x="202" y="552"/>
                    </a:lnTo>
                    <a:lnTo>
                      <a:pt x="215" y="515"/>
                    </a:lnTo>
                    <a:lnTo>
                      <a:pt x="230" y="480"/>
                    </a:lnTo>
                    <a:lnTo>
                      <a:pt x="245" y="445"/>
                    </a:lnTo>
                    <a:lnTo>
                      <a:pt x="263" y="411"/>
                    </a:lnTo>
                    <a:lnTo>
                      <a:pt x="282" y="378"/>
                    </a:lnTo>
                    <a:lnTo>
                      <a:pt x="302" y="346"/>
                    </a:lnTo>
                    <a:lnTo>
                      <a:pt x="324" y="315"/>
                    </a:lnTo>
                    <a:lnTo>
                      <a:pt x="347" y="285"/>
                    </a:lnTo>
                    <a:lnTo>
                      <a:pt x="371" y="258"/>
                    </a:lnTo>
                    <a:lnTo>
                      <a:pt x="397" y="230"/>
                    </a:lnTo>
                    <a:lnTo>
                      <a:pt x="424" y="204"/>
                    </a:lnTo>
                    <a:lnTo>
                      <a:pt x="454" y="180"/>
                    </a:lnTo>
                    <a:lnTo>
                      <a:pt x="484" y="156"/>
                    </a:lnTo>
                    <a:lnTo>
                      <a:pt x="513" y="133"/>
                    </a:lnTo>
                    <a:lnTo>
                      <a:pt x="545" y="113"/>
                    </a:lnTo>
                    <a:lnTo>
                      <a:pt x="578" y="95"/>
                    </a:lnTo>
                    <a:lnTo>
                      <a:pt x="612" y="78"/>
                    </a:lnTo>
                    <a:lnTo>
                      <a:pt x="647" y="61"/>
                    </a:lnTo>
                    <a:lnTo>
                      <a:pt x="682" y="48"/>
                    </a:lnTo>
                    <a:lnTo>
                      <a:pt x="719" y="35"/>
                    </a:lnTo>
                    <a:lnTo>
                      <a:pt x="756" y="24"/>
                    </a:lnTo>
                    <a:lnTo>
                      <a:pt x="793" y="17"/>
                    </a:lnTo>
                    <a:lnTo>
                      <a:pt x="832" y="9"/>
                    </a:lnTo>
                    <a:lnTo>
                      <a:pt x="871" y="4"/>
                    </a:lnTo>
                    <a:lnTo>
                      <a:pt x="912" y="2"/>
                    </a:lnTo>
                    <a:lnTo>
                      <a:pt x="953" y="0"/>
                    </a:lnTo>
                    <a:lnTo>
                      <a:pt x="953" y="0"/>
                    </a:lnTo>
                    <a:lnTo>
                      <a:pt x="991" y="2"/>
                    </a:lnTo>
                    <a:lnTo>
                      <a:pt x="1032" y="4"/>
                    </a:lnTo>
                    <a:lnTo>
                      <a:pt x="1071" y="9"/>
                    </a:lnTo>
                    <a:lnTo>
                      <a:pt x="1110" y="17"/>
                    </a:lnTo>
                    <a:lnTo>
                      <a:pt x="1147" y="24"/>
                    </a:lnTo>
                    <a:lnTo>
                      <a:pt x="1184" y="35"/>
                    </a:lnTo>
                    <a:lnTo>
                      <a:pt x="1221" y="48"/>
                    </a:lnTo>
                    <a:lnTo>
                      <a:pt x="1256" y="61"/>
                    </a:lnTo>
                    <a:lnTo>
                      <a:pt x="1292" y="78"/>
                    </a:lnTo>
                    <a:lnTo>
                      <a:pt x="1325" y="95"/>
                    </a:lnTo>
                    <a:lnTo>
                      <a:pt x="1358" y="113"/>
                    </a:lnTo>
                    <a:lnTo>
                      <a:pt x="1390" y="133"/>
                    </a:lnTo>
                    <a:lnTo>
                      <a:pt x="1421" y="156"/>
                    </a:lnTo>
                    <a:lnTo>
                      <a:pt x="1451" y="180"/>
                    </a:lnTo>
                    <a:lnTo>
                      <a:pt x="1479" y="204"/>
                    </a:lnTo>
                    <a:lnTo>
                      <a:pt x="1507" y="230"/>
                    </a:lnTo>
                    <a:lnTo>
                      <a:pt x="1532" y="258"/>
                    </a:lnTo>
                    <a:lnTo>
                      <a:pt x="1557" y="285"/>
                    </a:lnTo>
                    <a:lnTo>
                      <a:pt x="1581" y="315"/>
                    </a:lnTo>
                    <a:lnTo>
                      <a:pt x="1601" y="346"/>
                    </a:lnTo>
                    <a:lnTo>
                      <a:pt x="1621" y="378"/>
                    </a:lnTo>
                    <a:lnTo>
                      <a:pt x="1642" y="411"/>
                    </a:lnTo>
                    <a:lnTo>
                      <a:pt x="1658" y="445"/>
                    </a:lnTo>
                    <a:lnTo>
                      <a:pt x="1673" y="480"/>
                    </a:lnTo>
                    <a:lnTo>
                      <a:pt x="1688" y="515"/>
                    </a:lnTo>
                    <a:lnTo>
                      <a:pt x="1701" y="552"/>
                    </a:lnTo>
                    <a:lnTo>
                      <a:pt x="1710" y="589"/>
                    </a:lnTo>
                    <a:lnTo>
                      <a:pt x="1720" y="626"/>
                    </a:lnTo>
                    <a:lnTo>
                      <a:pt x="1727" y="665"/>
                    </a:lnTo>
                    <a:lnTo>
                      <a:pt x="1733" y="704"/>
                    </a:lnTo>
                    <a:lnTo>
                      <a:pt x="1734" y="745"/>
                    </a:lnTo>
                    <a:lnTo>
                      <a:pt x="1736" y="784"/>
                    </a:lnTo>
                    <a:lnTo>
                      <a:pt x="1736" y="784"/>
                    </a:lnTo>
                    <a:lnTo>
                      <a:pt x="1734" y="817"/>
                    </a:lnTo>
                    <a:lnTo>
                      <a:pt x="1733" y="849"/>
                    </a:lnTo>
                    <a:lnTo>
                      <a:pt x="1731" y="882"/>
                    </a:lnTo>
                    <a:lnTo>
                      <a:pt x="1725" y="913"/>
                    </a:lnTo>
                    <a:lnTo>
                      <a:pt x="1720" y="945"/>
                    </a:lnTo>
                    <a:lnTo>
                      <a:pt x="1712" y="976"/>
                    </a:lnTo>
                    <a:lnTo>
                      <a:pt x="1703" y="1008"/>
                    </a:lnTo>
                    <a:lnTo>
                      <a:pt x="1694" y="1038"/>
                    </a:lnTo>
                    <a:lnTo>
                      <a:pt x="1516" y="1604"/>
                    </a:lnTo>
                    <a:lnTo>
                      <a:pt x="1657" y="2494"/>
                    </a:lnTo>
                    <a:lnTo>
                      <a:pt x="1625" y="24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nvGrpSpPr>
              <p:cNvPr id="8" name="Group 7">
                <a:extLst>
                  <a:ext uri="{FF2B5EF4-FFF2-40B4-BE49-F238E27FC236}">
                    <a16:creationId xmlns:a16="http://schemas.microsoft.com/office/drawing/2014/main" id="{1884EB90-856A-4B3D-8C41-380E81E27851}"/>
                  </a:ext>
                </a:extLst>
              </p:cNvPr>
              <p:cNvGrpSpPr/>
              <p:nvPr/>
            </p:nvGrpSpPr>
            <p:grpSpPr>
              <a:xfrm>
                <a:off x="6207989" y="2521241"/>
                <a:ext cx="1833563" cy="3140075"/>
                <a:chOff x="7651751" y="2178051"/>
                <a:chExt cx="1833563" cy="3140075"/>
              </a:xfrm>
            </p:grpSpPr>
            <p:sp>
              <p:nvSpPr>
                <p:cNvPr id="9" name="Rectangle 8">
                  <a:extLst>
                    <a:ext uri="{FF2B5EF4-FFF2-40B4-BE49-F238E27FC236}">
                      <a16:creationId xmlns:a16="http://schemas.microsoft.com/office/drawing/2014/main" id="{5FF9FA55-6F13-46E9-B9A9-A10B60C42CD9}"/>
                    </a:ext>
                  </a:extLst>
                </p:cNvPr>
                <p:cNvSpPr>
                  <a:spLocks noChangeArrowheads="1"/>
                </p:cNvSpPr>
                <p:nvPr/>
              </p:nvSpPr>
              <p:spPr bwMode="auto">
                <a:xfrm>
                  <a:off x="8543926" y="4475163"/>
                  <a:ext cx="49213" cy="46038"/>
                </a:xfrm>
                <a:prstGeom prst="rect">
                  <a:avLst/>
                </a:prstGeom>
                <a:solidFill>
                  <a:srgbClr val="525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5E05CB57-E35B-471D-BA9D-6AE183DE8024}"/>
                    </a:ext>
                  </a:extLst>
                </p:cNvPr>
                <p:cNvSpPr>
                  <a:spLocks noChangeArrowheads="1"/>
                </p:cNvSpPr>
                <p:nvPr/>
              </p:nvSpPr>
              <p:spPr bwMode="auto">
                <a:xfrm>
                  <a:off x="8543926" y="4575176"/>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917B6F65-886C-4190-9FA3-150088DB4114}"/>
                    </a:ext>
                  </a:extLst>
                </p:cNvPr>
                <p:cNvSpPr>
                  <a:spLocks noChangeArrowheads="1"/>
                </p:cNvSpPr>
                <p:nvPr/>
              </p:nvSpPr>
              <p:spPr bwMode="auto">
                <a:xfrm>
                  <a:off x="8543926" y="46751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D04EF3EF-7492-4924-B3E4-4CB85BE29369}"/>
                    </a:ext>
                  </a:extLst>
                </p:cNvPr>
                <p:cNvSpPr>
                  <a:spLocks noChangeArrowheads="1"/>
                </p:cNvSpPr>
                <p:nvPr/>
              </p:nvSpPr>
              <p:spPr bwMode="auto">
                <a:xfrm>
                  <a:off x="8543926" y="4775201"/>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DB852891-76E9-4DE8-99BB-C456338C6912}"/>
                    </a:ext>
                  </a:extLst>
                </p:cNvPr>
                <p:cNvSpPr>
                  <a:spLocks noChangeArrowheads="1"/>
                </p:cNvSpPr>
                <p:nvPr/>
              </p:nvSpPr>
              <p:spPr bwMode="auto">
                <a:xfrm>
                  <a:off x="8543926" y="4872038"/>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4" name="Rectangle 13">
                  <a:extLst>
                    <a:ext uri="{FF2B5EF4-FFF2-40B4-BE49-F238E27FC236}">
                      <a16:creationId xmlns:a16="http://schemas.microsoft.com/office/drawing/2014/main" id="{76F966E4-BDBB-4EA2-AF2B-CE2D055C5C0B}"/>
                    </a:ext>
                  </a:extLst>
                </p:cNvPr>
                <p:cNvSpPr>
                  <a:spLocks noChangeArrowheads="1"/>
                </p:cNvSpPr>
                <p:nvPr/>
              </p:nvSpPr>
              <p:spPr bwMode="auto">
                <a:xfrm>
                  <a:off x="8543926" y="4972051"/>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47D17988-145F-4083-A8C8-26E7E72E0F08}"/>
                    </a:ext>
                  </a:extLst>
                </p:cNvPr>
                <p:cNvSpPr>
                  <a:spLocks noChangeArrowheads="1"/>
                </p:cNvSpPr>
                <p:nvPr/>
              </p:nvSpPr>
              <p:spPr bwMode="auto">
                <a:xfrm>
                  <a:off x="8543926" y="5072063"/>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6" name="Rectangle 15">
                  <a:extLst>
                    <a:ext uri="{FF2B5EF4-FFF2-40B4-BE49-F238E27FC236}">
                      <a16:creationId xmlns:a16="http://schemas.microsoft.com/office/drawing/2014/main" id="{6132E3B0-8425-460B-B1F1-FCACFFD24B41}"/>
                    </a:ext>
                  </a:extLst>
                </p:cNvPr>
                <p:cNvSpPr>
                  <a:spLocks noChangeArrowheads="1"/>
                </p:cNvSpPr>
                <p:nvPr/>
              </p:nvSpPr>
              <p:spPr bwMode="auto">
                <a:xfrm>
                  <a:off x="8543926" y="5172076"/>
                  <a:ext cx="49213"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389052EF-3A92-42FF-A8F5-AE5C61CDE126}"/>
                    </a:ext>
                  </a:extLst>
                </p:cNvPr>
                <p:cNvSpPr>
                  <a:spLocks noChangeArrowheads="1"/>
                </p:cNvSpPr>
                <p:nvPr/>
              </p:nvSpPr>
              <p:spPr bwMode="auto">
                <a:xfrm>
                  <a:off x="8543926" y="5272088"/>
                  <a:ext cx="49213"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8" name="Freeform 240">
                  <a:extLst>
                    <a:ext uri="{FF2B5EF4-FFF2-40B4-BE49-F238E27FC236}">
                      <a16:creationId xmlns:a16="http://schemas.microsoft.com/office/drawing/2014/main" id="{2C35CD08-6BC0-4B8B-B687-87817D9AA065}"/>
                    </a:ext>
                  </a:extLst>
                </p:cNvPr>
                <p:cNvSpPr>
                  <a:spLocks/>
                </p:cNvSpPr>
                <p:nvPr/>
              </p:nvSpPr>
              <p:spPr bwMode="auto">
                <a:xfrm>
                  <a:off x="7881938" y="2409826"/>
                  <a:ext cx="1373188" cy="1693863"/>
                </a:xfrm>
                <a:custGeom>
                  <a:avLst/>
                  <a:gdLst>
                    <a:gd name="T0" fmla="*/ 434 w 865"/>
                    <a:gd name="T1" fmla="*/ 0 h 1067"/>
                    <a:gd name="T2" fmla="*/ 389 w 865"/>
                    <a:gd name="T3" fmla="*/ 2 h 1067"/>
                    <a:gd name="T4" fmla="*/ 304 w 865"/>
                    <a:gd name="T5" fmla="*/ 19 h 1067"/>
                    <a:gd name="T6" fmla="*/ 226 w 865"/>
                    <a:gd name="T7" fmla="*/ 52 h 1067"/>
                    <a:gd name="T8" fmla="*/ 157 w 865"/>
                    <a:gd name="T9" fmla="*/ 98 h 1067"/>
                    <a:gd name="T10" fmla="*/ 98 w 865"/>
                    <a:gd name="T11" fmla="*/ 158 h 1067"/>
                    <a:gd name="T12" fmla="*/ 52 w 865"/>
                    <a:gd name="T13" fmla="*/ 226 h 1067"/>
                    <a:gd name="T14" fmla="*/ 20 w 865"/>
                    <a:gd name="T15" fmla="*/ 304 h 1067"/>
                    <a:gd name="T16" fmla="*/ 2 w 865"/>
                    <a:gd name="T17" fmla="*/ 387 h 1067"/>
                    <a:gd name="T18" fmla="*/ 0 w 865"/>
                    <a:gd name="T19" fmla="*/ 432 h 1067"/>
                    <a:gd name="T20" fmla="*/ 0 w 865"/>
                    <a:gd name="T21" fmla="*/ 456 h 1067"/>
                    <a:gd name="T22" fmla="*/ 6 w 865"/>
                    <a:gd name="T23" fmla="*/ 502 h 1067"/>
                    <a:gd name="T24" fmla="*/ 15 w 865"/>
                    <a:gd name="T25" fmla="*/ 547 h 1067"/>
                    <a:gd name="T26" fmla="*/ 30 w 865"/>
                    <a:gd name="T27" fmla="*/ 589 h 1067"/>
                    <a:gd name="T28" fmla="*/ 48 w 865"/>
                    <a:gd name="T29" fmla="*/ 630 h 1067"/>
                    <a:gd name="T30" fmla="*/ 70 w 865"/>
                    <a:gd name="T31" fmla="*/ 669 h 1067"/>
                    <a:gd name="T32" fmla="*/ 96 w 865"/>
                    <a:gd name="T33" fmla="*/ 704 h 1067"/>
                    <a:gd name="T34" fmla="*/ 141 w 865"/>
                    <a:gd name="T35" fmla="*/ 752 h 1067"/>
                    <a:gd name="T36" fmla="*/ 154 w 865"/>
                    <a:gd name="T37" fmla="*/ 763 h 1067"/>
                    <a:gd name="T38" fmla="*/ 178 w 865"/>
                    <a:gd name="T39" fmla="*/ 787 h 1067"/>
                    <a:gd name="T40" fmla="*/ 219 w 865"/>
                    <a:gd name="T41" fmla="*/ 843 h 1067"/>
                    <a:gd name="T42" fmla="*/ 246 w 865"/>
                    <a:gd name="T43" fmla="*/ 906 h 1067"/>
                    <a:gd name="T44" fmla="*/ 261 w 865"/>
                    <a:gd name="T45" fmla="*/ 975 h 1067"/>
                    <a:gd name="T46" fmla="*/ 263 w 865"/>
                    <a:gd name="T47" fmla="*/ 1067 h 1067"/>
                    <a:gd name="T48" fmla="*/ 602 w 865"/>
                    <a:gd name="T49" fmla="*/ 1067 h 1067"/>
                    <a:gd name="T50" fmla="*/ 602 w 865"/>
                    <a:gd name="T51" fmla="*/ 1012 h 1067"/>
                    <a:gd name="T52" fmla="*/ 610 w 865"/>
                    <a:gd name="T53" fmla="*/ 939 h 1067"/>
                    <a:gd name="T54" fmla="*/ 632 w 865"/>
                    <a:gd name="T55" fmla="*/ 873 h 1067"/>
                    <a:gd name="T56" fmla="*/ 667 w 865"/>
                    <a:gd name="T57" fmla="*/ 813 h 1067"/>
                    <a:gd name="T58" fmla="*/ 711 w 865"/>
                    <a:gd name="T59" fmla="*/ 763 h 1067"/>
                    <a:gd name="T60" fmla="*/ 724 w 865"/>
                    <a:gd name="T61" fmla="*/ 752 h 1067"/>
                    <a:gd name="T62" fmla="*/ 756 w 865"/>
                    <a:gd name="T63" fmla="*/ 721 h 1067"/>
                    <a:gd name="T64" fmla="*/ 784 w 865"/>
                    <a:gd name="T65" fmla="*/ 686 h 1067"/>
                    <a:gd name="T66" fmla="*/ 808 w 865"/>
                    <a:gd name="T67" fmla="*/ 648 h 1067"/>
                    <a:gd name="T68" fmla="*/ 828 w 865"/>
                    <a:gd name="T69" fmla="*/ 610 h 1067"/>
                    <a:gd name="T70" fmla="*/ 843 w 865"/>
                    <a:gd name="T71" fmla="*/ 569 h 1067"/>
                    <a:gd name="T72" fmla="*/ 856 w 865"/>
                    <a:gd name="T73" fmla="*/ 524 h 1067"/>
                    <a:gd name="T74" fmla="*/ 863 w 865"/>
                    <a:gd name="T75" fmla="*/ 480 h 1067"/>
                    <a:gd name="T76" fmla="*/ 865 w 865"/>
                    <a:gd name="T77" fmla="*/ 432 h 1067"/>
                    <a:gd name="T78" fmla="*/ 865 w 865"/>
                    <a:gd name="T79" fmla="*/ 409 h 1067"/>
                    <a:gd name="T80" fmla="*/ 856 w 865"/>
                    <a:gd name="T81" fmla="*/ 345 h 1067"/>
                    <a:gd name="T82" fmla="*/ 832 w 865"/>
                    <a:gd name="T83" fmla="*/ 263 h 1067"/>
                    <a:gd name="T84" fmla="*/ 791 w 865"/>
                    <a:gd name="T85" fmla="*/ 191 h 1067"/>
                    <a:gd name="T86" fmla="*/ 739 w 865"/>
                    <a:gd name="T87" fmla="*/ 126 h 1067"/>
                    <a:gd name="T88" fmla="*/ 674 w 865"/>
                    <a:gd name="T89" fmla="*/ 74 h 1067"/>
                    <a:gd name="T90" fmla="*/ 600 w 865"/>
                    <a:gd name="T91" fmla="*/ 33 h 1067"/>
                    <a:gd name="T92" fmla="*/ 521 w 865"/>
                    <a:gd name="T93" fmla="*/ 7 h 1067"/>
                    <a:gd name="T94" fmla="*/ 456 w 865"/>
                    <a:gd name="T95" fmla="*/ 0 h 1067"/>
                    <a:gd name="T96" fmla="*/ 434 w 865"/>
                    <a:gd name="T97"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1067">
                      <a:moveTo>
                        <a:pt x="434" y="0"/>
                      </a:moveTo>
                      <a:lnTo>
                        <a:pt x="434" y="0"/>
                      </a:lnTo>
                      <a:lnTo>
                        <a:pt x="411" y="0"/>
                      </a:lnTo>
                      <a:lnTo>
                        <a:pt x="389" y="2"/>
                      </a:lnTo>
                      <a:lnTo>
                        <a:pt x="345" y="7"/>
                      </a:lnTo>
                      <a:lnTo>
                        <a:pt x="304" y="19"/>
                      </a:lnTo>
                      <a:lnTo>
                        <a:pt x="265" y="33"/>
                      </a:lnTo>
                      <a:lnTo>
                        <a:pt x="226" y="52"/>
                      </a:lnTo>
                      <a:lnTo>
                        <a:pt x="191" y="74"/>
                      </a:lnTo>
                      <a:lnTo>
                        <a:pt x="157" y="98"/>
                      </a:lnTo>
                      <a:lnTo>
                        <a:pt x="126" y="126"/>
                      </a:lnTo>
                      <a:lnTo>
                        <a:pt x="98" y="158"/>
                      </a:lnTo>
                      <a:lnTo>
                        <a:pt x="74" y="191"/>
                      </a:lnTo>
                      <a:lnTo>
                        <a:pt x="52" y="226"/>
                      </a:lnTo>
                      <a:lnTo>
                        <a:pt x="33" y="263"/>
                      </a:lnTo>
                      <a:lnTo>
                        <a:pt x="20" y="304"/>
                      </a:lnTo>
                      <a:lnTo>
                        <a:pt x="9" y="345"/>
                      </a:lnTo>
                      <a:lnTo>
                        <a:pt x="2" y="387"/>
                      </a:lnTo>
                      <a:lnTo>
                        <a:pt x="0" y="409"/>
                      </a:lnTo>
                      <a:lnTo>
                        <a:pt x="0" y="432"/>
                      </a:lnTo>
                      <a:lnTo>
                        <a:pt x="0" y="432"/>
                      </a:lnTo>
                      <a:lnTo>
                        <a:pt x="0" y="456"/>
                      </a:lnTo>
                      <a:lnTo>
                        <a:pt x="2" y="480"/>
                      </a:lnTo>
                      <a:lnTo>
                        <a:pt x="6" y="502"/>
                      </a:lnTo>
                      <a:lnTo>
                        <a:pt x="9" y="524"/>
                      </a:lnTo>
                      <a:lnTo>
                        <a:pt x="15" y="547"/>
                      </a:lnTo>
                      <a:lnTo>
                        <a:pt x="22" y="569"/>
                      </a:lnTo>
                      <a:lnTo>
                        <a:pt x="30" y="589"/>
                      </a:lnTo>
                      <a:lnTo>
                        <a:pt x="39" y="610"/>
                      </a:lnTo>
                      <a:lnTo>
                        <a:pt x="48" y="630"/>
                      </a:lnTo>
                      <a:lnTo>
                        <a:pt x="59" y="648"/>
                      </a:lnTo>
                      <a:lnTo>
                        <a:pt x="70" y="669"/>
                      </a:lnTo>
                      <a:lnTo>
                        <a:pt x="83" y="686"/>
                      </a:lnTo>
                      <a:lnTo>
                        <a:pt x="96" y="704"/>
                      </a:lnTo>
                      <a:lnTo>
                        <a:pt x="109" y="721"/>
                      </a:lnTo>
                      <a:lnTo>
                        <a:pt x="141" y="752"/>
                      </a:lnTo>
                      <a:lnTo>
                        <a:pt x="141" y="752"/>
                      </a:lnTo>
                      <a:lnTo>
                        <a:pt x="154" y="763"/>
                      </a:lnTo>
                      <a:lnTo>
                        <a:pt x="154" y="763"/>
                      </a:lnTo>
                      <a:lnTo>
                        <a:pt x="178" y="787"/>
                      </a:lnTo>
                      <a:lnTo>
                        <a:pt x="200" y="813"/>
                      </a:lnTo>
                      <a:lnTo>
                        <a:pt x="219" y="843"/>
                      </a:lnTo>
                      <a:lnTo>
                        <a:pt x="233" y="873"/>
                      </a:lnTo>
                      <a:lnTo>
                        <a:pt x="246" y="906"/>
                      </a:lnTo>
                      <a:lnTo>
                        <a:pt x="256" y="939"/>
                      </a:lnTo>
                      <a:lnTo>
                        <a:pt x="261" y="975"/>
                      </a:lnTo>
                      <a:lnTo>
                        <a:pt x="263" y="1012"/>
                      </a:lnTo>
                      <a:lnTo>
                        <a:pt x="263" y="1067"/>
                      </a:lnTo>
                      <a:lnTo>
                        <a:pt x="434" y="1067"/>
                      </a:lnTo>
                      <a:lnTo>
                        <a:pt x="602" y="1067"/>
                      </a:lnTo>
                      <a:lnTo>
                        <a:pt x="602" y="1012"/>
                      </a:lnTo>
                      <a:lnTo>
                        <a:pt x="602" y="1012"/>
                      </a:lnTo>
                      <a:lnTo>
                        <a:pt x="604" y="975"/>
                      </a:lnTo>
                      <a:lnTo>
                        <a:pt x="610" y="939"/>
                      </a:lnTo>
                      <a:lnTo>
                        <a:pt x="619" y="906"/>
                      </a:lnTo>
                      <a:lnTo>
                        <a:pt x="632" y="873"/>
                      </a:lnTo>
                      <a:lnTo>
                        <a:pt x="647" y="843"/>
                      </a:lnTo>
                      <a:lnTo>
                        <a:pt x="667" y="813"/>
                      </a:lnTo>
                      <a:lnTo>
                        <a:pt x="687" y="787"/>
                      </a:lnTo>
                      <a:lnTo>
                        <a:pt x="711" y="763"/>
                      </a:lnTo>
                      <a:lnTo>
                        <a:pt x="711" y="763"/>
                      </a:lnTo>
                      <a:lnTo>
                        <a:pt x="724" y="752"/>
                      </a:lnTo>
                      <a:lnTo>
                        <a:pt x="724" y="752"/>
                      </a:lnTo>
                      <a:lnTo>
                        <a:pt x="756" y="721"/>
                      </a:lnTo>
                      <a:lnTo>
                        <a:pt x="769" y="704"/>
                      </a:lnTo>
                      <a:lnTo>
                        <a:pt x="784" y="686"/>
                      </a:lnTo>
                      <a:lnTo>
                        <a:pt x="795" y="669"/>
                      </a:lnTo>
                      <a:lnTo>
                        <a:pt x="808" y="648"/>
                      </a:lnTo>
                      <a:lnTo>
                        <a:pt x="817" y="630"/>
                      </a:lnTo>
                      <a:lnTo>
                        <a:pt x="828" y="610"/>
                      </a:lnTo>
                      <a:lnTo>
                        <a:pt x="836" y="589"/>
                      </a:lnTo>
                      <a:lnTo>
                        <a:pt x="843" y="569"/>
                      </a:lnTo>
                      <a:lnTo>
                        <a:pt x="850" y="547"/>
                      </a:lnTo>
                      <a:lnTo>
                        <a:pt x="856" y="524"/>
                      </a:lnTo>
                      <a:lnTo>
                        <a:pt x="860" y="502"/>
                      </a:lnTo>
                      <a:lnTo>
                        <a:pt x="863" y="480"/>
                      </a:lnTo>
                      <a:lnTo>
                        <a:pt x="865" y="456"/>
                      </a:lnTo>
                      <a:lnTo>
                        <a:pt x="865" y="432"/>
                      </a:lnTo>
                      <a:lnTo>
                        <a:pt x="865" y="432"/>
                      </a:lnTo>
                      <a:lnTo>
                        <a:pt x="865" y="409"/>
                      </a:lnTo>
                      <a:lnTo>
                        <a:pt x="863" y="387"/>
                      </a:lnTo>
                      <a:lnTo>
                        <a:pt x="856" y="345"/>
                      </a:lnTo>
                      <a:lnTo>
                        <a:pt x="847" y="304"/>
                      </a:lnTo>
                      <a:lnTo>
                        <a:pt x="832" y="263"/>
                      </a:lnTo>
                      <a:lnTo>
                        <a:pt x="813" y="226"/>
                      </a:lnTo>
                      <a:lnTo>
                        <a:pt x="791" y="191"/>
                      </a:lnTo>
                      <a:lnTo>
                        <a:pt x="767" y="158"/>
                      </a:lnTo>
                      <a:lnTo>
                        <a:pt x="739" y="126"/>
                      </a:lnTo>
                      <a:lnTo>
                        <a:pt x="708" y="98"/>
                      </a:lnTo>
                      <a:lnTo>
                        <a:pt x="674" y="74"/>
                      </a:lnTo>
                      <a:lnTo>
                        <a:pt x="639" y="52"/>
                      </a:lnTo>
                      <a:lnTo>
                        <a:pt x="600" y="33"/>
                      </a:lnTo>
                      <a:lnTo>
                        <a:pt x="561" y="19"/>
                      </a:lnTo>
                      <a:lnTo>
                        <a:pt x="521" y="7"/>
                      </a:lnTo>
                      <a:lnTo>
                        <a:pt x="476" y="2"/>
                      </a:lnTo>
                      <a:lnTo>
                        <a:pt x="456" y="0"/>
                      </a:lnTo>
                      <a:lnTo>
                        <a:pt x="434" y="0"/>
                      </a:lnTo>
                      <a:lnTo>
                        <a:pt x="434" y="0"/>
                      </a:lnTo>
                      <a:close/>
                    </a:path>
                  </a:pathLst>
                </a:custGeom>
                <a:solidFill>
                  <a:srgbClr val="FDD300"/>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19" name="Freeform 241">
                  <a:extLst>
                    <a:ext uri="{FF2B5EF4-FFF2-40B4-BE49-F238E27FC236}">
                      <a16:creationId xmlns:a16="http://schemas.microsoft.com/office/drawing/2014/main" id="{48363F46-C1B1-4332-8335-A2F8F0FAF7A4}"/>
                    </a:ext>
                  </a:extLst>
                </p:cNvPr>
                <p:cNvSpPr>
                  <a:spLocks noEditPoints="1"/>
                </p:cNvSpPr>
                <p:nvPr/>
              </p:nvSpPr>
              <p:spPr bwMode="auto">
                <a:xfrm>
                  <a:off x="8275638" y="4079876"/>
                  <a:ext cx="585788" cy="333375"/>
                </a:xfrm>
                <a:custGeom>
                  <a:avLst/>
                  <a:gdLst>
                    <a:gd name="T0" fmla="*/ 369 w 369"/>
                    <a:gd name="T1" fmla="*/ 210 h 210"/>
                    <a:gd name="T2" fmla="*/ 0 w 369"/>
                    <a:gd name="T3" fmla="*/ 210 h 210"/>
                    <a:gd name="T4" fmla="*/ 0 w 369"/>
                    <a:gd name="T5" fmla="*/ 0 h 210"/>
                    <a:gd name="T6" fmla="*/ 369 w 369"/>
                    <a:gd name="T7" fmla="*/ 0 h 210"/>
                    <a:gd name="T8" fmla="*/ 369 w 369"/>
                    <a:gd name="T9" fmla="*/ 210 h 210"/>
                    <a:gd name="T10" fmla="*/ 30 w 369"/>
                    <a:gd name="T11" fmla="*/ 180 h 210"/>
                    <a:gd name="T12" fmla="*/ 339 w 369"/>
                    <a:gd name="T13" fmla="*/ 180 h 210"/>
                    <a:gd name="T14" fmla="*/ 339 w 369"/>
                    <a:gd name="T15" fmla="*/ 32 h 210"/>
                    <a:gd name="T16" fmla="*/ 30 w 369"/>
                    <a:gd name="T17" fmla="*/ 32 h 210"/>
                    <a:gd name="T18" fmla="*/ 30 w 369"/>
                    <a:gd name="T19" fmla="*/ 18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10">
                      <a:moveTo>
                        <a:pt x="369" y="210"/>
                      </a:moveTo>
                      <a:lnTo>
                        <a:pt x="0" y="210"/>
                      </a:lnTo>
                      <a:lnTo>
                        <a:pt x="0" y="0"/>
                      </a:lnTo>
                      <a:lnTo>
                        <a:pt x="369" y="0"/>
                      </a:lnTo>
                      <a:lnTo>
                        <a:pt x="369" y="210"/>
                      </a:lnTo>
                      <a:close/>
                      <a:moveTo>
                        <a:pt x="30" y="180"/>
                      </a:moveTo>
                      <a:lnTo>
                        <a:pt x="339" y="180"/>
                      </a:lnTo>
                      <a:lnTo>
                        <a:pt x="339" y="32"/>
                      </a:lnTo>
                      <a:lnTo>
                        <a:pt x="30" y="32"/>
                      </a:lnTo>
                      <a:lnTo>
                        <a:pt x="30"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0" name="Rectangle 19">
                  <a:extLst>
                    <a:ext uri="{FF2B5EF4-FFF2-40B4-BE49-F238E27FC236}">
                      <a16:creationId xmlns:a16="http://schemas.microsoft.com/office/drawing/2014/main" id="{44F504D5-7A7E-4ACC-BCF5-A92044FCFA7D}"/>
                    </a:ext>
                  </a:extLst>
                </p:cNvPr>
                <p:cNvSpPr>
                  <a:spLocks noChangeArrowheads="1"/>
                </p:cNvSpPr>
                <p:nvPr/>
              </p:nvSpPr>
              <p:spPr bwMode="auto">
                <a:xfrm>
                  <a:off x="8250238" y="4079876"/>
                  <a:ext cx="638175" cy="508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C1CBD50D-402F-4749-99F6-343DEE0C6B5F}"/>
                    </a:ext>
                  </a:extLst>
                </p:cNvPr>
                <p:cNvSpPr>
                  <a:spLocks noChangeArrowheads="1"/>
                </p:cNvSpPr>
                <p:nvPr/>
              </p:nvSpPr>
              <p:spPr bwMode="auto">
                <a:xfrm>
                  <a:off x="8250238" y="4175126"/>
                  <a:ext cx="638175" cy="49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AF44BB8C-3666-440F-AA8D-1F2444422749}"/>
                    </a:ext>
                  </a:extLst>
                </p:cNvPr>
                <p:cNvSpPr>
                  <a:spLocks noChangeArrowheads="1"/>
                </p:cNvSpPr>
                <p:nvPr/>
              </p:nvSpPr>
              <p:spPr bwMode="auto">
                <a:xfrm>
                  <a:off x="8250238" y="4271963"/>
                  <a:ext cx="638175" cy="46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3" name="Rectangle 22">
                  <a:extLst>
                    <a:ext uri="{FF2B5EF4-FFF2-40B4-BE49-F238E27FC236}">
                      <a16:creationId xmlns:a16="http://schemas.microsoft.com/office/drawing/2014/main" id="{E9F10FF6-3852-4486-BFA3-65DD08A32BF4}"/>
                    </a:ext>
                  </a:extLst>
                </p:cNvPr>
                <p:cNvSpPr>
                  <a:spLocks noChangeArrowheads="1"/>
                </p:cNvSpPr>
                <p:nvPr/>
              </p:nvSpPr>
              <p:spPr bwMode="auto">
                <a:xfrm>
                  <a:off x="8250238" y="4365626"/>
                  <a:ext cx="638175" cy="47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4" name="Freeform 246">
                  <a:extLst>
                    <a:ext uri="{FF2B5EF4-FFF2-40B4-BE49-F238E27FC236}">
                      <a16:creationId xmlns:a16="http://schemas.microsoft.com/office/drawing/2014/main" id="{FA179A60-74EB-4200-9514-9AD1B05F8A69}"/>
                    </a:ext>
                  </a:extLst>
                </p:cNvPr>
                <p:cNvSpPr>
                  <a:spLocks noEditPoints="1"/>
                </p:cNvSpPr>
                <p:nvPr/>
              </p:nvSpPr>
              <p:spPr bwMode="auto">
                <a:xfrm>
                  <a:off x="8443913" y="4365626"/>
                  <a:ext cx="249238" cy="155575"/>
                </a:xfrm>
                <a:custGeom>
                  <a:avLst/>
                  <a:gdLst>
                    <a:gd name="T0" fmla="*/ 157 w 157"/>
                    <a:gd name="T1" fmla="*/ 98 h 98"/>
                    <a:gd name="T2" fmla="*/ 0 w 157"/>
                    <a:gd name="T3" fmla="*/ 98 h 98"/>
                    <a:gd name="T4" fmla="*/ 0 w 157"/>
                    <a:gd name="T5" fmla="*/ 0 h 98"/>
                    <a:gd name="T6" fmla="*/ 157 w 157"/>
                    <a:gd name="T7" fmla="*/ 0 h 98"/>
                    <a:gd name="T8" fmla="*/ 157 w 157"/>
                    <a:gd name="T9" fmla="*/ 98 h 98"/>
                    <a:gd name="T10" fmla="*/ 30 w 157"/>
                    <a:gd name="T11" fmla="*/ 69 h 98"/>
                    <a:gd name="T12" fmla="*/ 128 w 157"/>
                    <a:gd name="T13" fmla="*/ 69 h 98"/>
                    <a:gd name="T14" fmla="*/ 128 w 157"/>
                    <a:gd name="T15" fmla="*/ 30 h 98"/>
                    <a:gd name="T16" fmla="*/ 30 w 157"/>
                    <a:gd name="T17" fmla="*/ 30 h 98"/>
                    <a:gd name="T18" fmla="*/ 30 w 157"/>
                    <a:gd name="T19" fmla="*/ 6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98">
                      <a:moveTo>
                        <a:pt x="157" y="98"/>
                      </a:moveTo>
                      <a:lnTo>
                        <a:pt x="0" y="98"/>
                      </a:lnTo>
                      <a:lnTo>
                        <a:pt x="0" y="0"/>
                      </a:lnTo>
                      <a:lnTo>
                        <a:pt x="157" y="0"/>
                      </a:lnTo>
                      <a:lnTo>
                        <a:pt x="157" y="98"/>
                      </a:lnTo>
                      <a:close/>
                      <a:moveTo>
                        <a:pt x="30" y="69"/>
                      </a:moveTo>
                      <a:lnTo>
                        <a:pt x="128" y="69"/>
                      </a:lnTo>
                      <a:lnTo>
                        <a:pt x="128" y="30"/>
                      </a:lnTo>
                      <a:lnTo>
                        <a:pt x="30" y="30"/>
                      </a:lnTo>
                      <a:lnTo>
                        <a:pt x="3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A955F91C-F774-4BF6-AEB1-172034682396}"/>
                    </a:ext>
                  </a:extLst>
                </p:cNvPr>
                <p:cNvSpPr>
                  <a:spLocks noChangeArrowheads="1"/>
                </p:cNvSpPr>
                <p:nvPr/>
              </p:nvSpPr>
              <p:spPr bwMode="auto">
                <a:xfrm>
                  <a:off x="8543926" y="3471863"/>
                  <a:ext cx="49213" cy="631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6" name="Freeform 248">
                  <a:extLst>
                    <a:ext uri="{FF2B5EF4-FFF2-40B4-BE49-F238E27FC236}">
                      <a16:creationId xmlns:a16="http://schemas.microsoft.com/office/drawing/2014/main" id="{20BA89EC-750D-4B3D-8770-1E27FD8E862F}"/>
                    </a:ext>
                  </a:extLst>
                </p:cNvPr>
                <p:cNvSpPr>
                  <a:spLocks/>
                </p:cNvSpPr>
                <p:nvPr/>
              </p:nvSpPr>
              <p:spPr bwMode="auto">
                <a:xfrm>
                  <a:off x="8375651" y="2968626"/>
                  <a:ext cx="385763" cy="255588"/>
                </a:xfrm>
                <a:custGeom>
                  <a:avLst/>
                  <a:gdLst>
                    <a:gd name="T0" fmla="*/ 145 w 243"/>
                    <a:gd name="T1" fmla="*/ 161 h 161"/>
                    <a:gd name="T2" fmla="*/ 98 w 243"/>
                    <a:gd name="T3" fmla="*/ 69 h 161"/>
                    <a:gd name="T4" fmla="*/ 85 w 243"/>
                    <a:gd name="T5" fmla="*/ 95 h 161"/>
                    <a:gd name="T6" fmla="*/ 0 w 243"/>
                    <a:gd name="T7" fmla="*/ 95 h 161"/>
                    <a:gd name="T8" fmla="*/ 0 w 243"/>
                    <a:gd name="T9" fmla="*/ 65 h 161"/>
                    <a:gd name="T10" fmla="*/ 65 w 243"/>
                    <a:gd name="T11" fmla="*/ 65 h 161"/>
                    <a:gd name="T12" fmla="*/ 98 w 243"/>
                    <a:gd name="T13" fmla="*/ 0 h 161"/>
                    <a:gd name="T14" fmla="*/ 145 w 243"/>
                    <a:gd name="T15" fmla="*/ 93 h 161"/>
                    <a:gd name="T16" fmla="*/ 160 w 243"/>
                    <a:gd name="T17" fmla="*/ 65 h 161"/>
                    <a:gd name="T18" fmla="*/ 243 w 243"/>
                    <a:gd name="T19" fmla="*/ 65 h 161"/>
                    <a:gd name="T20" fmla="*/ 243 w 243"/>
                    <a:gd name="T21" fmla="*/ 95 h 161"/>
                    <a:gd name="T22" fmla="*/ 178 w 243"/>
                    <a:gd name="T23" fmla="*/ 95 h 161"/>
                    <a:gd name="T24" fmla="*/ 145 w 243"/>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161">
                      <a:moveTo>
                        <a:pt x="145" y="161"/>
                      </a:moveTo>
                      <a:lnTo>
                        <a:pt x="98" y="69"/>
                      </a:lnTo>
                      <a:lnTo>
                        <a:pt x="85" y="95"/>
                      </a:lnTo>
                      <a:lnTo>
                        <a:pt x="0" y="95"/>
                      </a:lnTo>
                      <a:lnTo>
                        <a:pt x="0" y="65"/>
                      </a:lnTo>
                      <a:lnTo>
                        <a:pt x="65" y="65"/>
                      </a:lnTo>
                      <a:lnTo>
                        <a:pt x="98" y="0"/>
                      </a:lnTo>
                      <a:lnTo>
                        <a:pt x="145" y="93"/>
                      </a:lnTo>
                      <a:lnTo>
                        <a:pt x="160" y="65"/>
                      </a:lnTo>
                      <a:lnTo>
                        <a:pt x="243" y="65"/>
                      </a:lnTo>
                      <a:lnTo>
                        <a:pt x="243" y="95"/>
                      </a:lnTo>
                      <a:lnTo>
                        <a:pt x="178" y="95"/>
                      </a:lnTo>
                      <a:lnTo>
                        <a:pt x="145" y="1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7" name="Freeform 249">
                  <a:extLst>
                    <a:ext uri="{FF2B5EF4-FFF2-40B4-BE49-F238E27FC236}">
                      <a16:creationId xmlns:a16="http://schemas.microsoft.com/office/drawing/2014/main" id="{AD70F6AF-71A7-4E8D-89D2-5EB9A9290F36}"/>
                    </a:ext>
                  </a:extLst>
                </p:cNvPr>
                <p:cNvSpPr>
                  <a:spLocks/>
                </p:cNvSpPr>
                <p:nvPr/>
              </p:nvSpPr>
              <p:spPr bwMode="auto">
                <a:xfrm>
                  <a:off x="8334376" y="3121026"/>
                  <a:ext cx="468313" cy="395288"/>
                </a:xfrm>
                <a:custGeom>
                  <a:avLst/>
                  <a:gdLst>
                    <a:gd name="T0" fmla="*/ 149 w 295"/>
                    <a:gd name="T1" fmla="*/ 249 h 249"/>
                    <a:gd name="T2" fmla="*/ 0 w 295"/>
                    <a:gd name="T3" fmla="*/ 17 h 249"/>
                    <a:gd name="T4" fmla="*/ 26 w 295"/>
                    <a:gd name="T5" fmla="*/ 0 h 249"/>
                    <a:gd name="T6" fmla="*/ 149 w 295"/>
                    <a:gd name="T7" fmla="*/ 193 h 249"/>
                    <a:gd name="T8" fmla="*/ 269 w 295"/>
                    <a:gd name="T9" fmla="*/ 0 h 249"/>
                    <a:gd name="T10" fmla="*/ 295 w 295"/>
                    <a:gd name="T11" fmla="*/ 17 h 249"/>
                    <a:gd name="T12" fmla="*/ 149 w 29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295" h="249">
                      <a:moveTo>
                        <a:pt x="149" y="249"/>
                      </a:moveTo>
                      <a:lnTo>
                        <a:pt x="0" y="17"/>
                      </a:lnTo>
                      <a:lnTo>
                        <a:pt x="26" y="0"/>
                      </a:lnTo>
                      <a:lnTo>
                        <a:pt x="149" y="193"/>
                      </a:lnTo>
                      <a:lnTo>
                        <a:pt x="269" y="0"/>
                      </a:lnTo>
                      <a:lnTo>
                        <a:pt x="295" y="17"/>
                      </a:lnTo>
                      <a:lnTo>
                        <a:pt x="149"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8" name="Freeform 250">
                  <a:extLst>
                    <a:ext uri="{FF2B5EF4-FFF2-40B4-BE49-F238E27FC236}">
                      <a16:creationId xmlns:a16="http://schemas.microsoft.com/office/drawing/2014/main" id="{C73B7F44-808D-4D7E-B6A4-2F8A70351920}"/>
                    </a:ext>
                  </a:extLst>
                </p:cNvPr>
                <p:cNvSpPr>
                  <a:spLocks noEditPoints="1"/>
                </p:cNvSpPr>
                <p:nvPr/>
              </p:nvSpPr>
              <p:spPr bwMode="auto">
                <a:xfrm>
                  <a:off x="8255001" y="3024188"/>
                  <a:ext cx="144463" cy="144463"/>
                </a:xfrm>
                <a:custGeom>
                  <a:avLst/>
                  <a:gdLst>
                    <a:gd name="T0" fmla="*/ 47 w 91"/>
                    <a:gd name="T1" fmla="*/ 91 h 91"/>
                    <a:gd name="T2" fmla="*/ 47 w 91"/>
                    <a:gd name="T3" fmla="*/ 91 h 91"/>
                    <a:gd name="T4" fmla="*/ 37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2 w 91"/>
                    <a:gd name="T17" fmla="*/ 54 h 91"/>
                    <a:gd name="T18" fmla="*/ 0 w 91"/>
                    <a:gd name="T19" fmla="*/ 45 h 91"/>
                    <a:gd name="T20" fmla="*/ 0 w 91"/>
                    <a:gd name="T21" fmla="*/ 45 h 91"/>
                    <a:gd name="T22" fmla="*/ 2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7 w 91"/>
                    <a:gd name="T35" fmla="*/ 0 h 91"/>
                    <a:gd name="T36" fmla="*/ 47 w 91"/>
                    <a:gd name="T37" fmla="*/ 0 h 91"/>
                    <a:gd name="T38" fmla="*/ 47 w 91"/>
                    <a:gd name="T39" fmla="*/ 0 h 91"/>
                    <a:gd name="T40" fmla="*/ 56 w 91"/>
                    <a:gd name="T41" fmla="*/ 0 h 91"/>
                    <a:gd name="T42" fmla="*/ 63 w 91"/>
                    <a:gd name="T43" fmla="*/ 4 h 91"/>
                    <a:gd name="T44" fmla="*/ 73 w 91"/>
                    <a:gd name="T45" fmla="*/ 8 h 91"/>
                    <a:gd name="T46" fmla="*/ 78 w 91"/>
                    <a:gd name="T47" fmla="*/ 13 h 91"/>
                    <a:gd name="T48" fmla="*/ 84 w 91"/>
                    <a:gd name="T49" fmla="*/ 21 h 91"/>
                    <a:gd name="T50" fmla="*/ 87 w 91"/>
                    <a:gd name="T51" fmla="*/ 28 h 91"/>
                    <a:gd name="T52" fmla="*/ 91 w 91"/>
                    <a:gd name="T53" fmla="*/ 35 h 91"/>
                    <a:gd name="T54" fmla="*/ 91 w 91"/>
                    <a:gd name="T55" fmla="*/ 45 h 91"/>
                    <a:gd name="T56" fmla="*/ 91 w 91"/>
                    <a:gd name="T57" fmla="*/ 45 h 91"/>
                    <a:gd name="T58" fmla="*/ 91 w 91"/>
                    <a:gd name="T59" fmla="*/ 54 h 91"/>
                    <a:gd name="T60" fmla="*/ 87 w 91"/>
                    <a:gd name="T61" fmla="*/ 63 h 91"/>
                    <a:gd name="T62" fmla="*/ 84 w 91"/>
                    <a:gd name="T63" fmla="*/ 71 h 91"/>
                    <a:gd name="T64" fmla="*/ 78 w 91"/>
                    <a:gd name="T65" fmla="*/ 78 h 91"/>
                    <a:gd name="T66" fmla="*/ 73 w 91"/>
                    <a:gd name="T67" fmla="*/ 84 h 91"/>
                    <a:gd name="T68" fmla="*/ 63 w 91"/>
                    <a:gd name="T69" fmla="*/ 87 h 91"/>
                    <a:gd name="T70" fmla="*/ 56 w 91"/>
                    <a:gd name="T71" fmla="*/ 89 h 91"/>
                    <a:gd name="T72" fmla="*/ 47 w 91"/>
                    <a:gd name="T73" fmla="*/ 91 h 91"/>
                    <a:gd name="T74" fmla="*/ 47 w 91"/>
                    <a:gd name="T75" fmla="*/ 91 h 91"/>
                    <a:gd name="T76" fmla="*/ 47 w 91"/>
                    <a:gd name="T77" fmla="*/ 30 h 91"/>
                    <a:gd name="T78" fmla="*/ 47 w 91"/>
                    <a:gd name="T79" fmla="*/ 30 h 91"/>
                    <a:gd name="T80" fmla="*/ 41 w 91"/>
                    <a:gd name="T81" fmla="*/ 32 h 91"/>
                    <a:gd name="T82" fmla="*/ 35 w 91"/>
                    <a:gd name="T83" fmla="*/ 35 h 91"/>
                    <a:gd name="T84" fmla="*/ 32 w 91"/>
                    <a:gd name="T85" fmla="*/ 39 h 91"/>
                    <a:gd name="T86" fmla="*/ 32 w 91"/>
                    <a:gd name="T87" fmla="*/ 45 h 91"/>
                    <a:gd name="T88" fmla="*/ 32 w 91"/>
                    <a:gd name="T89" fmla="*/ 45 h 91"/>
                    <a:gd name="T90" fmla="*/ 32 w 91"/>
                    <a:gd name="T91" fmla="*/ 50 h 91"/>
                    <a:gd name="T92" fmla="*/ 35 w 91"/>
                    <a:gd name="T93" fmla="*/ 56 h 91"/>
                    <a:gd name="T94" fmla="*/ 41 w 91"/>
                    <a:gd name="T95" fmla="*/ 60 h 91"/>
                    <a:gd name="T96" fmla="*/ 47 w 91"/>
                    <a:gd name="T97" fmla="*/ 60 h 91"/>
                    <a:gd name="T98" fmla="*/ 47 w 91"/>
                    <a:gd name="T99" fmla="*/ 60 h 91"/>
                    <a:gd name="T100" fmla="*/ 52 w 91"/>
                    <a:gd name="T101" fmla="*/ 60 h 91"/>
                    <a:gd name="T102" fmla="*/ 58 w 91"/>
                    <a:gd name="T103" fmla="*/ 56 h 91"/>
                    <a:gd name="T104" fmla="*/ 60 w 91"/>
                    <a:gd name="T105" fmla="*/ 50 h 91"/>
                    <a:gd name="T106" fmla="*/ 61 w 91"/>
                    <a:gd name="T107" fmla="*/ 45 h 91"/>
                    <a:gd name="T108" fmla="*/ 61 w 91"/>
                    <a:gd name="T109" fmla="*/ 45 h 91"/>
                    <a:gd name="T110" fmla="*/ 60 w 91"/>
                    <a:gd name="T111" fmla="*/ 39 h 91"/>
                    <a:gd name="T112" fmla="*/ 58 w 91"/>
                    <a:gd name="T113" fmla="*/ 35 h 91"/>
                    <a:gd name="T114" fmla="*/ 52 w 91"/>
                    <a:gd name="T115" fmla="*/ 32 h 91"/>
                    <a:gd name="T116" fmla="*/ 47 w 91"/>
                    <a:gd name="T117" fmla="*/ 30 h 91"/>
                    <a:gd name="T118" fmla="*/ 47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7" y="91"/>
                      </a:moveTo>
                      <a:lnTo>
                        <a:pt x="47" y="91"/>
                      </a:lnTo>
                      <a:lnTo>
                        <a:pt x="37" y="89"/>
                      </a:lnTo>
                      <a:lnTo>
                        <a:pt x="28" y="87"/>
                      </a:lnTo>
                      <a:lnTo>
                        <a:pt x="21" y="84"/>
                      </a:lnTo>
                      <a:lnTo>
                        <a:pt x="13" y="78"/>
                      </a:lnTo>
                      <a:lnTo>
                        <a:pt x="8" y="71"/>
                      </a:lnTo>
                      <a:lnTo>
                        <a:pt x="4" y="63"/>
                      </a:lnTo>
                      <a:lnTo>
                        <a:pt x="2" y="54"/>
                      </a:lnTo>
                      <a:lnTo>
                        <a:pt x="0" y="45"/>
                      </a:lnTo>
                      <a:lnTo>
                        <a:pt x="0" y="45"/>
                      </a:lnTo>
                      <a:lnTo>
                        <a:pt x="2" y="35"/>
                      </a:lnTo>
                      <a:lnTo>
                        <a:pt x="4" y="28"/>
                      </a:lnTo>
                      <a:lnTo>
                        <a:pt x="8" y="21"/>
                      </a:lnTo>
                      <a:lnTo>
                        <a:pt x="13" y="13"/>
                      </a:lnTo>
                      <a:lnTo>
                        <a:pt x="21" y="8"/>
                      </a:lnTo>
                      <a:lnTo>
                        <a:pt x="28" y="4"/>
                      </a:lnTo>
                      <a:lnTo>
                        <a:pt x="37" y="0"/>
                      </a:lnTo>
                      <a:lnTo>
                        <a:pt x="47" y="0"/>
                      </a:lnTo>
                      <a:lnTo>
                        <a:pt x="47" y="0"/>
                      </a:lnTo>
                      <a:lnTo>
                        <a:pt x="56" y="0"/>
                      </a:lnTo>
                      <a:lnTo>
                        <a:pt x="63" y="4"/>
                      </a:lnTo>
                      <a:lnTo>
                        <a:pt x="73" y="8"/>
                      </a:lnTo>
                      <a:lnTo>
                        <a:pt x="78" y="13"/>
                      </a:lnTo>
                      <a:lnTo>
                        <a:pt x="84" y="21"/>
                      </a:lnTo>
                      <a:lnTo>
                        <a:pt x="87" y="28"/>
                      </a:lnTo>
                      <a:lnTo>
                        <a:pt x="91" y="35"/>
                      </a:lnTo>
                      <a:lnTo>
                        <a:pt x="91" y="45"/>
                      </a:lnTo>
                      <a:lnTo>
                        <a:pt x="91" y="45"/>
                      </a:lnTo>
                      <a:lnTo>
                        <a:pt x="91" y="54"/>
                      </a:lnTo>
                      <a:lnTo>
                        <a:pt x="87" y="63"/>
                      </a:lnTo>
                      <a:lnTo>
                        <a:pt x="84" y="71"/>
                      </a:lnTo>
                      <a:lnTo>
                        <a:pt x="78" y="78"/>
                      </a:lnTo>
                      <a:lnTo>
                        <a:pt x="73" y="84"/>
                      </a:lnTo>
                      <a:lnTo>
                        <a:pt x="63" y="87"/>
                      </a:lnTo>
                      <a:lnTo>
                        <a:pt x="56" y="89"/>
                      </a:lnTo>
                      <a:lnTo>
                        <a:pt x="47" y="91"/>
                      </a:lnTo>
                      <a:lnTo>
                        <a:pt x="47" y="91"/>
                      </a:lnTo>
                      <a:close/>
                      <a:moveTo>
                        <a:pt x="47" y="30"/>
                      </a:moveTo>
                      <a:lnTo>
                        <a:pt x="47" y="30"/>
                      </a:lnTo>
                      <a:lnTo>
                        <a:pt x="41" y="32"/>
                      </a:lnTo>
                      <a:lnTo>
                        <a:pt x="35" y="35"/>
                      </a:lnTo>
                      <a:lnTo>
                        <a:pt x="32" y="39"/>
                      </a:lnTo>
                      <a:lnTo>
                        <a:pt x="32" y="45"/>
                      </a:lnTo>
                      <a:lnTo>
                        <a:pt x="32" y="45"/>
                      </a:lnTo>
                      <a:lnTo>
                        <a:pt x="32" y="50"/>
                      </a:lnTo>
                      <a:lnTo>
                        <a:pt x="35" y="56"/>
                      </a:lnTo>
                      <a:lnTo>
                        <a:pt x="41" y="60"/>
                      </a:lnTo>
                      <a:lnTo>
                        <a:pt x="47" y="60"/>
                      </a:lnTo>
                      <a:lnTo>
                        <a:pt x="47" y="60"/>
                      </a:lnTo>
                      <a:lnTo>
                        <a:pt x="52" y="60"/>
                      </a:lnTo>
                      <a:lnTo>
                        <a:pt x="58" y="56"/>
                      </a:lnTo>
                      <a:lnTo>
                        <a:pt x="60" y="50"/>
                      </a:lnTo>
                      <a:lnTo>
                        <a:pt x="61" y="45"/>
                      </a:lnTo>
                      <a:lnTo>
                        <a:pt x="61" y="45"/>
                      </a:lnTo>
                      <a:lnTo>
                        <a:pt x="60" y="39"/>
                      </a:lnTo>
                      <a:lnTo>
                        <a:pt x="58" y="35"/>
                      </a:lnTo>
                      <a:lnTo>
                        <a:pt x="52" y="32"/>
                      </a:lnTo>
                      <a:lnTo>
                        <a:pt x="47" y="30"/>
                      </a:lnTo>
                      <a:lnTo>
                        <a:pt x="4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29" name="Freeform 251">
                  <a:extLst>
                    <a:ext uri="{FF2B5EF4-FFF2-40B4-BE49-F238E27FC236}">
                      <a16:creationId xmlns:a16="http://schemas.microsoft.com/office/drawing/2014/main" id="{8912995F-B8C5-4317-80BC-C331A0BFC16E}"/>
                    </a:ext>
                  </a:extLst>
                </p:cNvPr>
                <p:cNvSpPr>
                  <a:spLocks noEditPoints="1"/>
                </p:cNvSpPr>
                <p:nvPr/>
              </p:nvSpPr>
              <p:spPr bwMode="auto">
                <a:xfrm>
                  <a:off x="8737601" y="3024188"/>
                  <a:ext cx="144463" cy="144463"/>
                </a:xfrm>
                <a:custGeom>
                  <a:avLst/>
                  <a:gdLst>
                    <a:gd name="T0" fmla="*/ 45 w 91"/>
                    <a:gd name="T1" fmla="*/ 91 h 91"/>
                    <a:gd name="T2" fmla="*/ 45 w 91"/>
                    <a:gd name="T3" fmla="*/ 91 h 91"/>
                    <a:gd name="T4" fmla="*/ 35 w 91"/>
                    <a:gd name="T5" fmla="*/ 89 h 91"/>
                    <a:gd name="T6" fmla="*/ 28 w 91"/>
                    <a:gd name="T7" fmla="*/ 87 h 91"/>
                    <a:gd name="T8" fmla="*/ 21 w 91"/>
                    <a:gd name="T9" fmla="*/ 84 h 91"/>
                    <a:gd name="T10" fmla="*/ 13 w 91"/>
                    <a:gd name="T11" fmla="*/ 78 h 91"/>
                    <a:gd name="T12" fmla="*/ 8 w 91"/>
                    <a:gd name="T13" fmla="*/ 71 h 91"/>
                    <a:gd name="T14" fmla="*/ 4 w 91"/>
                    <a:gd name="T15" fmla="*/ 63 h 91"/>
                    <a:gd name="T16" fmla="*/ 0 w 91"/>
                    <a:gd name="T17" fmla="*/ 54 h 91"/>
                    <a:gd name="T18" fmla="*/ 0 w 91"/>
                    <a:gd name="T19" fmla="*/ 45 h 91"/>
                    <a:gd name="T20" fmla="*/ 0 w 91"/>
                    <a:gd name="T21" fmla="*/ 45 h 91"/>
                    <a:gd name="T22" fmla="*/ 0 w 91"/>
                    <a:gd name="T23" fmla="*/ 35 h 91"/>
                    <a:gd name="T24" fmla="*/ 4 w 91"/>
                    <a:gd name="T25" fmla="*/ 28 h 91"/>
                    <a:gd name="T26" fmla="*/ 8 w 91"/>
                    <a:gd name="T27" fmla="*/ 21 h 91"/>
                    <a:gd name="T28" fmla="*/ 13 w 91"/>
                    <a:gd name="T29" fmla="*/ 13 h 91"/>
                    <a:gd name="T30" fmla="*/ 21 w 91"/>
                    <a:gd name="T31" fmla="*/ 8 h 91"/>
                    <a:gd name="T32" fmla="*/ 28 w 91"/>
                    <a:gd name="T33" fmla="*/ 4 h 91"/>
                    <a:gd name="T34" fmla="*/ 35 w 91"/>
                    <a:gd name="T35" fmla="*/ 0 h 91"/>
                    <a:gd name="T36" fmla="*/ 45 w 91"/>
                    <a:gd name="T37" fmla="*/ 0 h 91"/>
                    <a:gd name="T38" fmla="*/ 45 w 91"/>
                    <a:gd name="T39" fmla="*/ 0 h 91"/>
                    <a:gd name="T40" fmla="*/ 54 w 91"/>
                    <a:gd name="T41" fmla="*/ 0 h 91"/>
                    <a:gd name="T42" fmla="*/ 63 w 91"/>
                    <a:gd name="T43" fmla="*/ 4 h 91"/>
                    <a:gd name="T44" fmla="*/ 71 w 91"/>
                    <a:gd name="T45" fmla="*/ 8 h 91"/>
                    <a:gd name="T46" fmla="*/ 78 w 91"/>
                    <a:gd name="T47" fmla="*/ 13 h 91"/>
                    <a:gd name="T48" fmla="*/ 84 w 91"/>
                    <a:gd name="T49" fmla="*/ 21 h 91"/>
                    <a:gd name="T50" fmla="*/ 87 w 91"/>
                    <a:gd name="T51" fmla="*/ 28 h 91"/>
                    <a:gd name="T52" fmla="*/ 89 w 91"/>
                    <a:gd name="T53" fmla="*/ 35 h 91"/>
                    <a:gd name="T54" fmla="*/ 91 w 91"/>
                    <a:gd name="T55" fmla="*/ 45 h 91"/>
                    <a:gd name="T56" fmla="*/ 91 w 91"/>
                    <a:gd name="T57" fmla="*/ 45 h 91"/>
                    <a:gd name="T58" fmla="*/ 89 w 91"/>
                    <a:gd name="T59" fmla="*/ 54 h 91"/>
                    <a:gd name="T60" fmla="*/ 87 w 91"/>
                    <a:gd name="T61" fmla="*/ 63 h 91"/>
                    <a:gd name="T62" fmla="*/ 84 w 91"/>
                    <a:gd name="T63" fmla="*/ 71 h 91"/>
                    <a:gd name="T64" fmla="*/ 78 w 91"/>
                    <a:gd name="T65" fmla="*/ 78 h 91"/>
                    <a:gd name="T66" fmla="*/ 71 w 91"/>
                    <a:gd name="T67" fmla="*/ 84 h 91"/>
                    <a:gd name="T68" fmla="*/ 63 w 91"/>
                    <a:gd name="T69" fmla="*/ 87 h 91"/>
                    <a:gd name="T70" fmla="*/ 54 w 91"/>
                    <a:gd name="T71" fmla="*/ 89 h 91"/>
                    <a:gd name="T72" fmla="*/ 45 w 91"/>
                    <a:gd name="T73" fmla="*/ 91 h 91"/>
                    <a:gd name="T74" fmla="*/ 45 w 91"/>
                    <a:gd name="T75" fmla="*/ 91 h 91"/>
                    <a:gd name="T76" fmla="*/ 45 w 91"/>
                    <a:gd name="T77" fmla="*/ 30 h 91"/>
                    <a:gd name="T78" fmla="*/ 45 w 91"/>
                    <a:gd name="T79" fmla="*/ 30 h 91"/>
                    <a:gd name="T80" fmla="*/ 39 w 91"/>
                    <a:gd name="T81" fmla="*/ 32 h 91"/>
                    <a:gd name="T82" fmla="*/ 35 w 91"/>
                    <a:gd name="T83" fmla="*/ 35 h 91"/>
                    <a:gd name="T84" fmla="*/ 32 w 91"/>
                    <a:gd name="T85" fmla="*/ 39 h 91"/>
                    <a:gd name="T86" fmla="*/ 30 w 91"/>
                    <a:gd name="T87" fmla="*/ 45 h 91"/>
                    <a:gd name="T88" fmla="*/ 30 w 91"/>
                    <a:gd name="T89" fmla="*/ 45 h 91"/>
                    <a:gd name="T90" fmla="*/ 32 w 91"/>
                    <a:gd name="T91" fmla="*/ 50 h 91"/>
                    <a:gd name="T92" fmla="*/ 35 w 91"/>
                    <a:gd name="T93" fmla="*/ 56 h 91"/>
                    <a:gd name="T94" fmla="*/ 39 w 91"/>
                    <a:gd name="T95" fmla="*/ 60 h 91"/>
                    <a:gd name="T96" fmla="*/ 45 w 91"/>
                    <a:gd name="T97" fmla="*/ 60 h 91"/>
                    <a:gd name="T98" fmla="*/ 45 w 91"/>
                    <a:gd name="T99" fmla="*/ 60 h 91"/>
                    <a:gd name="T100" fmla="*/ 50 w 91"/>
                    <a:gd name="T101" fmla="*/ 60 h 91"/>
                    <a:gd name="T102" fmla="*/ 56 w 91"/>
                    <a:gd name="T103" fmla="*/ 56 h 91"/>
                    <a:gd name="T104" fmla="*/ 59 w 91"/>
                    <a:gd name="T105" fmla="*/ 50 h 91"/>
                    <a:gd name="T106" fmla="*/ 59 w 91"/>
                    <a:gd name="T107" fmla="*/ 45 h 91"/>
                    <a:gd name="T108" fmla="*/ 59 w 91"/>
                    <a:gd name="T109" fmla="*/ 45 h 91"/>
                    <a:gd name="T110" fmla="*/ 59 w 91"/>
                    <a:gd name="T111" fmla="*/ 39 h 91"/>
                    <a:gd name="T112" fmla="*/ 56 w 91"/>
                    <a:gd name="T113" fmla="*/ 35 h 91"/>
                    <a:gd name="T114" fmla="*/ 50 w 91"/>
                    <a:gd name="T115" fmla="*/ 32 h 91"/>
                    <a:gd name="T116" fmla="*/ 45 w 91"/>
                    <a:gd name="T117" fmla="*/ 30 h 91"/>
                    <a:gd name="T118" fmla="*/ 45 w 91"/>
                    <a:gd name="T119"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91">
                      <a:moveTo>
                        <a:pt x="45" y="91"/>
                      </a:moveTo>
                      <a:lnTo>
                        <a:pt x="45" y="91"/>
                      </a:lnTo>
                      <a:lnTo>
                        <a:pt x="35" y="89"/>
                      </a:lnTo>
                      <a:lnTo>
                        <a:pt x="28" y="87"/>
                      </a:lnTo>
                      <a:lnTo>
                        <a:pt x="21" y="84"/>
                      </a:lnTo>
                      <a:lnTo>
                        <a:pt x="13" y="78"/>
                      </a:lnTo>
                      <a:lnTo>
                        <a:pt x="8" y="71"/>
                      </a:lnTo>
                      <a:lnTo>
                        <a:pt x="4" y="63"/>
                      </a:lnTo>
                      <a:lnTo>
                        <a:pt x="0" y="54"/>
                      </a:lnTo>
                      <a:lnTo>
                        <a:pt x="0" y="45"/>
                      </a:lnTo>
                      <a:lnTo>
                        <a:pt x="0" y="45"/>
                      </a:lnTo>
                      <a:lnTo>
                        <a:pt x="0" y="35"/>
                      </a:lnTo>
                      <a:lnTo>
                        <a:pt x="4" y="28"/>
                      </a:lnTo>
                      <a:lnTo>
                        <a:pt x="8" y="21"/>
                      </a:lnTo>
                      <a:lnTo>
                        <a:pt x="13" y="13"/>
                      </a:lnTo>
                      <a:lnTo>
                        <a:pt x="21" y="8"/>
                      </a:lnTo>
                      <a:lnTo>
                        <a:pt x="28" y="4"/>
                      </a:lnTo>
                      <a:lnTo>
                        <a:pt x="35" y="0"/>
                      </a:lnTo>
                      <a:lnTo>
                        <a:pt x="45" y="0"/>
                      </a:lnTo>
                      <a:lnTo>
                        <a:pt x="45" y="0"/>
                      </a:lnTo>
                      <a:lnTo>
                        <a:pt x="54" y="0"/>
                      </a:lnTo>
                      <a:lnTo>
                        <a:pt x="63" y="4"/>
                      </a:lnTo>
                      <a:lnTo>
                        <a:pt x="71" y="8"/>
                      </a:lnTo>
                      <a:lnTo>
                        <a:pt x="78" y="13"/>
                      </a:lnTo>
                      <a:lnTo>
                        <a:pt x="84" y="21"/>
                      </a:lnTo>
                      <a:lnTo>
                        <a:pt x="87" y="28"/>
                      </a:lnTo>
                      <a:lnTo>
                        <a:pt x="89" y="35"/>
                      </a:lnTo>
                      <a:lnTo>
                        <a:pt x="91" y="45"/>
                      </a:lnTo>
                      <a:lnTo>
                        <a:pt x="91" y="45"/>
                      </a:lnTo>
                      <a:lnTo>
                        <a:pt x="89" y="54"/>
                      </a:lnTo>
                      <a:lnTo>
                        <a:pt x="87" y="63"/>
                      </a:lnTo>
                      <a:lnTo>
                        <a:pt x="84" y="71"/>
                      </a:lnTo>
                      <a:lnTo>
                        <a:pt x="78" y="78"/>
                      </a:lnTo>
                      <a:lnTo>
                        <a:pt x="71" y="84"/>
                      </a:lnTo>
                      <a:lnTo>
                        <a:pt x="63" y="87"/>
                      </a:lnTo>
                      <a:lnTo>
                        <a:pt x="54" y="89"/>
                      </a:lnTo>
                      <a:lnTo>
                        <a:pt x="45" y="91"/>
                      </a:lnTo>
                      <a:lnTo>
                        <a:pt x="45" y="91"/>
                      </a:lnTo>
                      <a:close/>
                      <a:moveTo>
                        <a:pt x="45" y="30"/>
                      </a:moveTo>
                      <a:lnTo>
                        <a:pt x="45" y="30"/>
                      </a:lnTo>
                      <a:lnTo>
                        <a:pt x="39" y="32"/>
                      </a:lnTo>
                      <a:lnTo>
                        <a:pt x="35" y="35"/>
                      </a:lnTo>
                      <a:lnTo>
                        <a:pt x="32" y="39"/>
                      </a:lnTo>
                      <a:lnTo>
                        <a:pt x="30" y="45"/>
                      </a:lnTo>
                      <a:lnTo>
                        <a:pt x="30" y="45"/>
                      </a:lnTo>
                      <a:lnTo>
                        <a:pt x="32" y="50"/>
                      </a:lnTo>
                      <a:lnTo>
                        <a:pt x="35" y="56"/>
                      </a:lnTo>
                      <a:lnTo>
                        <a:pt x="39" y="60"/>
                      </a:lnTo>
                      <a:lnTo>
                        <a:pt x="45" y="60"/>
                      </a:lnTo>
                      <a:lnTo>
                        <a:pt x="45" y="60"/>
                      </a:lnTo>
                      <a:lnTo>
                        <a:pt x="50" y="60"/>
                      </a:lnTo>
                      <a:lnTo>
                        <a:pt x="56" y="56"/>
                      </a:lnTo>
                      <a:lnTo>
                        <a:pt x="59" y="50"/>
                      </a:lnTo>
                      <a:lnTo>
                        <a:pt x="59" y="45"/>
                      </a:lnTo>
                      <a:lnTo>
                        <a:pt x="59" y="45"/>
                      </a:lnTo>
                      <a:lnTo>
                        <a:pt x="59" y="39"/>
                      </a:lnTo>
                      <a:lnTo>
                        <a:pt x="56" y="35"/>
                      </a:lnTo>
                      <a:lnTo>
                        <a:pt x="50" y="32"/>
                      </a:lnTo>
                      <a:lnTo>
                        <a:pt x="45" y="30"/>
                      </a:lnTo>
                      <a:lnTo>
                        <a:pt x="4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CAAE7413-EF26-4717-AC8C-2CF23F2E41DD}"/>
                    </a:ext>
                  </a:extLst>
                </p:cNvPr>
                <p:cNvSpPr>
                  <a:spLocks noChangeArrowheads="1"/>
                </p:cNvSpPr>
                <p:nvPr/>
              </p:nvSpPr>
              <p:spPr bwMode="auto">
                <a:xfrm>
                  <a:off x="8543926" y="2178051"/>
                  <a:ext cx="49213" cy="93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1" name="Freeform 253">
                  <a:extLst>
                    <a:ext uri="{FF2B5EF4-FFF2-40B4-BE49-F238E27FC236}">
                      <a16:creationId xmlns:a16="http://schemas.microsoft.com/office/drawing/2014/main" id="{73AA1EC9-474D-472D-8564-CF212A52E480}"/>
                    </a:ext>
                  </a:extLst>
                </p:cNvPr>
                <p:cNvSpPr>
                  <a:spLocks/>
                </p:cNvSpPr>
                <p:nvPr/>
              </p:nvSpPr>
              <p:spPr bwMode="auto">
                <a:xfrm>
                  <a:off x="8716963" y="2192338"/>
                  <a:ext cx="68263" cy="103188"/>
                </a:xfrm>
                <a:custGeom>
                  <a:avLst/>
                  <a:gdLst>
                    <a:gd name="T0" fmla="*/ 30 w 43"/>
                    <a:gd name="T1" fmla="*/ 65 h 65"/>
                    <a:gd name="T2" fmla="*/ 0 w 43"/>
                    <a:gd name="T3" fmla="*/ 59 h 65"/>
                    <a:gd name="T4" fmla="*/ 13 w 43"/>
                    <a:gd name="T5" fmla="*/ 0 h 65"/>
                    <a:gd name="T6" fmla="*/ 43 w 43"/>
                    <a:gd name="T7" fmla="*/ 6 h 65"/>
                    <a:gd name="T8" fmla="*/ 30 w 43"/>
                    <a:gd name="T9" fmla="*/ 65 h 65"/>
                  </a:gdLst>
                  <a:ahLst/>
                  <a:cxnLst>
                    <a:cxn ang="0">
                      <a:pos x="T0" y="T1"/>
                    </a:cxn>
                    <a:cxn ang="0">
                      <a:pos x="T2" y="T3"/>
                    </a:cxn>
                    <a:cxn ang="0">
                      <a:pos x="T4" y="T5"/>
                    </a:cxn>
                    <a:cxn ang="0">
                      <a:pos x="T6" y="T7"/>
                    </a:cxn>
                    <a:cxn ang="0">
                      <a:pos x="T8" y="T9"/>
                    </a:cxn>
                  </a:cxnLst>
                  <a:rect l="0" t="0" r="r" b="b"/>
                  <a:pathLst>
                    <a:path w="43" h="65">
                      <a:moveTo>
                        <a:pt x="30" y="65"/>
                      </a:moveTo>
                      <a:lnTo>
                        <a:pt x="0" y="59"/>
                      </a:lnTo>
                      <a:lnTo>
                        <a:pt x="13" y="0"/>
                      </a:lnTo>
                      <a:lnTo>
                        <a:pt x="43" y="6"/>
                      </a:lnTo>
                      <a:lnTo>
                        <a:pt x="3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2" name="Freeform 254">
                  <a:extLst>
                    <a:ext uri="{FF2B5EF4-FFF2-40B4-BE49-F238E27FC236}">
                      <a16:creationId xmlns:a16="http://schemas.microsoft.com/office/drawing/2014/main" id="{61A6ADAC-B9E4-492F-865E-BCE734A5588D}"/>
                    </a:ext>
                  </a:extLst>
                </p:cNvPr>
                <p:cNvSpPr>
                  <a:spLocks/>
                </p:cNvSpPr>
                <p:nvPr/>
              </p:nvSpPr>
              <p:spPr bwMode="auto">
                <a:xfrm>
                  <a:off x="8882063" y="2244726"/>
                  <a:ext cx="82550" cy="109538"/>
                </a:xfrm>
                <a:custGeom>
                  <a:avLst/>
                  <a:gdLst>
                    <a:gd name="T0" fmla="*/ 28 w 52"/>
                    <a:gd name="T1" fmla="*/ 69 h 69"/>
                    <a:gd name="T2" fmla="*/ 0 w 52"/>
                    <a:gd name="T3" fmla="*/ 56 h 69"/>
                    <a:gd name="T4" fmla="*/ 24 w 52"/>
                    <a:gd name="T5" fmla="*/ 0 h 69"/>
                    <a:gd name="T6" fmla="*/ 52 w 52"/>
                    <a:gd name="T7" fmla="*/ 13 h 69"/>
                    <a:gd name="T8" fmla="*/ 28 w 52"/>
                    <a:gd name="T9" fmla="*/ 69 h 69"/>
                  </a:gdLst>
                  <a:ahLst/>
                  <a:cxnLst>
                    <a:cxn ang="0">
                      <a:pos x="T0" y="T1"/>
                    </a:cxn>
                    <a:cxn ang="0">
                      <a:pos x="T2" y="T3"/>
                    </a:cxn>
                    <a:cxn ang="0">
                      <a:pos x="T4" y="T5"/>
                    </a:cxn>
                    <a:cxn ang="0">
                      <a:pos x="T6" y="T7"/>
                    </a:cxn>
                    <a:cxn ang="0">
                      <a:pos x="T8" y="T9"/>
                    </a:cxn>
                  </a:cxnLst>
                  <a:rect l="0" t="0" r="r" b="b"/>
                  <a:pathLst>
                    <a:path w="52" h="69">
                      <a:moveTo>
                        <a:pt x="28" y="69"/>
                      </a:moveTo>
                      <a:lnTo>
                        <a:pt x="0" y="56"/>
                      </a:lnTo>
                      <a:lnTo>
                        <a:pt x="24" y="0"/>
                      </a:lnTo>
                      <a:lnTo>
                        <a:pt x="52" y="13"/>
                      </a:lnTo>
                      <a:lnTo>
                        <a:pt x="2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3" name="Freeform 255">
                  <a:extLst>
                    <a:ext uri="{FF2B5EF4-FFF2-40B4-BE49-F238E27FC236}">
                      <a16:creationId xmlns:a16="http://schemas.microsoft.com/office/drawing/2014/main" id="{977A77F8-1623-4CB7-A819-AAAAA493D4D3}"/>
                    </a:ext>
                  </a:extLst>
                </p:cNvPr>
                <p:cNvSpPr>
                  <a:spLocks/>
                </p:cNvSpPr>
                <p:nvPr/>
              </p:nvSpPr>
              <p:spPr bwMode="auto">
                <a:xfrm>
                  <a:off x="9031288" y="2339976"/>
                  <a:ext cx="98425" cy="104775"/>
                </a:xfrm>
                <a:custGeom>
                  <a:avLst/>
                  <a:gdLst>
                    <a:gd name="T0" fmla="*/ 26 w 62"/>
                    <a:gd name="T1" fmla="*/ 66 h 66"/>
                    <a:gd name="T2" fmla="*/ 0 w 62"/>
                    <a:gd name="T3" fmla="*/ 48 h 66"/>
                    <a:gd name="T4" fmla="*/ 37 w 62"/>
                    <a:gd name="T5" fmla="*/ 0 h 66"/>
                    <a:gd name="T6" fmla="*/ 62 w 62"/>
                    <a:gd name="T7" fmla="*/ 16 h 66"/>
                    <a:gd name="T8" fmla="*/ 26 w 62"/>
                    <a:gd name="T9" fmla="*/ 66 h 66"/>
                  </a:gdLst>
                  <a:ahLst/>
                  <a:cxnLst>
                    <a:cxn ang="0">
                      <a:pos x="T0" y="T1"/>
                    </a:cxn>
                    <a:cxn ang="0">
                      <a:pos x="T2" y="T3"/>
                    </a:cxn>
                    <a:cxn ang="0">
                      <a:pos x="T4" y="T5"/>
                    </a:cxn>
                    <a:cxn ang="0">
                      <a:pos x="T6" y="T7"/>
                    </a:cxn>
                    <a:cxn ang="0">
                      <a:pos x="T8" y="T9"/>
                    </a:cxn>
                  </a:cxnLst>
                  <a:rect l="0" t="0" r="r" b="b"/>
                  <a:pathLst>
                    <a:path w="62" h="66">
                      <a:moveTo>
                        <a:pt x="26" y="66"/>
                      </a:moveTo>
                      <a:lnTo>
                        <a:pt x="0" y="48"/>
                      </a:lnTo>
                      <a:lnTo>
                        <a:pt x="37" y="0"/>
                      </a:lnTo>
                      <a:lnTo>
                        <a:pt x="62" y="16"/>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4" name="Freeform 256">
                  <a:extLst>
                    <a:ext uri="{FF2B5EF4-FFF2-40B4-BE49-F238E27FC236}">
                      <a16:creationId xmlns:a16="http://schemas.microsoft.com/office/drawing/2014/main" id="{935FDF97-10EE-4E4C-A53E-9166170DD4AD}"/>
                    </a:ext>
                  </a:extLst>
                </p:cNvPr>
                <p:cNvSpPr>
                  <a:spLocks/>
                </p:cNvSpPr>
                <p:nvPr/>
              </p:nvSpPr>
              <p:spPr bwMode="auto">
                <a:xfrm>
                  <a:off x="9164638" y="2462213"/>
                  <a:ext cx="103188" cy="100013"/>
                </a:xfrm>
                <a:custGeom>
                  <a:avLst/>
                  <a:gdLst>
                    <a:gd name="T0" fmla="*/ 20 w 65"/>
                    <a:gd name="T1" fmla="*/ 63 h 63"/>
                    <a:gd name="T2" fmla="*/ 0 w 65"/>
                    <a:gd name="T3" fmla="*/ 41 h 63"/>
                    <a:gd name="T4" fmla="*/ 44 w 65"/>
                    <a:gd name="T5" fmla="*/ 0 h 63"/>
                    <a:gd name="T6" fmla="*/ 65 w 65"/>
                    <a:gd name="T7" fmla="*/ 23 h 63"/>
                    <a:gd name="T8" fmla="*/ 20 w 65"/>
                    <a:gd name="T9" fmla="*/ 63 h 63"/>
                  </a:gdLst>
                  <a:ahLst/>
                  <a:cxnLst>
                    <a:cxn ang="0">
                      <a:pos x="T0" y="T1"/>
                    </a:cxn>
                    <a:cxn ang="0">
                      <a:pos x="T2" y="T3"/>
                    </a:cxn>
                    <a:cxn ang="0">
                      <a:pos x="T4" y="T5"/>
                    </a:cxn>
                    <a:cxn ang="0">
                      <a:pos x="T6" y="T7"/>
                    </a:cxn>
                    <a:cxn ang="0">
                      <a:pos x="T8" y="T9"/>
                    </a:cxn>
                  </a:cxnLst>
                  <a:rect l="0" t="0" r="r" b="b"/>
                  <a:pathLst>
                    <a:path w="65" h="63">
                      <a:moveTo>
                        <a:pt x="20" y="63"/>
                      </a:moveTo>
                      <a:lnTo>
                        <a:pt x="0" y="41"/>
                      </a:lnTo>
                      <a:lnTo>
                        <a:pt x="44" y="0"/>
                      </a:lnTo>
                      <a:lnTo>
                        <a:pt x="65" y="23"/>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5" name="Freeform 257">
                  <a:extLst>
                    <a:ext uri="{FF2B5EF4-FFF2-40B4-BE49-F238E27FC236}">
                      <a16:creationId xmlns:a16="http://schemas.microsoft.com/office/drawing/2014/main" id="{CA562749-14B7-41A8-BB25-A07EBB3C4AD6}"/>
                    </a:ext>
                  </a:extLst>
                </p:cNvPr>
                <p:cNvSpPr>
                  <a:spLocks/>
                </p:cNvSpPr>
                <p:nvPr/>
              </p:nvSpPr>
              <p:spPr bwMode="auto">
                <a:xfrm>
                  <a:off x="9271001" y="2616201"/>
                  <a:ext cx="104775" cy="87313"/>
                </a:xfrm>
                <a:custGeom>
                  <a:avLst/>
                  <a:gdLst>
                    <a:gd name="T0" fmla="*/ 14 w 66"/>
                    <a:gd name="T1" fmla="*/ 55 h 55"/>
                    <a:gd name="T2" fmla="*/ 0 w 66"/>
                    <a:gd name="T3" fmla="*/ 29 h 55"/>
                    <a:gd name="T4" fmla="*/ 51 w 66"/>
                    <a:gd name="T5" fmla="*/ 0 h 55"/>
                    <a:gd name="T6" fmla="*/ 66 w 66"/>
                    <a:gd name="T7" fmla="*/ 26 h 55"/>
                    <a:gd name="T8" fmla="*/ 14 w 66"/>
                    <a:gd name="T9" fmla="*/ 55 h 55"/>
                  </a:gdLst>
                  <a:ahLst/>
                  <a:cxnLst>
                    <a:cxn ang="0">
                      <a:pos x="T0" y="T1"/>
                    </a:cxn>
                    <a:cxn ang="0">
                      <a:pos x="T2" y="T3"/>
                    </a:cxn>
                    <a:cxn ang="0">
                      <a:pos x="T4" y="T5"/>
                    </a:cxn>
                    <a:cxn ang="0">
                      <a:pos x="T6" y="T7"/>
                    </a:cxn>
                    <a:cxn ang="0">
                      <a:pos x="T8" y="T9"/>
                    </a:cxn>
                  </a:cxnLst>
                  <a:rect l="0" t="0" r="r" b="b"/>
                  <a:pathLst>
                    <a:path w="66" h="55">
                      <a:moveTo>
                        <a:pt x="14" y="55"/>
                      </a:moveTo>
                      <a:lnTo>
                        <a:pt x="0" y="29"/>
                      </a:lnTo>
                      <a:lnTo>
                        <a:pt x="51" y="0"/>
                      </a:lnTo>
                      <a:lnTo>
                        <a:pt x="66" y="26"/>
                      </a:lnTo>
                      <a:lnTo>
                        <a:pt x="14"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6" name="Freeform 258">
                  <a:extLst>
                    <a:ext uri="{FF2B5EF4-FFF2-40B4-BE49-F238E27FC236}">
                      <a16:creationId xmlns:a16="http://schemas.microsoft.com/office/drawing/2014/main" id="{408CA8BA-E75E-4490-98D8-1AEDFA54646A}"/>
                    </a:ext>
                  </a:extLst>
                </p:cNvPr>
                <p:cNvSpPr>
                  <a:spLocks/>
                </p:cNvSpPr>
                <p:nvPr/>
              </p:nvSpPr>
              <p:spPr bwMode="auto">
                <a:xfrm>
                  <a:off x="9344026" y="2789238"/>
                  <a:ext cx="106363" cy="76200"/>
                </a:xfrm>
                <a:custGeom>
                  <a:avLst/>
                  <a:gdLst>
                    <a:gd name="T0" fmla="*/ 9 w 67"/>
                    <a:gd name="T1" fmla="*/ 48 h 48"/>
                    <a:gd name="T2" fmla="*/ 0 w 67"/>
                    <a:gd name="T3" fmla="*/ 19 h 48"/>
                    <a:gd name="T4" fmla="*/ 57 w 67"/>
                    <a:gd name="T5" fmla="*/ 0 h 48"/>
                    <a:gd name="T6" fmla="*/ 67 w 67"/>
                    <a:gd name="T7" fmla="*/ 28 h 48"/>
                    <a:gd name="T8" fmla="*/ 9 w 67"/>
                    <a:gd name="T9" fmla="*/ 48 h 48"/>
                  </a:gdLst>
                  <a:ahLst/>
                  <a:cxnLst>
                    <a:cxn ang="0">
                      <a:pos x="T0" y="T1"/>
                    </a:cxn>
                    <a:cxn ang="0">
                      <a:pos x="T2" y="T3"/>
                    </a:cxn>
                    <a:cxn ang="0">
                      <a:pos x="T4" y="T5"/>
                    </a:cxn>
                    <a:cxn ang="0">
                      <a:pos x="T6" y="T7"/>
                    </a:cxn>
                    <a:cxn ang="0">
                      <a:pos x="T8" y="T9"/>
                    </a:cxn>
                  </a:cxnLst>
                  <a:rect l="0" t="0" r="r" b="b"/>
                  <a:pathLst>
                    <a:path w="67" h="48">
                      <a:moveTo>
                        <a:pt x="9" y="48"/>
                      </a:moveTo>
                      <a:lnTo>
                        <a:pt x="0" y="19"/>
                      </a:lnTo>
                      <a:lnTo>
                        <a:pt x="57" y="0"/>
                      </a:lnTo>
                      <a:lnTo>
                        <a:pt x="67" y="28"/>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7" name="Freeform 259">
                  <a:extLst>
                    <a:ext uri="{FF2B5EF4-FFF2-40B4-BE49-F238E27FC236}">
                      <a16:creationId xmlns:a16="http://schemas.microsoft.com/office/drawing/2014/main" id="{1090CF3A-27A3-4311-8FE7-596CA729EF8F}"/>
                    </a:ext>
                  </a:extLst>
                </p:cNvPr>
                <p:cNvSpPr>
                  <a:spLocks/>
                </p:cNvSpPr>
                <p:nvPr/>
              </p:nvSpPr>
              <p:spPr bwMode="auto">
                <a:xfrm>
                  <a:off x="9385301" y="2974976"/>
                  <a:ext cx="100013" cy="58738"/>
                </a:xfrm>
                <a:custGeom>
                  <a:avLst/>
                  <a:gdLst>
                    <a:gd name="T0" fmla="*/ 3 w 63"/>
                    <a:gd name="T1" fmla="*/ 37 h 37"/>
                    <a:gd name="T2" fmla="*/ 0 w 63"/>
                    <a:gd name="T3" fmla="*/ 7 h 37"/>
                    <a:gd name="T4" fmla="*/ 59 w 63"/>
                    <a:gd name="T5" fmla="*/ 0 h 37"/>
                    <a:gd name="T6" fmla="*/ 63 w 63"/>
                    <a:gd name="T7" fmla="*/ 31 h 37"/>
                    <a:gd name="T8" fmla="*/ 3 w 63"/>
                    <a:gd name="T9" fmla="*/ 37 h 37"/>
                  </a:gdLst>
                  <a:ahLst/>
                  <a:cxnLst>
                    <a:cxn ang="0">
                      <a:pos x="T0" y="T1"/>
                    </a:cxn>
                    <a:cxn ang="0">
                      <a:pos x="T2" y="T3"/>
                    </a:cxn>
                    <a:cxn ang="0">
                      <a:pos x="T4" y="T5"/>
                    </a:cxn>
                    <a:cxn ang="0">
                      <a:pos x="T6" y="T7"/>
                    </a:cxn>
                    <a:cxn ang="0">
                      <a:pos x="T8" y="T9"/>
                    </a:cxn>
                  </a:cxnLst>
                  <a:rect l="0" t="0" r="r" b="b"/>
                  <a:pathLst>
                    <a:path w="63" h="37">
                      <a:moveTo>
                        <a:pt x="3" y="37"/>
                      </a:moveTo>
                      <a:lnTo>
                        <a:pt x="0" y="7"/>
                      </a:lnTo>
                      <a:lnTo>
                        <a:pt x="59" y="0"/>
                      </a:lnTo>
                      <a:lnTo>
                        <a:pt x="63" y="31"/>
                      </a:lnTo>
                      <a:lnTo>
                        <a:pt x="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8" name="Freeform 260">
                  <a:extLst>
                    <a:ext uri="{FF2B5EF4-FFF2-40B4-BE49-F238E27FC236}">
                      <a16:creationId xmlns:a16="http://schemas.microsoft.com/office/drawing/2014/main" id="{3FAB6C50-BDDE-45C0-926C-7837C8FA7B7E}"/>
                    </a:ext>
                  </a:extLst>
                </p:cNvPr>
                <p:cNvSpPr>
                  <a:spLocks/>
                </p:cNvSpPr>
                <p:nvPr/>
              </p:nvSpPr>
              <p:spPr bwMode="auto">
                <a:xfrm>
                  <a:off x="9385301" y="3157538"/>
                  <a:ext cx="100013" cy="58738"/>
                </a:xfrm>
                <a:custGeom>
                  <a:avLst/>
                  <a:gdLst>
                    <a:gd name="T0" fmla="*/ 59 w 63"/>
                    <a:gd name="T1" fmla="*/ 37 h 37"/>
                    <a:gd name="T2" fmla="*/ 0 w 63"/>
                    <a:gd name="T3" fmla="*/ 31 h 37"/>
                    <a:gd name="T4" fmla="*/ 3 w 63"/>
                    <a:gd name="T5" fmla="*/ 0 h 37"/>
                    <a:gd name="T6" fmla="*/ 63 w 63"/>
                    <a:gd name="T7" fmla="*/ 7 h 37"/>
                    <a:gd name="T8" fmla="*/ 59 w 63"/>
                    <a:gd name="T9" fmla="*/ 37 h 37"/>
                  </a:gdLst>
                  <a:ahLst/>
                  <a:cxnLst>
                    <a:cxn ang="0">
                      <a:pos x="T0" y="T1"/>
                    </a:cxn>
                    <a:cxn ang="0">
                      <a:pos x="T2" y="T3"/>
                    </a:cxn>
                    <a:cxn ang="0">
                      <a:pos x="T4" y="T5"/>
                    </a:cxn>
                    <a:cxn ang="0">
                      <a:pos x="T6" y="T7"/>
                    </a:cxn>
                    <a:cxn ang="0">
                      <a:pos x="T8" y="T9"/>
                    </a:cxn>
                  </a:cxnLst>
                  <a:rect l="0" t="0" r="r" b="b"/>
                  <a:pathLst>
                    <a:path w="63" h="37">
                      <a:moveTo>
                        <a:pt x="59" y="37"/>
                      </a:moveTo>
                      <a:lnTo>
                        <a:pt x="0" y="31"/>
                      </a:lnTo>
                      <a:lnTo>
                        <a:pt x="3" y="0"/>
                      </a:lnTo>
                      <a:lnTo>
                        <a:pt x="63" y="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39" name="Freeform 261">
                  <a:extLst>
                    <a:ext uri="{FF2B5EF4-FFF2-40B4-BE49-F238E27FC236}">
                      <a16:creationId xmlns:a16="http://schemas.microsoft.com/office/drawing/2014/main" id="{47D663F0-8018-44F9-80F0-01A8B6986EC4}"/>
                    </a:ext>
                  </a:extLst>
                </p:cNvPr>
                <p:cNvSpPr>
                  <a:spLocks/>
                </p:cNvSpPr>
                <p:nvPr/>
              </p:nvSpPr>
              <p:spPr bwMode="auto">
                <a:xfrm>
                  <a:off x="9344026" y="3327401"/>
                  <a:ext cx="106363" cy="76200"/>
                </a:xfrm>
                <a:custGeom>
                  <a:avLst/>
                  <a:gdLst>
                    <a:gd name="T0" fmla="*/ 57 w 67"/>
                    <a:gd name="T1" fmla="*/ 48 h 48"/>
                    <a:gd name="T2" fmla="*/ 0 w 67"/>
                    <a:gd name="T3" fmla="*/ 28 h 48"/>
                    <a:gd name="T4" fmla="*/ 9 w 67"/>
                    <a:gd name="T5" fmla="*/ 0 h 48"/>
                    <a:gd name="T6" fmla="*/ 67 w 67"/>
                    <a:gd name="T7" fmla="*/ 19 h 48"/>
                    <a:gd name="T8" fmla="*/ 57 w 67"/>
                    <a:gd name="T9" fmla="*/ 48 h 48"/>
                  </a:gdLst>
                  <a:ahLst/>
                  <a:cxnLst>
                    <a:cxn ang="0">
                      <a:pos x="T0" y="T1"/>
                    </a:cxn>
                    <a:cxn ang="0">
                      <a:pos x="T2" y="T3"/>
                    </a:cxn>
                    <a:cxn ang="0">
                      <a:pos x="T4" y="T5"/>
                    </a:cxn>
                    <a:cxn ang="0">
                      <a:pos x="T6" y="T7"/>
                    </a:cxn>
                    <a:cxn ang="0">
                      <a:pos x="T8" y="T9"/>
                    </a:cxn>
                  </a:cxnLst>
                  <a:rect l="0" t="0" r="r" b="b"/>
                  <a:pathLst>
                    <a:path w="67" h="48">
                      <a:moveTo>
                        <a:pt x="57" y="48"/>
                      </a:moveTo>
                      <a:lnTo>
                        <a:pt x="0" y="28"/>
                      </a:lnTo>
                      <a:lnTo>
                        <a:pt x="9" y="0"/>
                      </a:lnTo>
                      <a:lnTo>
                        <a:pt x="67"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0" name="Freeform 262">
                  <a:extLst>
                    <a:ext uri="{FF2B5EF4-FFF2-40B4-BE49-F238E27FC236}">
                      <a16:creationId xmlns:a16="http://schemas.microsoft.com/office/drawing/2014/main" id="{0101A9CE-A12E-44DC-AD06-F6FE1A728FCD}"/>
                    </a:ext>
                  </a:extLst>
                </p:cNvPr>
                <p:cNvSpPr>
                  <a:spLocks/>
                </p:cNvSpPr>
                <p:nvPr/>
              </p:nvSpPr>
              <p:spPr bwMode="auto">
                <a:xfrm>
                  <a:off x="9271001" y="3486151"/>
                  <a:ext cx="104775" cy="92075"/>
                </a:xfrm>
                <a:custGeom>
                  <a:avLst/>
                  <a:gdLst>
                    <a:gd name="T0" fmla="*/ 51 w 66"/>
                    <a:gd name="T1" fmla="*/ 58 h 58"/>
                    <a:gd name="T2" fmla="*/ 0 w 66"/>
                    <a:gd name="T3" fmla="*/ 26 h 58"/>
                    <a:gd name="T4" fmla="*/ 14 w 66"/>
                    <a:gd name="T5" fmla="*/ 0 h 58"/>
                    <a:gd name="T6" fmla="*/ 66 w 66"/>
                    <a:gd name="T7" fmla="*/ 30 h 58"/>
                    <a:gd name="T8" fmla="*/ 51 w 66"/>
                    <a:gd name="T9" fmla="*/ 58 h 58"/>
                  </a:gdLst>
                  <a:ahLst/>
                  <a:cxnLst>
                    <a:cxn ang="0">
                      <a:pos x="T0" y="T1"/>
                    </a:cxn>
                    <a:cxn ang="0">
                      <a:pos x="T2" y="T3"/>
                    </a:cxn>
                    <a:cxn ang="0">
                      <a:pos x="T4" y="T5"/>
                    </a:cxn>
                    <a:cxn ang="0">
                      <a:pos x="T6" y="T7"/>
                    </a:cxn>
                    <a:cxn ang="0">
                      <a:pos x="T8" y="T9"/>
                    </a:cxn>
                  </a:cxnLst>
                  <a:rect l="0" t="0" r="r" b="b"/>
                  <a:pathLst>
                    <a:path w="66" h="58">
                      <a:moveTo>
                        <a:pt x="51" y="58"/>
                      </a:moveTo>
                      <a:lnTo>
                        <a:pt x="0" y="26"/>
                      </a:lnTo>
                      <a:lnTo>
                        <a:pt x="14" y="0"/>
                      </a:lnTo>
                      <a:lnTo>
                        <a:pt x="66" y="30"/>
                      </a:lnTo>
                      <a:lnTo>
                        <a:pt x="5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1" name="Freeform 263">
                  <a:extLst>
                    <a:ext uri="{FF2B5EF4-FFF2-40B4-BE49-F238E27FC236}">
                      <a16:creationId xmlns:a16="http://schemas.microsoft.com/office/drawing/2014/main" id="{13CE1013-3E66-434C-A86D-CC70498A1ADB}"/>
                    </a:ext>
                  </a:extLst>
                </p:cNvPr>
                <p:cNvSpPr>
                  <a:spLocks/>
                </p:cNvSpPr>
                <p:nvPr/>
              </p:nvSpPr>
              <p:spPr bwMode="auto">
                <a:xfrm>
                  <a:off x="9164638" y="3627438"/>
                  <a:ext cx="103188" cy="100013"/>
                </a:xfrm>
                <a:custGeom>
                  <a:avLst/>
                  <a:gdLst>
                    <a:gd name="T0" fmla="*/ 44 w 65"/>
                    <a:gd name="T1" fmla="*/ 63 h 63"/>
                    <a:gd name="T2" fmla="*/ 0 w 65"/>
                    <a:gd name="T3" fmla="*/ 24 h 63"/>
                    <a:gd name="T4" fmla="*/ 20 w 65"/>
                    <a:gd name="T5" fmla="*/ 0 h 63"/>
                    <a:gd name="T6" fmla="*/ 65 w 65"/>
                    <a:gd name="T7" fmla="*/ 41 h 63"/>
                    <a:gd name="T8" fmla="*/ 44 w 65"/>
                    <a:gd name="T9" fmla="*/ 63 h 63"/>
                  </a:gdLst>
                  <a:ahLst/>
                  <a:cxnLst>
                    <a:cxn ang="0">
                      <a:pos x="T0" y="T1"/>
                    </a:cxn>
                    <a:cxn ang="0">
                      <a:pos x="T2" y="T3"/>
                    </a:cxn>
                    <a:cxn ang="0">
                      <a:pos x="T4" y="T5"/>
                    </a:cxn>
                    <a:cxn ang="0">
                      <a:pos x="T6" y="T7"/>
                    </a:cxn>
                    <a:cxn ang="0">
                      <a:pos x="T8" y="T9"/>
                    </a:cxn>
                  </a:cxnLst>
                  <a:rect l="0" t="0" r="r" b="b"/>
                  <a:pathLst>
                    <a:path w="65" h="63">
                      <a:moveTo>
                        <a:pt x="44" y="63"/>
                      </a:moveTo>
                      <a:lnTo>
                        <a:pt x="0" y="24"/>
                      </a:lnTo>
                      <a:lnTo>
                        <a:pt x="20" y="0"/>
                      </a:lnTo>
                      <a:lnTo>
                        <a:pt x="65"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2" name="Freeform 264">
                  <a:extLst>
                    <a:ext uri="{FF2B5EF4-FFF2-40B4-BE49-F238E27FC236}">
                      <a16:creationId xmlns:a16="http://schemas.microsoft.com/office/drawing/2014/main" id="{8E6176CC-397B-4CA1-985C-7F8F098D3058}"/>
                    </a:ext>
                  </a:extLst>
                </p:cNvPr>
                <p:cNvSpPr>
                  <a:spLocks/>
                </p:cNvSpPr>
                <p:nvPr/>
              </p:nvSpPr>
              <p:spPr bwMode="auto">
                <a:xfrm>
                  <a:off x="9031288" y="3748088"/>
                  <a:ext cx="98425" cy="106363"/>
                </a:xfrm>
                <a:custGeom>
                  <a:avLst/>
                  <a:gdLst>
                    <a:gd name="T0" fmla="*/ 37 w 62"/>
                    <a:gd name="T1" fmla="*/ 67 h 67"/>
                    <a:gd name="T2" fmla="*/ 0 w 62"/>
                    <a:gd name="T3" fmla="*/ 17 h 67"/>
                    <a:gd name="T4" fmla="*/ 26 w 62"/>
                    <a:gd name="T5" fmla="*/ 0 h 67"/>
                    <a:gd name="T6" fmla="*/ 62 w 62"/>
                    <a:gd name="T7" fmla="*/ 48 h 67"/>
                    <a:gd name="T8" fmla="*/ 37 w 62"/>
                    <a:gd name="T9" fmla="*/ 67 h 67"/>
                  </a:gdLst>
                  <a:ahLst/>
                  <a:cxnLst>
                    <a:cxn ang="0">
                      <a:pos x="T0" y="T1"/>
                    </a:cxn>
                    <a:cxn ang="0">
                      <a:pos x="T2" y="T3"/>
                    </a:cxn>
                    <a:cxn ang="0">
                      <a:pos x="T4" y="T5"/>
                    </a:cxn>
                    <a:cxn ang="0">
                      <a:pos x="T6" y="T7"/>
                    </a:cxn>
                    <a:cxn ang="0">
                      <a:pos x="T8" y="T9"/>
                    </a:cxn>
                  </a:cxnLst>
                  <a:rect l="0" t="0" r="r" b="b"/>
                  <a:pathLst>
                    <a:path w="62" h="67">
                      <a:moveTo>
                        <a:pt x="37" y="67"/>
                      </a:moveTo>
                      <a:lnTo>
                        <a:pt x="0" y="17"/>
                      </a:lnTo>
                      <a:lnTo>
                        <a:pt x="26" y="0"/>
                      </a:lnTo>
                      <a:lnTo>
                        <a:pt x="62" y="48"/>
                      </a:lnTo>
                      <a:lnTo>
                        <a:pt x="37"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3" name="Freeform 265">
                  <a:extLst>
                    <a:ext uri="{FF2B5EF4-FFF2-40B4-BE49-F238E27FC236}">
                      <a16:creationId xmlns:a16="http://schemas.microsoft.com/office/drawing/2014/main" id="{62E95CCC-CC2C-45B4-BF48-0CB536D00C6A}"/>
                    </a:ext>
                  </a:extLst>
                </p:cNvPr>
                <p:cNvSpPr>
                  <a:spLocks/>
                </p:cNvSpPr>
                <p:nvPr/>
              </p:nvSpPr>
              <p:spPr bwMode="auto">
                <a:xfrm>
                  <a:off x="8355013" y="2192338"/>
                  <a:ext cx="65088" cy="103188"/>
                </a:xfrm>
                <a:custGeom>
                  <a:avLst/>
                  <a:gdLst>
                    <a:gd name="T0" fmla="*/ 11 w 41"/>
                    <a:gd name="T1" fmla="*/ 65 h 65"/>
                    <a:gd name="T2" fmla="*/ 0 w 41"/>
                    <a:gd name="T3" fmla="*/ 6 h 65"/>
                    <a:gd name="T4" fmla="*/ 30 w 41"/>
                    <a:gd name="T5" fmla="*/ 0 h 65"/>
                    <a:gd name="T6" fmla="*/ 41 w 41"/>
                    <a:gd name="T7" fmla="*/ 59 h 65"/>
                    <a:gd name="T8" fmla="*/ 11 w 41"/>
                    <a:gd name="T9" fmla="*/ 65 h 65"/>
                  </a:gdLst>
                  <a:ahLst/>
                  <a:cxnLst>
                    <a:cxn ang="0">
                      <a:pos x="T0" y="T1"/>
                    </a:cxn>
                    <a:cxn ang="0">
                      <a:pos x="T2" y="T3"/>
                    </a:cxn>
                    <a:cxn ang="0">
                      <a:pos x="T4" y="T5"/>
                    </a:cxn>
                    <a:cxn ang="0">
                      <a:pos x="T6" y="T7"/>
                    </a:cxn>
                    <a:cxn ang="0">
                      <a:pos x="T8" y="T9"/>
                    </a:cxn>
                  </a:cxnLst>
                  <a:rect l="0" t="0" r="r" b="b"/>
                  <a:pathLst>
                    <a:path w="41" h="65">
                      <a:moveTo>
                        <a:pt x="11" y="65"/>
                      </a:moveTo>
                      <a:lnTo>
                        <a:pt x="0" y="6"/>
                      </a:lnTo>
                      <a:lnTo>
                        <a:pt x="30" y="0"/>
                      </a:lnTo>
                      <a:lnTo>
                        <a:pt x="41" y="59"/>
                      </a:lnTo>
                      <a:lnTo>
                        <a:pt x="1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4" name="Freeform 266">
                  <a:extLst>
                    <a:ext uri="{FF2B5EF4-FFF2-40B4-BE49-F238E27FC236}">
                      <a16:creationId xmlns:a16="http://schemas.microsoft.com/office/drawing/2014/main" id="{0C70349C-B12D-4A72-A795-29BFCAA01DCF}"/>
                    </a:ext>
                  </a:extLst>
                </p:cNvPr>
                <p:cNvSpPr>
                  <a:spLocks/>
                </p:cNvSpPr>
                <p:nvPr/>
              </p:nvSpPr>
              <p:spPr bwMode="auto">
                <a:xfrm>
                  <a:off x="8172451" y="2244726"/>
                  <a:ext cx="82550" cy="109538"/>
                </a:xfrm>
                <a:custGeom>
                  <a:avLst/>
                  <a:gdLst>
                    <a:gd name="T0" fmla="*/ 24 w 52"/>
                    <a:gd name="T1" fmla="*/ 69 h 69"/>
                    <a:gd name="T2" fmla="*/ 0 w 52"/>
                    <a:gd name="T3" fmla="*/ 13 h 69"/>
                    <a:gd name="T4" fmla="*/ 28 w 52"/>
                    <a:gd name="T5" fmla="*/ 0 h 69"/>
                    <a:gd name="T6" fmla="*/ 52 w 52"/>
                    <a:gd name="T7" fmla="*/ 56 h 69"/>
                    <a:gd name="T8" fmla="*/ 24 w 52"/>
                    <a:gd name="T9" fmla="*/ 69 h 69"/>
                  </a:gdLst>
                  <a:ahLst/>
                  <a:cxnLst>
                    <a:cxn ang="0">
                      <a:pos x="T0" y="T1"/>
                    </a:cxn>
                    <a:cxn ang="0">
                      <a:pos x="T2" y="T3"/>
                    </a:cxn>
                    <a:cxn ang="0">
                      <a:pos x="T4" y="T5"/>
                    </a:cxn>
                    <a:cxn ang="0">
                      <a:pos x="T6" y="T7"/>
                    </a:cxn>
                    <a:cxn ang="0">
                      <a:pos x="T8" y="T9"/>
                    </a:cxn>
                  </a:cxnLst>
                  <a:rect l="0" t="0" r="r" b="b"/>
                  <a:pathLst>
                    <a:path w="52" h="69">
                      <a:moveTo>
                        <a:pt x="24" y="69"/>
                      </a:moveTo>
                      <a:lnTo>
                        <a:pt x="0" y="13"/>
                      </a:lnTo>
                      <a:lnTo>
                        <a:pt x="28" y="0"/>
                      </a:lnTo>
                      <a:lnTo>
                        <a:pt x="52" y="56"/>
                      </a:lnTo>
                      <a:lnTo>
                        <a:pt x="24"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5" name="Freeform 267">
                  <a:extLst>
                    <a:ext uri="{FF2B5EF4-FFF2-40B4-BE49-F238E27FC236}">
                      <a16:creationId xmlns:a16="http://schemas.microsoft.com/office/drawing/2014/main" id="{54AA60F1-EA14-4143-BBC2-403E43DB1EE8}"/>
                    </a:ext>
                  </a:extLst>
                </p:cNvPr>
                <p:cNvSpPr>
                  <a:spLocks/>
                </p:cNvSpPr>
                <p:nvPr/>
              </p:nvSpPr>
              <p:spPr bwMode="auto">
                <a:xfrm>
                  <a:off x="8008938" y="2339976"/>
                  <a:ext cx="96838" cy="104775"/>
                </a:xfrm>
                <a:custGeom>
                  <a:avLst/>
                  <a:gdLst>
                    <a:gd name="T0" fmla="*/ 37 w 61"/>
                    <a:gd name="T1" fmla="*/ 66 h 66"/>
                    <a:gd name="T2" fmla="*/ 0 w 61"/>
                    <a:gd name="T3" fmla="*/ 16 h 66"/>
                    <a:gd name="T4" fmla="*/ 26 w 61"/>
                    <a:gd name="T5" fmla="*/ 0 h 66"/>
                    <a:gd name="T6" fmla="*/ 61 w 61"/>
                    <a:gd name="T7" fmla="*/ 48 h 66"/>
                    <a:gd name="T8" fmla="*/ 37 w 61"/>
                    <a:gd name="T9" fmla="*/ 66 h 66"/>
                  </a:gdLst>
                  <a:ahLst/>
                  <a:cxnLst>
                    <a:cxn ang="0">
                      <a:pos x="T0" y="T1"/>
                    </a:cxn>
                    <a:cxn ang="0">
                      <a:pos x="T2" y="T3"/>
                    </a:cxn>
                    <a:cxn ang="0">
                      <a:pos x="T4" y="T5"/>
                    </a:cxn>
                    <a:cxn ang="0">
                      <a:pos x="T6" y="T7"/>
                    </a:cxn>
                    <a:cxn ang="0">
                      <a:pos x="T8" y="T9"/>
                    </a:cxn>
                  </a:cxnLst>
                  <a:rect l="0" t="0" r="r" b="b"/>
                  <a:pathLst>
                    <a:path w="61" h="66">
                      <a:moveTo>
                        <a:pt x="37" y="66"/>
                      </a:moveTo>
                      <a:lnTo>
                        <a:pt x="0" y="16"/>
                      </a:lnTo>
                      <a:lnTo>
                        <a:pt x="26" y="0"/>
                      </a:lnTo>
                      <a:lnTo>
                        <a:pt x="61" y="48"/>
                      </a:lnTo>
                      <a:lnTo>
                        <a:pt x="37"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6" name="Freeform 268">
                  <a:extLst>
                    <a:ext uri="{FF2B5EF4-FFF2-40B4-BE49-F238E27FC236}">
                      <a16:creationId xmlns:a16="http://schemas.microsoft.com/office/drawing/2014/main" id="{6A9FE813-E6B8-4C88-B669-F9DD4D594FA9}"/>
                    </a:ext>
                  </a:extLst>
                </p:cNvPr>
                <p:cNvSpPr>
                  <a:spLocks/>
                </p:cNvSpPr>
                <p:nvPr/>
              </p:nvSpPr>
              <p:spPr bwMode="auto">
                <a:xfrm>
                  <a:off x="7870826" y="2462213"/>
                  <a:ext cx="101600" cy="100013"/>
                </a:xfrm>
                <a:custGeom>
                  <a:avLst/>
                  <a:gdLst>
                    <a:gd name="T0" fmla="*/ 44 w 64"/>
                    <a:gd name="T1" fmla="*/ 63 h 63"/>
                    <a:gd name="T2" fmla="*/ 0 w 64"/>
                    <a:gd name="T3" fmla="*/ 23 h 63"/>
                    <a:gd name="T4" fmla="*/ 20 w 64"/>
                    <a:gd name="T5" fmla="*/ 0 h 63"/>
                    <a:gd name="T6" fmla="*/ 64 w 64"/>
                    <a:gd name="T7" fmla="*/ 41 h 63"/>
                    <a:gd name="T8" fmla="*/ 44 w 64"/>
                    <a:gd name="T9" fmla="*/ 63 h 63"/>
                  </a:gdLst>
                  <a:ahLst/>
                  <a:cxnLst>
                    <a:cxn ang="0">
                      <a:pos x="T0" y="T1"/>
                    </a:cxn>
                    <a:cxn ang="0">
                      <a:pos x="T2" y="T3"/>
                    </a:cxn>
                    <a:cxn ang="0">
                      <a:pos x="T4" y="T5"/>
                    </a:cxn>
                    <a:cxn ang="0">
                      <a:pos x="T6" y="T7"/>
                    </a:cxn>
                    <a:cxn ang="0">
                      <a:pos x="T8" y="T9"/>
                    </a:cxn>
                  </a:cxnLst>
                  <a:rect l="0" t="0" r="r" b="b"/>
                  <a:pathLst>
                    <a:path w="64" h="63">
                      <a:moveTo>
                        <a:pt x="44" y="63"/>
                      </a:moveTo>
                      <a:lnTo>
                        <a:pt x="0" y="23"/>
                      </a:lnTo>
                      <a:lnTo>
                        <a:pt x="20" y="0"/>
                      </a:lnTo>
                      <a:lnTo>
                        <a:pt x="64" y="41"/>
                      </a:lnTo>
                      <a:lnTo>
                        <a:pt x="4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7" name="Freeform 269">
                  <a:extLst>
                    <a:ext uri="{FF2B5EF4-FFF2-40B4-BE49-F238E27FC236}">
                      <a16:creationId xmlns:a16="http://schemas.microsoft.com/office/drawing/2014/main" id="{603A3DBC-6ECA-4B3E-A67C-A80CC97937DE}"/>
                    </a:ext>
                  </a:extLst>
                </p:cNvPr>
                <p:cNvSpPr>
                  <a:spLocks/>
                </p:cNvSpPr>
                <p:nvPr/>
              </p:nvSpPr>
              <p:spPr bwMode="auto">
                <a:xfrm>
                  <a:off x="7761288" y="2616201"/>
                  <a:ext cx="106363" cy="87313"/>
                </a:xfrm>
                <a:custGeom>
                  <a:avLst/>
                  <a:gdLst>
                    <a:gd name="T0" fmla="*/ 52 w 67"/>
                    <a:gd name="T1" fmla="*/ 55 h 55"/>
                    <a:gd name="T2" fmla="*/ 0 w 67"/>
                    <a:gd name="T3" fmla="*/ 26 h 55"/>
                    <a:gd name="T4" fmla="*/ 15 w 67"/>
                    <a:gd name="T5" fmla="*/ 0 h 55"/>
                    <a:gd name="T6" fmla="*/ 67 w 67"/>
                    <a:gd name="T7" fmla="*/ 29 h 55"/>
                    <a:gd name="T8" fmla="*/ 52 w 67"/>
                    <a:gd name="T9" fmla="*/ 55 h 55"/>
                  </a:gdLst>
                  <a:ahLst/>
                  <a:cxnLst>
                    <a:cxn ang="0">
                      <a:pos x="T0" y="T1"/>
                    </a:cxn>
                    <a:cxn ang="0">
                      <a:pos x="T2" y="T3"/>
                    </a:cxn>
                    <a:cxn ang="0">
                      <a:pos x="T4" y="T5"/>
                    </a:cxn>
                    <a:cxn ang="0">
                      <a:pos x="T6" y="T7"/>
                    </a:cxn>
                    <a:cxn ang="0">
                      <a:pos x="T8" y="T9"/>
                    </a:cxn>
                  </a:cxnLst>
                  <a:rect l="0" t="0" r="r" b="b"/>
                  <a:pathLst>
                    <a:path w="67" h="55">
                      <a:moveTo>
                        <a:pt x="52" y="55"/>
                      </a:moveTo>
                      <a:lnTo>
                        <a:pt x="0" y="26"/>
                      </a:lnTo>
                      <a:lnTo>
                        <a:pt x="15" y="0"/>
                      </a:lnTo>
                      <a:lnTo>
                        <a:pt x="67" y="29"/>
                      </a:lnTo>
                      <a:lnTo>
                        <a:pt x="52"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8" name="Freeform 270">
                  <a:extLst>
                    <a:ext uri="{FF2B5EF4-FFF2-40B4-BE49-F238E27FC236}">
                      <a16:creationId xmlns:a16="http://schemas.microsoft.com/office/drawing/2014/main" id="{0F7E6AE9-98CA-4620-AB33-54F1E0AB17EE}"/>
                    </a:ext>
                  </a:extLst>
                </p:cNvPr>
                <p:cNvSpPr>
                  <a:spLocks/>
                </p:cNvSpPr>
                <p:nvPr/>
              </p:nvSpPr>
              <p:spPr bwMode="auto">
                <a:xfrm>
                  <a:off x="7688263" y="2789238"/>
                  <a:ext cx="104775" cy="76200"/>
                </a:xfrm>
                <a:custGeom>
                  <a:avLst/>
                  <a:gdLst>
                    <a:gd name="T0" fmla="*/ 57 w 66"/>
                    <a:gd name="T1" fmla="*/ 48 h 48"/>
                    <a:gd name="T2" fmla="*/ 0 w 66"/>
                    <a:gd name="T3" fmla="*/ 28 h 48"/>
                    <a:gd name="T4" fmla="*/ 9 w 66"/>
                    <a:gd name="T5" fmla="*/ 0 h 48"/>
                    <a:gd name="T6" fmla="*/ 66 w 66"/>
                    <a:gd name="T7" fmla="*/ 19 h 48"/>
                    <a:gd name="T8" fmla="*/ 57 w 66"/>
                    <a:gd name="T9" fmla="*/ 48 h 48"/>
                  </a:gdLst>
                  <a:ahLst/>
                  <a:cxnLst>
                    <a:cxn ang="0">
                      <a:pos x="T0" y="T1"/>
                    </a:cxn>
                    <a:cxn ang="0">
                      <a:pos x="T2" y="T3"/>
                    </a:cxn>
                    <a:cxn ang="0">
                      <a:pos x="T4" y="T5"/>
                    </a:cxn>
                    <a:cxn ang="0">
                      <a:pos x="T6" y="T7"/>
                    </a:cxn>
                    <a:cxn ang="0">
                      <a:pos x="T8" y="T9"/>
                    </a:cxn>
                  </a:cxnLst>
                  <a:rect l="0" t="0" r="r" b="b"/>
                  <a:pathLst>
                    <a:path w="66" h="48">
                      <a:moveTo>
                        <a:pt x="57" y="48"/>
                      </a:moveTo>
                      <a:lnTo>
                        <a:pt x="0" y="28"/>
                      </a:lnTo>
                      <a:lnTo>
                        <a:pt x="9" y="0"/>
                      </a:lnTo>
                      <a:lnTo>
                        <a:pt x="66" y="19"/>
                      </a:lnTo>
                      <a:lnTo>
                        <a:pt x="57"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49" name="Freeform 271">
                  <a:extLst>
                    <a:ext uri="{FF2B5EF4-FFF2-40B4-BE49-F238E27FC236}">
                      <a16:creationId xmlns:a16="http://schemas.microsoft.com/office/drawing/2014/main" id="{25BBFA28-CF4E-4B44-8A5A-FD93F243A23E}"/>
                    </a:ext>
                  </a:extLst>
                </p:cNvPr>
                <p:cNvSpPr>
                  <a:spLocks/>
                </p:cNvSpPr>
                <p:nvPr/>
              </p:nvSpPr>
              <p:spPr bwMode="auto">
                <a:xfrm>
                  <a:off x="7651751" y="2974976"/>
                  <a:ext cx="100013" cy="58738"/>
                </a:xfrm>
                <a:custGeom>
                  <a:avLst/>
                  <a:gdLst>
                    <a:gd name="T0" fmla="*/ 60 w 63"/>
                    <a:gd name="T1" fmla="*/ 37 h 37"/>
                    <a:gd name="T2" fmla="*/ 0 w 63"/>
                    <a:gd name="T3" fmla="*/ 31 h 37"/>
                    <a:gd name="T4" fmla="*/ 4 w 63"/>
                    <a:gd name="T5" fmla="*/ 0 h 37"/>
                    <a:gd name="T6" fmla="*/ 63 w 63"/>
                    <a:gd name="T7" fmla="*/ 7 h 37"/>
                    <a:gd name="T8" fmla="*/ 60 w 63"/>
                    <a:gd name="T9" fmla="*/ 37 h 37"/>
                  </a:gdLst>
                  <a:ahLst/>
                  <a:cxnLst>
                    <a:cxn ang="0">
                      <a:pos x="T0" y="T1"/>
                    </a:cxn>
                    <a:cxn ang="0">
                      <a:pos x="T2" y="T3"/>
                    </a:cxn>
                    <a:cxn ang="0">
                      <a:pos x="T4" y="T5"/>
                    </a:cxn>
                    <a:cxn ang="0">
                      <a:pos x="T6" y="T7"/>
                    </a:cxn>
                    <a:cxn ang="0">
                      <a:pos x="T8" y="T9"/>
                    </a:cxn>
                  </a:cxnLst>
                  <a:rect l="0" t="0" r="r" b="b"/>
                  <a:pathLst>
                    <a:path w="63" h="37">
                      <a:moveTo>
                        <a:pt x="60" y="37"/>
                      </a:moveTo>
                      <a:lnTo>
                        <a:pt x="0" y="31"/>
                      </a:lnTo>
                      <a:lnTo>
                        <a:pt x="4" y="0"/>
                      </a:lnTo>
                      <a:lnTo>
                        <a:pt x="63" y="7"/>
                      </a:lnTo>
                      <a:lnTo>
                        <a:pt x="6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0" name="Freeform 272">
                  <a:extLst>
                    <a:ext uri="{FF2B5EF4-FFF2-40B4-BE49-F238E27FC236}">
                      <a16:creationId xmlns:a16="http://schemas.microsoft.com/office/drawing/2014/main" id="{7A84640E-2B53-4CC9-9204-FB7F96CBC07E}"/>
                    </a:ext>
                  </a:extLst>
                </p:cNvPr>
                <p:cNvSpPr>
                  <a:spLocks/>
                </p:cNvSpPr>
                <p:nvPr/>
              </p:nvSpPr>
              <p:spPr bwMode="auto">
                <a:xfrm>
                  <a:off x="7651751" y="3157538"/>
                  <a:ext cx="100013" cy="58738"/>
                </a:xfrm>
                <a:custGeom>
                  <a:avLst/>
                  <a:gdLst>
                    <a:gd name="T0" fmla="*/ 4 w 63"/>
                    <a:gd name="T1" fmla="*/ 37 h 37"/>
                    <a:gd name="T2" fmla="*/ 0 w 63"/>
                    <a:gd name="T3" fmla="*/ 7 h 37"/>
                    <a:gd name="T4" fmla="*/ 60 w 63"/>
                    <a:gd name="T5" fmla="*/ 0 h 37"/>
                    <a:gd name="T6" fmla="*/ 63 w 63"/>
                    <a:gd name="T7" fmla="*/ 31 h 37"/>
                    <a:gd name="T8" fmla="*/ 4 w 63"/>
                    <a:gd name="T9" fmla="*/ 37 h 37"/>
                  </a:gdLst>
                  <a:ahLst/>
                  <a:cxnLst>
                    <a:cxn ang="0">
                      <a:pos x="T0" y="T1"/>
                    </a:cxn>
                    <a:cxn ang="0">
                      <a:pos x="T2" y="T3"/>
                    </a:cxn>
                    <a:cxn ang="0">
                      <a:pos x="T4" y="T5"/>
                    </a:cxn>
                    <a:cxn ang="0">
                      <a:pos x="T6" y="T7"/>
                    </a:cxn>
                    <a:cxn ang="0">
                      <a:pos x="T8" y="T9"/>
                    </a:cxn>
                  </a:cxnLst>
                  <a:rect l="0" t="0" r="r" b="b"/>
                  <a:pathLst>
                    <a:path w="63" h="37">
                      <a:moveTo>
                        <a:pt x="4" y="37"/>
                      </a:moveTo>
                      <a:lnTo>
                        <a:pt x="0" y="7"/>
                      </a:lnTo>
                      <a:lnTo>
                        <a:pt x="60" y="0"/>
                      </a:lnTo>
                      <a:lnTo>
                        <a:pt x="63" y="31"/>
                      </a:lnTo>
                      <a:lnTo>
                        <a:pt x="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1" name="Freeform 273">
                  <a:extLst>
                    <a:ext uri="{FF2B5EF4-FFF2-40B4-BE49-F238E27FC236}">
                      <a16:creationId xmlns:a16="http://schemas.microsoft.com/office/drawing/2014/main" id="{C6794764-EA44-4A35-B42E-D05D12C03F89}"/>
                    </a:ext>
                  </a:extLst>
                </p:cNvPr>
                <p:cNvSpPr>
                  <a:spLocks/>
                </p:cNvSpPr>
                <p:nvPr/>
              </p:nvSpPr>
              <p:spPr bwMode="auto">
                <a:xfrm>
                  <a:off x="7688263" y="3327401"/>
                  <a:ext cx="104775" cy="76200"/>
                </a:xfrm>
                <a:custGeom>
                  <a:avLst/>
                  <a:gdLst>
                    <a:gd name="T0" fmla="*/ 9 w 66"/>
                    <a:gd name="T1" fmla="*/ 48 h 48"/>
                    <a:gd name="T2" fmla="*/ 0 w 66"/>
                    <a:gd name="T3" fmla="*/ 19 h 48"/>
                    <a:gd name="T4" fmla="*/ 57 w 66"/>
                    <a:gd name="T5" fmla="*/ 0 h 48"/>
                    <a:gd name="T6" fmla="*/ 66 w 66"/>
                    <a:gd name="T7" fmla="*/ 30 h 48"/>
                    <a:gd name="T8" fmla="*/ 9 w 66"/>
                    <a:gd name="T9" fmla="*/ 48 h 48"/>
                  </a:gdLst>
                  <a:ahLst/>
                  <a:cxnLst>
                    <a:cxn ang="0">
                      <a:pos x="T0" y="T1"/>
                    </a:cxn>
                    <a:cxn ang="0">
                      <a:pos x="T2" y="T3"/>
                    </a:cxn>
                    <a:cxn ang="0">
                      <a:pos x="T4" y="T5"/>
                    </a:cxn>
                    <a:cxn ang="0">
                      <a:pos x="T6" y="T7"/>
                    </a:cxn>
                    <a:cxn ang="0">
                      <a:pos x="T8" y="T9"/>
                    </a:cxn>
                  </a:cxnLst>
                  <a:rect l="0" t="0" r="r" b="b"/>
                  <a:pathLst>
                    <a:path w="66" h="48">
                      <a:moveTo>
                        <a:pt x="9" y="48"/>
                      </a:moveTo>
                      <a:lnTo>
                        <a:pt x="0" y="19"/>
                      </a:lnTo>
                      <a:lnTo>
                        <a:pt x="57" y="0"/>
                      </a:lnTo>
                      <a:lnTo>
                        <a:pt x="66" y="30"/>
                      </a:lnTo>
                      <a:lnTo>
                        <a:pt x="9"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2" name="Freeform 274">
                  <a:extLst>
                    <a:ext uri="{FF2B5EF4-FFF2-40B4-BE49-F238E27FC236}">
                      <a16:creationId xmlns:a16="http://schemas.microsoft.com/office/drawing/2014/main" id="{ECABC25A-4518-4111-9BA8-1DD818093C73}"/>
                    </a:ext>
                  </a:extLst>
                </p:cNvPr>
                <p:cNvSpPr>
                  <a:spLocks/>
                </p:cNvSpPr>
                <p:nvPr/>
              </p:nvSpPr>
              <p:spPr bwMode="auto">
                <a:xfrm>
                  <a:off x="7761288" y="3486151"/>
                  <a:ext cx="106363" cy="92075"/>
                </a:xfrm>
                <a:custGeom>
                  <a:avLst/>
                  <a:gdLst>
                    <a:gd name="T0" fmla="*/ 15 w 67"/>
                    <a:gd name="T1" fmla="*/ 58 h 58"/>
                    <a:gd name="T2" fmla="*/ 0 w 67"/>
                    <a:gd name="T3" fmla="*/ 30 h 58"/>
                    <a:gd name="T4" fmla="*/ 52 w 67"/>
                    <a:gd name="T5" fmla="*/ 0 h 58"/>
                    <a:gd name="T6" fmla="*/ 67 w 67"/>
                    <a:gd name="T7" fmla="*/ 26 h 58"/>
                    <a:gd name="T8" fmla="*/ 15 w 67"/>
                    <a:gd name="T9" fmla="*/ 58 h 58"/>
                  </a:gdLst>
                  <a:ahLst/>
                  <a:cxnLst>
                    <a:cxn ang="0">
                      <a:pos x="T0" y="T1"/>
                    </a:cxn>
                    <a:cxn ang="0">
                      <a:pos x="T2" y="T3"/>
                    </a:cxn>
                    <a:cxn ang="0">
                      <a:pos x="T4" y="T5"/>
                    </a:cxn>
                    <a:cxn ang="0">
                      <a:pos x="T6" y="T7"/>
                    </a:cxn>
                    <a:cxn ang="0">
                      <a:pos x="T8" y="T9"/>
                    </a:cxn>
                  </a:cxnLst>
                  <a:rect l="0" t="0" r="r" b="b"/>
                  <a:pathLst>
                    <a:path w="67" h="58">
                      <a:moveTo>
                        <a:pt x="15" y="58"/>
                      </a:moveTo>
                      <a:lnTo>
                        <a:pt x="0" y="30"/>
                      </a:lnTo>
                      <a:lnTo>
                        <a:pt x="52" y="0"/>
                      </a:lnTo>
                      <a:lnTo>
                        <a:pt x="67" y="26"/>
                      </a:lnTo>
                      <a:lnTo>
                        <a:pt x="1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3" name="Freeform 275">
                  <a:extLst>
                    <a:ext uri="{FF2B5EF4-FFF2-40B4-BE49-F238E27FC236}">
                      <a16:creationId xmlns:a16="http://schemas.microsoft.com/office/drawing/2014/main" id="{973AFCC4-A50F-4B89-9F66-FAF5189135CC}"/>
                    </a:ext>
                  </a:extLst>
                </p:cNvPr>
                <p:cNvSpPr>
                  <a:spLocks/>
                </p:cNvSpPr>
                <p:nvPr/>
              </p:nvSpPr>
              <p:spPr bwMode="auto">
                <a:xfrm>
                  <a:off x="7870826" y="3627438"/>
                  <a:ext cx="101600" cy="100013"/>
                </a:xfrm>
                <a:custGeom>
                  <a:avLst/>
                  <a:gdLst>
                    <a:gd name="T0" fmla="*/ 20 w 64"/>
                    <a:gd name="T1" fmla="*/ 63 h 63"/>
                    <a:gd name="T2" fmla="*/ 0 w 64"/>
                    <a:gd name="T3" fmla="*/ 41 h 63"/>
                    <a:gd name="T4" fmla="*/ 44 w 64"/>
                    <a:gd name="T5" fmla="*/ 0 h 63"/>
                    <a:gd name="T6" fmla="*/ 64 w 64"/>
                    <a:gd name="T7" fmla="*/ 24 h 63"/>
                    <a:gd name="T8" fmla="*/ 20 w 64"/>
                    <a:gd name="T9" fmla="*/ 63 h 63"/>
                  </a:gdLst>
                  <a:ahLst/>
                  <a:cxnLst>
                    <a:cxn ang="0">
                      <a:pos x="T0" y="T1"/>
                    </a:cxn>
                    <a:cxn ang="0">
                      <a:pos x="T2" y="T3"/>
                    </a:cxn>
                    <a:cxn ang="0">
                      <a:pos x="T4" y="T5"/>
                    </a:cxn>
                    <a:cxn ang="0">
                      <a:pos x="T6" y="T7"/>
                    </a:cxn>
                    <a:cxn ang="0">
                      <a:pos x="T8" y="T9"/>
                    </a:cxn>
                  </a:cxnLst>
                  <a:rect l="0" t="0" r="r" b="b"/>
                  <a:pathLst>
                    <a:path w="64" h="63">
                      <a:moveTo>
                        <a:pt x="20" y="63"/>
                      </a:moveTo>
                      <a:lnTo>
                        <a:pt x="0" y="41"/>
                      </a:lnTo>
                      <a:lnTo>
                        <a:pt x="44" y="0"/>
                      </a:lnTo>
                      <a:lnTo>
                        <a:pt x="64" y="24"/>
                      </a:lnTo>
                      <a:lnTo>
                        <a:pt x="2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sp>
              <p:nvSpPr>
                <p:cNvPr id="54" name="Freeform 276">
                  <a:extLst>
                    <a:ext uri="{FF2B5EF4-FFF2-40B4-BE49-F238E27FC236}">
                      <a16:creationId xmlns:a16="http://schemas.microsoft.com/office/drawing/2014/main" id="{045645C6-3246-40C3-8BB4-A7D1CC944CB4}"/>
                    </a:ext>
                  </a:extLst>
                </p:cNvPr>
                <p:cNvSpPr>
                  <a:spLocks/>
                </p:cNvSpPr>
                <p:nvPr/>
              </p:nvSpPr>
              <p:spPr bwMode="auto">
                <a:xfrm>
                  <a:off x="8008938" y="3748088"/>
                  <a:ext cx="96838" cy="106363"/>
                </a:xfrm>
                <a:custGeom>
                  <a:avLst/>
                  <a:gdLst>
                    <a:gd name="T0" fmla="*/ 26 w 61"/>
                    <a:gd name="T1" fmla="*/ 67 h 67"/>
                    <a:gd name="T2" fmla="*/ 0 w 61"/>
                    <a:gd name="T3" fmla="*/ 48 h 67"/>
                    <a:gd name="T4" fmla="*/ 37 w 61"/>
                    <a:gd name="T5" fmla="*/ 0 h 67"/>
                    <a:gd name="T6" fmla="*/ 61 w 61"/>
                    <a:gd name="T7" fmla="*/ 17 h 67"/>
                    <a:gd name="T8" fmla="*/ 26 w 61"/>
                    <a:gd name="T9" fmla="*/ 67 h 67"/>
                  </a:gdLst>
                  <a:ahLst/>
                  <a:cxnLst>
                    <a:cxn ang="0">
                      <a:pos x="T0" y="T1"/>
                    </a:cxn>
                    <a:cxn ang="0">
                      <a:pos x="T2" y="T3"/>
                    </a:cxn>
                    <a:cxn ang="0">
                      <a:pos x="T4" y="T5"/>
                    </a:cxn>
                    <a:cxn ang="0">
                      <a:pos x="T6" y="T7"/>
                    </a:cxn>
                    <a:cxn ang="0">
                      <a:pos x="T8" y="T9"/>
                    </a:cxn>
                  </a:cxnLst>
                  <a:rect l="0" t="0" r="r" b="b"/>
                  <a:pathLst>
                    <a:path w="61" h="67">
                      <a:moveTo>
                        <a:pt x="26" y="67"/>
                      </a:moveTo>
                      <a:lnTo>
                        <a:pt x="0" y="48"/>
                      </a:lnTo>
                      <a:lnTo>
                        <a:pt x="37" y="0"/>
                      </a:lnTo>
                      <a:lnTo>
                        <a:pt x="61" y="17"/>
                      </a:lnTo>
                      <a:lnTo>
                        <a:pt x="2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51434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000000"/>
                    </a:solidFill>
                    <a:effectLst/>
                    <a:uLnTx/>
                    <a:uFillTx/>
                    <a:latin typeface="Open Sans"/>
                    <a:ea typeface="+mn-ea"/>
                    <a:cs typeface="+mn-cs"/>
                  </a:endParaRPr>
                </a:p>
              </p:txBody>
            </p:sp>
          </p:grpSp>
        </p:grpSp>
        <p:sp>
          <p:nvSpPr>
            <p:cNvPr id="6" name="Rectangle 5">
              <a:extLst>
                <a:ext uri="{FF2B5EF4-FFF2-40B4-BE49-F238E27FC236}">
                  <a16:creationId xmlns:a16="http://schemas.microsoft.com/office/drawing/2014/main" id="{3BFBFF1D-6A37-45C6-ACD9-C2169BB03779}"/>
                </a:ext>
              </a:extLst>
            </p:cNvPr>
            <p:cNvSpPr/>
            <p:nvPr/>
          </p:nvSpPr>
          <p:spPr>
            <a:xfrm>
              <a:off x="6953285" y="4801999"/>
              <a:ext cx="1476883" cy="81871"/>
            </a:xfrm>
            <a:prstGeom prst="rect">
              <a:avLst/>
            </a:prstGeom>
            <a:noFill/>
          </p:spPr>
          <p:txBody>
            <a:bodyPr>
              <a:spAutoFit/>
            </a:bodyPr>
            <a:lstStyle/>
            <a:p>
              <a:pPr marL="0" marR="0" lvl="0" indent="0" algn="ctr" defTabSz="514343" rtl="0" eaLnBrk="1" fontAlgn="auto" latinLnBrk="0" hangingPunct="1">
                <a:lnSpc>
                  <a:spcPct val="80000"/>
                </a:lnSpc>
                <a:spcBef>
                  <a:spcPts val="0"/>
                </a:spcBef>
                <a:spcAft>
                  <a:spcPts val="0"/>
                </a:spcAft>
                <a:buClrTx/>
                <a:buSzTx/>
                <a:buFontTx/>
                <a:buNone/>
                <a:tabLst/>
                <a:defRPr/>
              </a:pPr>
              <a:endParaRPr kumimoji="0" lang="en-US" sz="675" b="1" i="0" u="none" strike="noStrike" kern="0" cap="none" spc="0" normalizeH="0" baseline="0" noProof="0">
                <a:ln>
                  <a:noFill/>
                </a:ln>
                <a:solidFill>
                  <a:srgbClr val="000000"/>
                </a:solidFill>
                <a:effectLst/>
                <a:uLnTx/>
                <a:uFillTx/>
                <a:latin typeface="Open Sans" charset="0"/>
                <a:ea typeface="Open Sans" charset="0"/>
                <a:cs typeface="Open Sans" charset="0"/>
              </a:endParaRPr>
            </a:p>
          </p:txBody>
        </p:sp>
      </p:grpSp>
      <p:cxnSp>
        <p:nvCxnSpPr>
          <p:cNvPr id="55" name="Straight Connector 54">
            <a:extLst>
              <a:ext uri="{FF2B5EF4-FFF2-40B4-BE49-F238E27FC236}">
                <a16:creationId xmlns:a16="http://schemas.microsoft.com/office/drawing/2014/main" id="{F04A6D5B-C512-43F6-8853-D13870CA10B3}"/>
              </a:ext>
            </a:extLst>
          </p:cNvPr>
          <p:cNvCxnSpPr>
            <a:cxnSpLocks/>
            <a:stCxn id="7" idx="56"/>
          </p:cNvCxnSpPr>
          <p:nvPr userDrawn="1"/>
        </p:nvCxnSpPr>
        <p:spPr>
          <a:xfrm>
            <a:off x="5018706" y="6624736"/>
            <a:ext cx="183929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58A89B-C4A0-4BF6-A7C2-3F1B9632BFBB}"/>
              </a:ext>
            </a:extLst>
          </p:cNvPr>
          <p:cNvCxnSpPr>
            <a:cxnSpLocks/>
          </p:cNvCxnSpPr>
          <p:nvPr userDrawn="1"/>
        </p:nvCxnSpPr>
        <p:spPr>
          <a:xfrm flipV="1">
            <a:off x="3" y="6171978"/>
            <a:ext cx="4440497" cy="107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D8A7A6F7-5F58-448E-ABB3-AECDCAC6588E}"/>
              </a:ext>
            </a:extLst>
          </p:cNvPr>
          <p:cNvSpPr>
            <a:spLocks noGrp="1"/>
          </p:cNvSpPr>
          <p:nvPr>
            <p:ph type="body" sz="quarter" idx="10" hasCustomPrompt="1"/>
          </p:nvPr>
        </p:nvSpPr>
        <p:spPr>
          <a:xfrm>
            <a:off x="535785" y="1608667"/>
            <a:ext cx="3002161" cy="3009900"/>
          </a:xfrm>
          <a:prstGeom prst="rect">
            <a:avLst/>
          </a:prstGeom>
        </p:spPr>
        <p:txBody>
          <a:bodyPr/>
          <a:lstStyle>
            <a:lvl1pPr marL="0" indent="0">
              <a:buNone/>
              <a:defRPr sz="3713">
                <a:latin typeface="Open Sans" panose="020B0606030504020204" pitchFamily="34" charset="0"/>
              </a:defRPr>
            </a:lvl1pPr>
          </a:lstStyle>
          <a:p>
            <a:pPr lvl="0"/>
            <a:r>
              <a:rPr lang="en-US" sz="3713">
                <a:latin typeface="+mj-lt"/>
              </a:rPr>
              <a:t>Section Header</a:t>
            </a:r>
            <a:endParaRPr lang="en-US"/>
          </a:p>
        </p:txBody>
      </p:sp>
    </p:spTree>
    <p:extLst>
      <p:ext uri="{BB962C8B-B14F-4D97-AF65-F5344CB8AC3E}">
        <p14:creationId xmlns:p14="http://schemas.microsoft.com/office/powerpoint/2010/main" val="1955692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Blank, No Background Graphic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EFC2F98-5944-4C9B-A2C3-BF4DC0C7C30D}"/>
              </a:ext>
            </a:extLst>
          </p:cNvPr>
          <p:cNvGraphicFramePr>
            <a:graphicFrameLocks noChangeAspect="1"/>
          </p:cNvGraphicFramePr>
          <p:nvPr userDrawn="1">
            <p:custDataLst>
              <p:tags r:id="rId2"/>
            </p:custDataLst>
            <p:extLst>
              <p:ext uri="{D42A27DB-BD31-4B8C-83A1-F6EECF244321}">
                <p14:modId xmlns:p14="http://schemas.microsoft.com/office/powerpoint/2010/main" val="500782271"/>
              </p:ext>
            </p:extLst>
          </p:nvPr>
        </p:nvGraphicFramePr>
        <p:xfrm>
          <a:off x="894" y="2122"/>
          <a:ext cx="893" cy="2117"/>
        </p:xfrm>
        <a:graphic>
          <a:graphicData uri="http://schemas.openxmlformats.org/presentationml/2006/ole">
            <mc:AlternateContent xmlns:mc="http://schemas.openxmlformats.org/markup-compatibility/2006">
              <mc:Choice xmlns:v="urn:schemas-microsoft-com:vml" Requires="v">
                <p:oleObj spid="_x0000_s34824"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8EFC2F98-5944-4C9B-A2C3-BF4DC0C7C30D}"/>
                          </a:ext>
                        </a:extLst>
                      </p:cNvPr>
                      <p:cNvPicPr/>
                      <p:nvPr/>
                    </p:nvPicPr>
                    <p:blipFill>
                      <a:blip r:embed="rId5"/>
                      <a:stretch>
                        <a:fillRect/>
                      </a:stretch>
                    </p:blipFill>
                    <p:spPr>
                      <a:xfrm>
                        <a:off x="894" y="2122"/>
                        <a:ext cx="893" cy="2117"/>
                      </a:xfrm>
                      <a:prstGeom prst="rect">
                        <a:avLst/>
                      </a:prstGeom>
                    </p:spPr>
                  </p:pic>
                </p:oleObj>
              </mc:Fallback>
            </mc:AlternateContent>
          </a:graphicData>
        </a:graphic>
      </p:graphicFrame>
    </p:spTree>
    <p:extLst>
      <p:ext uri="{BB962C8B-B14F-4D97-AF65-F5344CB8AC3E}">
        <p14:creationId xmlns:p14="http://schemas.microsoft.com/office/powerpoint/2010/main" val="20123389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82FE7-EE96-4519-94E0-EEB522F45B0F}"/>
              </a:ext>
            </a:extLst>
          </p:cNvPr>
          <p:cNvSpPr>
            <a:spLocks noGrp="1"/>
          </p:cNvSpPr>
          <p:nvPr>
            <p:ph type="ctrTitle"/>
          </p:nvPr>
        </p:nvSpPr>
        <p:spPr>
          <a:xfrm>
            <a:off x="857250" y="1496487"/>
            <a:ext cx="5143500" cy="3183467"/>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DA9CBB0-8918-45F1-BA86-F170BE8524D6}"/>
              </a:ext>
            </a:extLst>
          </p:cNvPr>
          <p:cNvSpPr>
            <a:spLocks noGrp="1"/>
          </p:cNvSpPr>
          <p:nvPr>
            <p:ph type="subTitle" idx="1"/>
          </p:nvPr>
        </p:nvSpPr>
        <p:spPr>
          <a:xfrm>
            <a:off x="857250" y="4802718"/>
            <a:ext cx="5143500" cy="2207683"/>
          </a:xfrm>
        </p:spPr>
        <p:txBody>
          <a:bodyPr/>
          <a:lstStyle>
            <a:lvl1pPr marL="0" indent="0" algn="ctr">
              <a:buNone/>
              <a:defRPr sz="1350"/>
            </a:lvl1pPr>
            <a:lvl2pPr marL="257172" indent="0" algn="ctr">
              <a:buNone/>
              <a:defRPr sz="1125"/>
            </a:lvl2pPr>
            <a:lvl3pPr marL="514343" indent="0" algn="ctr">
              <a:buNone/>
              <a:defRPr sz="1013"/>
            </a:lvl3pPr>
            <a:lvl4pPr marL="771515" indent="0" algn="ctr">
              <a:buNone/>
              <a:defRPr sz="900"/>
            </a:lvl4pPr>
            <a:lvl5pPr marL="1028688" indent="0" algn="ctr">
              <a:buNone/>
              <a:defRPr sz="900"/>
            </a:lvl5pPr>
            <a:lvl6pPr marL="1285859" indent="0" algn="ctr">
              <a:buNone/>
              <a:defRPr sz="900"/>
            </a:lvl6pPr>
            <a:lvl7pPr marL="1543031" indent="0" algn="ctr">
              <a:buNone/>
              <a:defRPr sz="900"/>
            </a:lvl7pPr>
            <a:lvl8pPr marL="1800203" indent="0" algn="ctr">
              <a:buNone/>
              <a:defRPr sz="900"/>
            </a:lvl8pPr>
            <a:lvl9pPr marL="2057374"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9D446077-ACBE-4C2E-B070-88138AF0A5FE}"/>
              </a:ext>
            </a:extLst>
          </p:cNvPr>
          <p:cNvSpPr>
            <a:spLocks noGrp="1"/>
          </p:cNvSpPr>
          <p:nvPr>
            <p:ph type="dt" sz="half" idx="10"/>
          </p:nvPr>
        </p:nvSpPr>
        <p:spPr/>
        <p:txBody>
          <a:bodyPr/>
          <a:lstStyle>
            <a:lvl1pPr>
              <a:defRPr>
                <a:latin typeface="Open Sans" panose="020B0606030504020204" pitchFamily="34" charset="0"/>
              </a:defRPr>
            </a:lvl1pPr>
          </a:lstStyle>
          <a:p>
            <a:fld id="{3B96A0AA-44F5-46B2-BCB2-026803A9760E}" type="datetimeFigureOut">
              <a:rPr lang="en-US" smtClean="0"/>
              <a:pPr/>
              <a:t>8/3/2022</a:t>
            </a:fld>
            <a:endParaRPr lang="en-US"/>
          </a:p>
        </p:txBody>
      </p:sp>
      <p:sp>
        <p:nvSpPr>
          <p:cNvPr id="5" name="Footer Placeholder 4">
            <a:extLst>
              <a:ext uri="{FF2B5EF4-FFF2-40B4-BE49-F238E27FC236}">
                <a16:creationId xmlns:a16="http://schemas.microsoft.com/office/drawing/2014/main" id="{B94EBE5F-EF51-4045-8E87-4DB472CFE29A}"/>
              </a:ext>
            </a:extLst>
          </p:cNvPr>
          <p:cNvSpPr>
            <a:spLocks noGrp="1"/>
          </p:cNvSpPr>
          <p:nvPr>
            <p:ph type="ftr" sz="quarter" idx="11"/>
          </p:nvPr>
        </p:nvSpPr>
        <p:spPr/>
        <p:txBody>
          <a:bodyPr/>
          <a:lstStyle>
            <a:lvl1pPr>
              <a:defRPr>
                <a:latin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BCB03639-09A9-429A-8366-D5A65B33729A}"/>
              </a:ext>
            </a:extLst>
          </p:cNvPr>
          <p:cNvSpPr>
            <a:spLocks noGrp="1"/>
          </p:cNvSpPr>
          <p:nvPr>
            <p:ph type="sldNum" sz="quarter" idx="12"/>
          </p:nvPr>
        </p:nvSpPr>
        <p:spPr/>
        <p:txBody>
          <a:bodyPr/>
          <a:lstStyle/>
          <a:p>
            <a:fld id="{C167C698-F8F5-4E17-9357-FF572BA8C26D}" type="slidenum">
              <a:rPr lang="en-US" smtClean="0"/>
              <a:t>‹#›</a:t>
            </a:fld>
            <a:endParaRPr lang="en-US"/>
          </a:p>
        </p:txBody>
      </p:sp>
    </p:spTree>
    <p:extLst>
      <p:ext uri="{BB962C8B-B14F-4D97-AF65-F5344CB8AC3E}">
        <p14:creationId xmlns:p14="http://schemas.microsoft.com/office/powerpoint/2010/main" val="39276662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w/ Straplin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14043-B98C-46D8-B9E8-A76945A23171}"/>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0A8591-12E1-46DF-89C1-DFD6DB72AD4A}" type="slidenum">
              <a:rPr lang="en-US" smtClean="0"/>
              <a:t>‹#›</a:t>
            </a:fld>
            <a:endParaRPr lang="en-US"/>
          </a:p>
        </p:txBody>
      </p:sp>
      <p:sp>
        <p:nvSpPr>
          <p:cNvPr id="7" name="Text Placeholder 6">
            <a:extLst>
              <a:ext uri="{FF2B5EF4-FFF2-40B4-BE49-F238E27FC236}">
                <a16:creationId xmlns:a16="http://schemas.microsoft.com/office/drawing/2014/main" id="{1446A2E0-1B6D-43E0-BB43-D7A868028C1E}"/>
              </a:ext>
            </a:extLst>
          </p:cNvPr>
          <p:cNvSpPr>
            <a:spLocks noGrp="1"/>
          </p:cNvSpPr>
          <p:nvPr>
            <p:ph type="body" sz="quarter" idx="10" hasCustomPrompt="1"/>
          </p:nvPr>
        </p:nvSpPr>
        <p:spPr>
          <a:xfrm>
            <a:off x="669730" y="2772838"/>
            <a:ext cx="2113657" cy="684351"/>
          </a:xfrm>
          <a:prstGeom prst="rect">
            <a:avLst/>
          </a:prstGeom>
        </p:spPr>
        <p:txBody>
          <a:bodyPr/>
          <a:lstStyle>
            <a:lvl1pPr marL="0" marR="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lvl1pPr>
          </a:lstStyle>
          <a:p>
            <a:pPr marL="0" marR="0" lvl="0" indent="0" algn="l" defTabSz="514343" rtl="0" eaLnBrk="1" fontAlgn="base" latinLnBrk="0" hangingPunct="1">
              <a:lnSpc>
                <a:spcPct val="106000"/>
              </a:lnSpc>
              <a:spcBef>
                <a:spcPct val="80000"/>
              </a:spcBef>
              <a:spcAft>
                <a:spcPct val="0"/>
              </a:spcAft>
              <a:buClr>
                <a:schemeClr val="tx1"/>
              </a:buClr>
              <a:buSzPct val="80000"/>
              <a:buFont typeface="Wingdings" pitchFamily="2" charset="2"/>
              <a:buNone/>
              <a:tabLst/>
              <a:defRPr/>
            </a:pPr>
            <a:r>
              <a:rPr lang="en-US" sz="788" b="0" kern="0">
                <a:latin typeface="Open Sans" panose="020B0606030504020204" pitchFamily="34" charset="0"/>
                <a:ea typeface="Open Sans" panose="020B0606030504020204" pitchFamily="34" charset="0"/>
                <a:cs typeface="Open Sans" panose="020B0606030504020204" pitchFamily="34" charset="0"/>
              </a:rPr>
              <a:t>Title</a:t>
            </a:r>
          </a:p>
        </p:txBody>
      </p:sp>
      <p:sp>
        <p:nvSpPr>
          <p:cNvPr id="10" name="Text Placeholder 9">
            <a:extLst>
              <a:ext uri="{FF2B5EF4-FFF2-40B4-BE49-F238E27FC236}">
                <a16:creationId xmlns:a16="http://schemas.microsoft.com/office/drawing/2014/main" id="{7C684430-9EE5-4DB5-A7DE-D904ECF1D8C9}"/>
              </a:ext>
            </a:extLst>
          </p:cNvPr>
          <p:cNvSpPr>
            <a:spLocks noGrp="1"/>
          </p:cNvSpPr>
          <p:nvPr>
            <p:ph type="body" sz="quarter" idx="11" hasCustomPrompt="1"/>
          </p:nvPr>
        </p:nvSpPr>
        <p:spPr>
          <a:xfrm>
            <a:off x="725987" y="4091519"/>
            <a:ext cx="1993999" cy="683683"/>
          </a:xfrm>
          <a:prstGeom prst="rect">
            <a:avLst/>
          </a:prstGeom>
        </p:spPr>
        <p:txBody>
          <a:bodyPr/>
          <a:lstStyle>
            <a:lvl1pPr marL="0" indent="0">
              <a:buNone/>
              <a:defRPr/>
            </a:lvl1pPr>
          </a:lstStyle>
          <a:p>
            <a:pPr lvl="0"/>
            <a:r>
              <a:rPr lang="en-US"/>
              <a:t>Strapline</a:t>
            </a:r>
          </a:p>
        </p:txBody>
      </p:sp>
    </p:spTree>
    <p:extLst>
      <p:ext uri="{BB962C8B-B14F-4D97-AF65-F5344CB8AC3E}">
        <p14:creationId xmlns:p14="http://schemas.microsoft.com/office/powerpoint/2010/main" val="411840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image" Target="../media/image1.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theme" Target="../theme/theme10.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1.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0" Type="http://schemas.openxmlformats.org/officeDocument/2006/relationships/image" Target="../media/image1.pn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slideLayout" Target="../slideLayouts/slideLayout179.xml"/><Relationship Id="rId10" Type="http://schemas.openxmlformats.org/officeDocument/2006/relationships/slideLayout" Target="../slideLayouts/slideLayout174.xml"/><Relationship Id="rId19" Type="http://schemas.openxmlformats.org/officeDocument/2006/relationships/theme" Target="../theme/theme12.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image" Target="../media/image1.pn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19" Type="http://schemas.openxmlformats.org/officeDocument/2006/relationships/theme" Target="../theme/theme13.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image" Target="../media/image1.png"/><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10" Type="http://schemas.openxmlformats.org/officeDocument/2006/relationships/slideLayout" Target="../slideLayouts/slideLayout210.xml"/><Relationship Id="rId19" Type="http://schemas.openxmlformats.org/officeDocument/2006/relationships/theme" Target="../theme/theme14.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0" Type="http://schemas.openxmlformats.org/officeDocument/2006/relationships/image" Target="../media/image1.png"/><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10" Type="http://schemas.openxmlformats.org/officeDocument/2006/relationships/slideLayout" Target="../slideLayouts/slideLayout228.xml"/><Relationship Id="rId19" Type="http://schemas.openxmlformats.org/officeDocument/2006/relationships/theme" Target="../theme/theme15.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18" Type="http://schemas.openxmlformats.org/officeDocument/2006/relationships/slideLayout" Target="../slideLayouts/slideLayout25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slideLayout" Target="../slideLayouts/slideLayout253.xml"/><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image" Target="../media/image1.png"/><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slideLayout" Target="../slideLayouts/slideLayout251.xml"/><Relationship Id="rId10" Type="http://schemas.openxmlformats.org/officeDocument/2006/relationships/slideLayout" Target="../slideLayouts/slideLayout246.xml"/><Relationship Id="rId19" Type="http://schemas.openxmlformats.org/officeDocument/2006/relationships/theme" Target="../theme/theme1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theme" Target="../theme/theme17.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slideLayout" Target="../slideLayouts/slideLayout284.xml"/><Relationship Id="rId3" Type="http://schemas.openxmlformats.org/officeDocument/2006/relationships/slideLayout" Target="../slideLayouts/slideLayout269.xml"/><Relationship Id="rId21" Type="http://schemas.openxmlformats.org/officeDocument/2006/relationships/image" Target="../media/image1.png"/><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slideLayout" Target="../slideLayouts/slideLayout283.xml"/><Relationship Id="rId2" Type="http://schemas.openxmlformats.org/officeDocument/2006/relationships/slideLayout" Target="../slideLayouts/slideLayout268.xml"/><Relationship Id="rId16" Type="http://schemas.openxmlformats.org/officeDocument/2006/relationships/slideLayout" Target="../slideLayouts/slideLayout282.xml"/><Relationship Id="rId20" Type="http://schemas.openxmlformats.org/officeDocument/2006/relationships/theme" Target="../theme/theme1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slideLayout" Target="../slideLayouts/slideLayout281.xml"/><Relationship Id="rId10" Type="http://schemas.openxmlformats.org/officeDocument/2006/relationships/slideLayout" Target="../slideLayouts/slideLayout276.xml"/><Relationship Id="rId19" Type="http://schemas.openxmlformats.org/officeDocument/2006/relationships/slideLayout" Target="../slideLayouts/slideLayout285.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slideLayout" Target="../slideLayouts/slideLayout28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3" Type="http://schemas.openxmlformats.org/officeDocument/2006/relationships/slideLayout" Target="../slideLayouts/slideLayout288.xml"/><Relationship Id="rId21" Type="http://schemas.openxmlformats.org/officeDocument/2006/relationships/image" Target="../media/image1.png"/><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theme" Target="../theme/theme19.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1.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image" Target="../media/image1.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theme" Target="../theme/theme7.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image" Target="../media/image1.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theme" Target="../theme/theme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image" Target="../media/image1.pn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theme" Target="../theme/theme9.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19114FCB-B61B-4BC2-87DC-A1603AC11494}"/>
              </a:ext>
            </a:extLst>
          </p:cNvPr>
          <p:cNvPicPr>
            <a:picLocks/>
          </p:cNvPicPr>
          <p:nvPr userDrawn="1"/>
        </p:nvPicPr>
        <p:blipFill>
          <a:blip r:embed="rId11">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80351684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50E74EAE-EA41-4038-AD40-EE765E24B29D}"/>
              </a:ext>
            </a:extLst>
          </p:cNvPr>
          <p:cNvPicPr>
            <a:picLocks/>
          </p:cNvPicPr>
          <p:nvPr userDrawn="1"/>
        </p:nvPicPr>
        <p:blipFill>
          <a:blip r:embed="rId20">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22641901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2" r:id="rId13"/>
    <p:sldLayoutId id="2147483863" r:id="rId14"/>
    <p:sldLayoutId id="2147483864" r:id="rId15"/>
    <p:sldLayoutId id="2147483865" r:id="rId16"/>
    <p:sldLayoutId id="2147483866" r:id="rId17"/>
    <p:sldLayoutId id="2147483867"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03BAFB9C-64F6-40BB-B85B-5162974567A8}"/>
              </a:ext>
            </a:extLst>
          </p:cNvPr>
          <p:cNvPicPr>
            <a:picLocks noChangeAspect="1"/>
          </p:cNvPicPr>
          <p:nvPr userDrawn="1"/>
        </p:nvPicPr>
        <p:blipFill>
          <a:blip r:embed="rId14">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2" name="CaseCode"/>
          <p:cNvSpPr txBox="1"/>
          <p:nvPr/>
        </p:nvSpPr>
        <p:spPr>
          <a:xfrm>
            <a:off x="685801"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68"/>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spTree>
    <p:extLst>
      <p:ext uri="{BB962C8B-B14F-4D97-AF65-F5344CB8AC3E}">
        <p14:creationId xmlns:p14="http://schemas.microsoft.com/office/powerpoint/2010/main" val="1234656806"/>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5" algn="l" rtl="0" eaLnBrk="1" fontAlgn="base" hangingPunct="1">
        <a:lnSpc>
          <a:spcPct val="106000"/>
        </a:lnSpc>
        <a:spcBef>
          <a:spcPct val="0"/>
        </a:spcBef>
        <a:spcAft>
          <a:spcPct val="0"/>
        </a:spcAft>
        <a:defRPr sz="900" b="1">
          <a:solidFill>
            <a:schemeClr val="tx1"/>
          </a:solidFill>
          <a:latin typeface="Arial" charset="0"/>
        </a:defRPr>
      </a:lvl8pPr>
      <a:lvl9pPr marL="1028700"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1"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6" indent="-69652"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20"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4"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6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3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41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03BAFB9C-64F6-40BB-B85B-5162974567A8}"/>
              </a:ext>
            </a:extLst>
          </p:cNvPr>
          <p:cNvPicPr>
            <a:picLocks noChangeAspect="1"/>
          </p:cNvPicPr>
          <p:nvPr userDrawn="1"/>
        </p:nvPicPr>
        <p:blipFill>
          <a:blip r:embed="rId20">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2" name="CaseCode"/>
          <p:cNvSpPr txBox="1"/>
          <p:nvPr/>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graphicFrame>
        <p:nvGraphicFramePr>
          <p:cNvPr id="5" name="Draft Stamp">
            <a:extLst>
              <a:ext uri="{FF2B5EF4-FFF2-40B4-BE49-F238E27FC236}">
                <a16:creationId xmlns:a16="http://schemas.microsoft.com/office/drawing/2014/main" id="{CA92DE21-ED22-4212-B746-B050B092A99F}"/>
              </a:ext>
            </a:extLst>
          </p:cNvPr>
          <p:cNvGraphicFramePr>
            <a:graphicFrameLocks noGrp="1"/>
          </p:cNvGraphicFramePr>
          <p:nvPr userDrawn="1">
            <p:extLst>
              <p:ext uri="{D42A27DB-BD31-4B8C-83A1-F6EECF244321}">
                <p14:modId xmlns:p14="http://schemas.microsoft.com/office/powerpoint/2010/main" val="3048846047"/>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236052324"/>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2687997702"/>
                  </a:ext>
                </a:extLst>
              </a:tr>
            </a:tbl>
          </a:graphicData>
        </a:graphic>
      </p:graphicFrame>
    </p:spTree>
    <p:extLst>
      <p:ext uri="{BB962C8B-B14F-4D97-AF65-F5344CB8AC3E}">
        <p14:creationId xmlns:p14="http://schemas.microsoft.com/office/powerpoint/2010/main" val="347218543"/>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7" r:id="rId13"/>
    <p:sldLayoutId id="2147483898" r:id="rId14"/>
    <p:sldLayoutId id="2147483899" r:id="rId15"/>
    <p:sldLayoutId id="2147483900" r:id="rId16"/>
    <p:sldLayoutId id="2147483901" r:id="rId17"/>
    <p:sldLayoutId id="2147483902"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5" algn="l" rtl="0" eaLnBrk="1" fontAlgn="base" hangingPunct="1">
        <a:lnSpc>
          <a:spcPct val="106000"/>
        </a:lnSpc>
        <a:spcBef>
          <a:spcPct val="0"/>
        </a:spcBef>
        <a:spcAft>
          <a:spcPct val="0"/>
        </a:spcAft>
        <a:defRPr sz="900" b="1">
          <a:solidFill>
            <a:schemeClr val="tx1"/>
          </a:solidFill>
          <a:latin typeface="Arial" charset="0"/>
        </a:defRPr>
      </a:lvl8pPr>
      <a:lvl9pPr marL="1028700"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1"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6" indent="-69652"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20"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4"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6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3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41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03BAFB9C-64F6-40BB-B85B-5162974567A8}"/>
              </a:ext>
            </a:extLst>
          </p:cNvPr>
          <p:cNvPicPr>
            <a:picLocks noChangeAspect="1"/>
          </p:cNvPicPr>
          <p:nvPr userDrawn="1"/>
        </p:nvPicPr>
        <p:blipFill>
          <a:blip r:embed="rId20">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2" name="CaseCode"/>
          <p:cNvSpPr txBox="1"/>
          <p:nvPr/>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graphicFrame>
        <p:nvGraphicFramePr>
          <p:cNvPr id="5" name="Draft Stamp">
            <a:extLst>
              <a:ext uri="{FF2B5EF4-FFF2-40B4-BE49-F238E27FC236}">
                <a16:creationId xmlns:a16="http://schemas.microsoft.com/office/drawing/2014/main" id="{CA92DE21-ED22-4212-B746-B050B092A99F}"/>
              </a:ext>
            </a:extLst>
          </p:cNvPr>
          <p:cNvGraphicFramePr>
            <a:graphicFrameLocks noGrp="1"/>
          </p:cNvGraphicFramePr>
          <p:nvPr userDrawn="1">
            <p:extLst>
              <p:ext uri="{D42A27DB-BD31-4B8C-83A1-F6EECF244321}">
                <p14:modId xmlns:p14="http://schemas.microsoft.com/office/powerpoint/2010/main" val="3197346672"/>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236052324"/>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2687997702"/>
                  </a:ext>
                </a:extLst>
              </a:tr>
            </a:tbl>
          </a:graphicData>
        </a:graphic>
      </p:graphicFrame>
    </p:spTree>
    <p:extLst>
      <p:ext uri="{BB962C8B-B14F-4D97-AF65-F5344CB8AC3E}">
        <p14:creationId xmlns:p14="http://schemas.microsoft.com/office/powerpoint/2010/main" val="2236857949"/>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7" r:id="rId13"/>
    <p:sldLayoutId id="2147483918" r:id="rId14"/>
    <p:sldLayoutId id="2147483919" r:id="rId15"/>
    <p:sldLayoutId id="2147483920" r:id="rId16"/>
    <p:sldLayoutId id="2147483921" r:id="rId17"/>
    <p:sldLayoutId id="2147483922"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5" algn="l" rtl="0" eaLnBrk="1" fontAlgn="base" hangingPunct="1">
        <a:lnSpc>
          <a:spcPct val="106000"/>
        </a:lnSpc>
        <a:spcBef>
          <a:spcPct val="0"/>
        </a:spcBef>
        <a:spcAft>
          <a:spcPct val="0"/>
        </a:spcAft>
        <a:defRPr sz="900" b="1">
          <a:solidFill>
            <a:schemeClr val="tx1"/>
          </a:solidFill>
          <a:latin typeface="Arial" charset="0"/>
        </a:defRPr>
      </a:lvl8pPr>
      <a:lvl9pPr marL="1028700"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1"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6" indent="-69652"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20"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4"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6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3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41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03BAFB9C-64F6-40BB-B85B-5162974567A8}"/>
              </a:ext>
            </a:extLst>
          </p:cNvPr>
          <p:cNvPicPr>
            <a:picLocks noChangeAspect="1"/>
          </p:cNvPicPr>
          <p:nvPr userDrawn="1"/>
        </p:nvPicPr>
        <p:blipFill>
          <a:blip r:embed="rId20">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2" name="CaseCode"/>
          <p:cNvSpPr txBox="1"/>
          <p:nvPr/>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graphicFrame>
        <p:nvGraphicFramePr>
          <p:cNvPr id="5" name="Draft Stamp">
            <a:extLst>
              <a:ext uri="{FF2B5EF4-FFF2-40B4-BE49-F238E27FC236}">
                <a16:creationId xmlns:a16="http://schemas.microsoft.com/office/drawing/2014/main" id="{CA92DE21-ED22-4212-B746-B050B092A99F}"/>
              </a:ext>
            </a:extLst>
          </p:cNvPr>
          <p:cNvGraphicFramePr>
            <a:graphicFrameLocks noGrp="1"/>
          </p:cNvGraphicFramePr>
          <p:nvPr userDrawn="1">
            <p:extLst>
              <p:ext uri="{D42A27DB-BD31-4B8C-83A1-F6EECF244321}">
                <p14:modId xmlns:p14="http://schemas.microsoft.com/office/powerpoint/2010/main" val="829923383"/>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236052324"/>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2687997702"/>
                  </a:ext>
                </a:extLst>
              </a:tr>
            </a:tbl>
          </a:graphicData>
        </a:graphic>
      </p:graphicFrame>
    </p:spTree>
    <p:extLst>
      <p:ext uri="{BB962C8B-B14F-4D97-AF65-F5344CB8AC3E}">
        <p14:creationId xmlns:p14="http://schemas.microsoft.com/office/powerpoint/2010/main" val="103984088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7" r:id="rId13"/>
    <p:sldLayoutId id="2147483938" r:id="rId14"/>
    <p:sldLayoutId id="2147483939" r:id="rId15"/>
    <p:sldLayoutId id="2147483940" r:id="rId16"/>
    <p:sldLayoutId id="2147483941" r:id="rId17"/>
    <p:sldLayoutId id="2147483942"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5" algn="l" rtl="0" eaLnBrk="1" fontAlgn="base" hangingPunct="1">
        <a:lnSpc>
          <a:spcPct val="106000"/>
        </a:lnSpc>
        <a:spcBef>
          <a:spcPct val="0"/>
        </a:spcBef>
        <a:spcAft>
          <a:spcPct val="0"/>
        </a:spcAft>
        <a:defRPr sz="900" b="1">
          <a:solidFill>
            <a:schemeClr val="tx1"/>
          </a:solidFill>
          <a:latin typeface="Arial" charset="0"/>
        </a:defRPr>
      </a:lvl8pPr>
      <a:lvl9pPr marL="1028700"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1"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6" indent="-69652"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20"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4"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6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3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41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03BAFB9C-64F6-40BB-B85B-5162974567A8}"/>
              </a:ext>
            </a:extLst>
          </p:cNvPr>
          <p:cNvPicPr>
            <a:picLocks noChangeAspect="1"/>
          </p:cNvPicPr>
          <p:nvPr userDrawn="1"/>
        </p:nvPicPr>
        <p:blipFill>
          <a:blip r:embed="rId20">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2" name="CaseCode"/>
          <p:cNvSpPr txBox="1"/>
          <p:nvPr/>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graphicFrame>
        <p:nvGraphicFramePr>
          <p:cNvPr id="5" name="Draft Stamp">
            <a:extLst>
              <a:ext uri="{FF2B5EF4-FFF2-40B4-BE49-F238E27FC236}">
                <a16:creationId xmlns:a16="http://schemas.microsoft.com/office/drawing/2014/main" id="{CA92DE21-ED22-4212-B746-B050B092A99F}"/>
              </a:ext>
            </a:extLst>
          </p:cNvPr>
          <p:cNvGraphicFramePr>
            <a:graphicFrameLocks noGrp="1"/>
          </p:cNvGraphicFramePr>
          <p:nvPr userDrawn="1">
            <p:extLst>
              <p:ext uri="{D42A27DB-BD31-4B8C-83A1-F6EECF244321}">
                <p14:modId xmlns:p14="http://schemas.microsoft.com/office/powerpoint/2010/main" val="2634674148"/>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236052324"/>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2687997702"/>
                  </a:ext>
                </a:extLst>
              </a:tr>
            </a:tbl>
          </a:graphicData>
        </a:graphic>
      </p:graphicFrame>
    </p:spTree>
    <p:extLst>
      <p:ext uri="{BB962C8B-B14F-4D97-AF65-F5344CB8AC3E}">
        <p14:creationId xmlns:p14="http://schemas.microsoft.com/office/powerpoint/2010/main" val="398017915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7" r:id="rId13"/>
    <p:sldLayoutId id="2147483958" r:id="rId14"/>
    <p:sldLayoutId id="2147483959" r:id="rId15"/>
    <p:sldLayoutId id="2147483960" r:id="rId16"/>
    <p:sldLayoutId id="2147483961" r:id="rId17"/>
    <p:sldLayoutId id="2147483962"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5" algn="l" rtl="0" eaLnBrk="1" fontAlgn="base" hangingPunct="1">
        <a:lnSpc>
          <a:spcPct val="106000"/>
        </a:lnSpc>
        <a:spcBef>
          <a:spcPct val="0"/>
        </a:spcBef>
        <a:spcAft>
          <a:spcPct val="0"/>
        </a:spcAft>
        <a:defRPr sz="900" b="1">
          <a:solidFill>
            <a:schemeClr val="tx1"/>
          </a:solidFill>
          <a:latin typeface="Arial" charset="0"/>
        </a:defRPr>
      </a:lvl8pPr>
      <a:lvl9pPr marL="1028700"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1"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6" indent="-69652"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20"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4"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6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3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41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F1A9D29F-847D-4DBE-90CE-2FA107348C8C}"/>
              </a:ext>
            </a:extLst>
          </p:cNvPr>
          <p:cNvPicPr>
            <a:picLocks/>
          </p:cNvPicPr>
          <p:nvPr userDrawn="1"/>
        </p:nvPicPr>
        <p:blipFill>
          <a:blip r:embed="rId20">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3815044878"/>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6" r:id="rId12"/>
    <p:sldLayoutId id="2147483977" r:id="rId13"/>
    <p:sldLayoutId id="2147483978" r:id="rId14"/>
    <p:sldLayoutId id="2147483979" r:id="rId15"/>
    <p:sldLayoutId id="2147483980" r:id="rId16"/>
    <p:sldLayoutId id="2147483981" r:id="rId17"/>
    <p:sldLayoutId id="2147483982"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03BAFB9C-64F6-40BB-B85B-5162974567A8}"/>
              </a:ext>
            </a:extLst>
          </p:cNvPr>
          <p:cNvPicPr>
            <a:picLocks noChangeAspect="1"/>
          </p:cNvPicPr>
          <p:nvPr userDrawn="1"/>
        </p:nvPicPr>
        <p:blipFill>
          <a:blip r:embed="rId14">
            <a:alphaModFix/>
            <a:extLst>
              <a:ext uri="{28A0092B-C50C-407E-A947-70E740481C1C}">
                <a14:useLocalDpi xmlns:a14="http://schemas.microsoft.com/office/drawing/2010/main" val="0"/>
              </a:ext>
            </a:extLst>
          </a:blip>
          <a:stretch>
            <a:fillRect/>
          </a:stretch>
        </p:blipFill>
        <p:spPr>
          <a:xfrm>
            <a:off x="6352331" y="204664"/>
            <a:ext cx="426314" cy="974873"/>
          </a:xfrm>
          <a:prstGeom prst="rect">
            <a:avLst/>
          </a:prstGeom>
        </p:spPr>
      </p:pic>
      <p:sp>
        <p:nvSpPr>
          <p:cNvPr id="2" name="CaseCode"/>
          <p:cNvSpPr txBox="1"/>
          <p:nvPr/>
        </p:nvSpPr>
        <p:spPr>
          <a:xfrm>
            <a:off x="685800" y="8642273"/>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66"/>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graphicFrame>
        <p:nvGraphicFramePr>
          <p:cNvPr id="3" name="Draft Stamp">
            <a:extLst>
              <a:ext uri="{FF2B5EF4-FFF2-40B4-BE49-F238E27FC236}">
                <a16:creationId xmlns:a16="http://schemas.microsoft.com/office/drawing/2014/main" id="{A9FDA599-51EF-474A-8C0C-91AD830AF9EB}"/>
              </a:ext>
            </a:extLst>
          </p:cNvPr>
          <p:cNvGraphicFramePr>
            <a:graphicFrameLocks noGrp="1"/>
          </p:cNvGraphicFramePr>
          <p:nvPr userDrawn="1">
            <p:extLst>
              <p:ext uri="{D42A27DB-BD31-4B8C-83A1-F6EECF244321}">
                <p14:modId xmlns:p14="http://schemas.microsoft.com/office/powerpoint/2010/main" val="3339005744"/>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236052324"/>
                    </a:ext>
                  </a:extLst>
                </a:gridCol>
              </a:tblGrid>
              <a:tr h="643467">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2687997702"/>
                  </a:ext>
                </a:extLst>
              </a:tr>
            </a:tbl>
          </a:graphicData>
        </a:graphic>
      </p:graphicFrame>
    </p:spTree>
    <p:extLst>
      <p:ext uri="{BB962C8B-B14F-4D97-AF65-F5344CB8AC3E}">
        <p14:creationId xmlns:p14="http://schemas.microsoft.com/office/powerpoint/2010/main" val="220877843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5" algn="l" rtl="0" eaLnBrk="1" fontAlgn="base" hangingPunct="1">
        <a:lnSpc>
          <a:spcPct val="106000"/>
        </a:lnSpc>
        <a:spcBef>
          <a:spcPct val="0"/>
        </a:spcBef>
        <a:spcAft>
          <a:spcPct val="0"/>
        </a:spcAft>
        <a:defRPr sz="900" b="1">
          <a:solidFill>
            <a:schemeClr val="tx1"/>
          </a:solidFill>
          <a:latin typeface="Arial" charset="0"/>
        </a:defRPr>
      </a:lvl6pPr>
      <a:lvl7pPr marL="514350" algn="l" rtl="0" eaLnBrk="1" fontAlgn="base" hangingPunct="1">
        <a:lnSpc>
          <a:spcPct val="106000"/>
        </a:lnSpc>
        <a:spcBef>
          <a:spcPct val="0"/>
        </a:spcBef>
        <a:spcAft>
          <a:spcPct val="0"/>
        </a:spcAft>
        <a:defRPr sz="900" b="1">
          <a:solidFill>
            <a:schemeClr val="tx1"/>
          </a:solidFill>
          <a:latin typeface="Arial" charset="0"/>
        </a:defRPr>
      </a:lvl7pPr>
      <a:lvl8pPr marL="771525" algn="l" rtl="0" eaLnBrk="1" fontAlgn="base" hangingPunct="1">
        <a:lnSpc>
          <a:spcPct val="106000"/>
        </a:lnSpc>
        <a:spcBef>
          <a:spcPct val="0"/>
        </a:spcBef>
        <a:spcAft>
          <a:spcPct val="0"/>
        </a:spcAft>
        <a:defRPr sz="900" b="1">
          <a:solidFill>
            <a:schemeClr val="tx1"/>
          </a:solidFill>
          <a:latin typeface="Arial" charset="0"/>
        </a:defRPr>
      </a:lvl8pPr>
      <a:lvl9pPr marL="1028700"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1"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6" indent="-69652"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20"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4"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6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39"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41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18" name="Picture 17" descr="Logo&#10;&#10;Description automatically generated">
            <a:extLst>
              <a:ext uri="{FF2B5EF4-FFF2-40B4-BE49-F238E27FC236}">
                <a16:creationId xmlns:a16="http://schemas.microsoft.com/office/drawing/2014/main" id="{8F8BF543-86DF-4CC9-A218-CFC5E060B6AA}"/>
              </a:ext>
            </a:extLst>
          </p:cNvPr>
          <p:cNvPicPr>
            <a:picLocks/>
          </p:cNvPicPr>
          <p:nvPr userDrawn="1"/>
        </p:nvPicPr>
        <p:blipFill>
          <a:blip r:embed="rId21">
            <a:alphaModFix/>
            <a:extLst>
              <a:ext uri="{28A0092B-C50C-407E-A947-70E740481C1C}">
                <a14:useLocalDpi xmlns:a14="http://schemas.microsoft.com/office/drawing/2010/main" val="0"/>
              </a:ext>
            </a:extLst>
          </a:blip>
          <a:stretch>
            <a:fillRect/>
          </a:stretch>
        </p:blipFill>
        <p:spPr>
          <a:xfrm>
            <a:off x="5838231" y="248446"/>
            <a:ext cx="731520" cy="731520"/>
          </a:xfrm>
          <a:prstGeom prst="rect">
            <a:avLst/>
          </a:prstGeom>
        </p:spPr>
      </p:pic>
      <p:graphicFrame>
        <p:nvGraphicFramePr>
          <p:cNvPr id="19" name="Draft Stamp">
            <a:extLst>
              <a:ext uri="{FF2B5EF4-FFF2-40B4-BE49-F238E27FC236}">
                <a16:creationId xmlns:a16="http://schemas.microsoft.com/office/drawing/2014/main" id="{4B6F69B9-496E-4BB5-A67B-BFE80AFD27A2}"/>
              </a:ext>
            </a:extLst>
          </p:cNvPr>
          <p:cNvGraphicFramePr>
            <a:graphicFrameLocks noGrp="1"/>
          </p:cNvGraphicFramePr>
          <p:nvPr userDrawn="1">
            <p:extLst>
              <p:ext uri="{D42A27DB-BD31-4B8C-83A1-F6EECF244321}">
                <p14:modId xmlns:p14="http://schemas.microsoft.com/office/powerpoint/2010/main" val="878076861"/>
              </p:ext>
            </p:extLst>
          </p:nvPr>
        </p:nvGraphicFramePr>
        <p:xfrm>
          <a:off x="5450774" y="5717"/>
          <a:ext cx="1407226" cy="585299"/>
        </p:xfrm>
        <a:graphic>
          <a:graphicData uri="http://schemas.openxmlformats.org/drawingml/2006/table">
            <a:tbl>
              <a:tblPr firstRow="1" bandRow="1">
                <a:tableStyleId>{5C22544A-7EE6-4342-B048-85BDC9FD1C3A}</a:tableStyleId>
              </a:tblPr>
              <a:tblGrid>
                <a:gridCol w="1407226">
                  <a:extLst>
                    <a:ext uri="{9D8B030D-6E8A-4147-A177-3AD203B41FA5}">
                      <a16:colId xmlns:a16="http://schemas.microsoft.com/office/drawing/2014/main" val="1236052324"/>
                    </a:ext>
                  </a:extLst>
                </a:gridCol>
              </a:tblGrid>
              <a:tr h="585299">
                <a:tc>
                  <a:txBody>
                    <a:bodyPr/>
                    <a:lstStyle/>
                    <a:p>
                      <a:r>
                        <a:rPr lang="en-US" sz="24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2687997702"/>
                  </a:ext>
                </a:extLst>
              </a:tr>
            </a:tbl>
          </a:graphicData>
        </a:graphic>
      </p:graphicFrame>
    </p:spTree>
    <p:extLst>
      <p:ext uri="{BB962C8B-B14F-4D97-AF65-F5344CB8AC3E}">
        <p14:creationId xmlns:p14="http://schemas.microsoft.com/office/powerpoint/2010/main" val="2440648899"/>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1" r:id="rId12"/>
    <p:sldLayoutId id="2147484012" r:id="rId13"/>
    <p:sldLayoutId id="2147484013" r:id="rId14"/>
    <p:sldLayoutId id="2147484014" r:id="rId15"/>
    <p:sldLayoutId id="2147484015" r:id="rId16"/>
    <p:sldLayoutId id="2147484016" r:id="rId17"/>
    <p:sldLayoutId id="2147484017" r:id="rId18"/>
    <p:sldLayoutId id="2147484018" r:id="rId19"/>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374A94FD-DCDA-4A07-B3B8-5173C7BAACD2}"/>
              </a:ext>
            </a:extLst>
          </p:cNvPr>
          <p:cNvPicPr>
            <a:picLocks/>
          </p:cNvPicPr>
          <p:nvPr userDrawn="1"/>
        </p:nvPicPr>
        <p:blipFill>
          <a:blip r:embed="rId21">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2848757652"/>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6A697CD7-8FC6-40D7-A8BC-8F09BDA1B4C1}"/>
              </a:ext>
            </a:extLst>
          </p:cNvPr>
          <p:cNvPicPr>
            <a:picLocks/>
          </p:cNvPicPr>
          <p:nvPr userDrawn="1"/>
        </p:nvPicPr>
        <p:blipFill>
          <a:blip r:embed="rId20">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35095781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 id="2147483690" r:id="rId14"/>
    <p:sldLayoutId id="2147483691" r:id="rId15"/>
    <p:sldLayoutId id="2147483692" r:id="rId16"/>
    <p:sldLayoutId id="2147483693" r:id="rId17"/>
    <p:sldLayoutId id="2147483694"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13" descr="Logo&#10;&#10;Description automatically generated">
            <a:extLst>
              <a:ext uri="{FF2B5EF4-FFF2-40B4-BE49-F238E27FC236}">
                <a16:creationId xmlns:a16="http://schemas.microsoft.com/office/drawing/2014/main" id="{03BAFB9C-64F6-40BB-B85B-5162974567A8}"/>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352331" y="204668"/>
            <a:ext cx="426314" cy="974873"/>
          </a:xfrm>
          <a:prstGeom prst="rect">
            <a:avLst/>
          </a:prstGeom>
        </p:spPr>
      </p:pic>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graphicFrame>
        <p:nvGraphicFramePr>
          <p:cNvPr id="5" name="Draft Stamp">
            <a:extLst>
              <a:ext uri="{FF2B5EF4-FFF2-40B4-BE49-F238E27FC236}">
                <a16:creationId xmlns:a16="http://schemas.microsoft.com/office/drawing/2014/main" id="{B238FBDC-402D-4AF5-9DEE-4E087F11A025}"/>
              </a:ext>
            </a:extLst>
          </p:cNvPr>
          <p:cNvGraphicFramePr>
            <a:graphicFrameLocks noGrp="1"/>
          </p:cNvGraphicFramePr>
          <p:nvPr userDrawn="1">
            <p:extLst>
              <p:ext uri="{D42A27DB-BD31-4B8C-83A1-F6EECF244321}">
                <p14:modId xmlns:p14="http://schemas.microsoft.com/office/powerpoint/2010/main" val="844537157"/>
              </p:ext>
            </p:extLst>
          </p:nvPr>
        </p:nvGraphicFramePr>
        <p:xfrm>
          <a:off x="6218634" y="8466"/>
          <a:ext cx="639366" cy="1463040"/>
        </p:xfrm>
        <a:graphic>
          <a:graphicData uri="http://schemas.openxmlformats.org/drawingml/2006/table">
            <a:tbl>
              <a:tblPr firstRow="1" bandRow="1">
                <a:tableStyleId>{5C22544A-7EE6-4342-B048-85BDC9FD1C3A}</a:tableStyleId>
              </a:tblPr>
              <a:tblGrid>
                <a:gridCol w="639366">
                  <a:extLst>
                    <a:ext uri="{9D8B030D-6E8A-4147-A177-3AD203B41FA5}">
                      <a16:colId xmlns:a16="http://schemas.microsoft.com/office/drawing/2014/main" val="1236052324"/>
                    </a:ext>
                  </a:extLst>
                </a:gridCol>
              </a:tblGrid>
              <a:tr h="1463040">
                <a:tc>
                  <a:txBody>
                    <a:bodyPr/>
                    <a:lstStyle/>
                    <a:p>
                      <a:r>
                        <a:rPr lang="en-US" sz="3200" b="1">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2687997702"/>
                  </a:ext>
                </a:extLst>
              </a:tr>
            </a:tbl>
          </a:graphicData>
        </a:graphic>
      </p:graphicFrame>
    </p:spTree>
    <p:extLst>
      <p:ext uri="{BB962C8B-B14F-4D97-AF65-F5344CB8AC3E}">
        <p14:creationId xmlns:p14="http://schemas.microsoft.com/office/powerpoint/2010/main" val="2139734704"/>
      </p:ext>
    </p:extLst>
  </p:cSld>
  <p:clrMap bg1="lt1" tx1="dk1" bg2="lt2" tx2="dk2" accent1="accent1" accent2="accent2" accent3="accent3" accent4="accent4" accent5="accent5" accent6="accent6" hlink="hlink" folHlink="folHlink"/>
  <p:sldLayoutIdLst>
    <p:sldLayoutId id="2147484054" r:id="rId1"/>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4D2F9A62-A264-452C-9F3E-B223EC1C27E0}"/>
              </a:ext>
            </a:extLst>
          </p:cNvPr>
          <p:cNvPicPr>
            <a:picLocks/>
          </p:cNvPicPr>
          <p:nvPr userDrawn="1"/>
        </p:nvPicPr>
        <p:blipFill>
          <a:blip r:embed="rId19">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22845489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20" r:id="rId11"/>
    <p:sldLayoutId id="2147483721" r:id="rId12"/>
    <p:sldLayoutId id="2147483722" r:id="rId13"/>
    <p:sldLayoutId id="2147483723" r:id="rId14"/>
    <p:sldLayoutId id="2147483724" r:id="rId15"/>
    <p:sldLayoutId id="2147483725" r:id="rId16"/>
    <p:sldLayoutId id="2147483726" r:id="rId17"/>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67EA28F9-8372-4810-85BB-6412AD1D40B3}"/>
              </a:ext>
            </a:extLst>
          </p:cNvPr>
          <p:cNvPicPr>
            <a:picLocks/>
          </p:cNvPicPr>
          <p:nvPr userDrawn="1"/>
        </p:nvPicPr>
        <p:blipFill>
          <a:blip r:embed="rId19">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158982191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60" r:id="rId11"/>
    <p:sldLayoutId id="2147483762" r:id="rId12"/>
    <p:sldLayoutId id="2147483763" r:id="rId13"/>
    <p:sldLayoutId id="2147483764" r:id="rId14"/>
    <p:sldLayoutId id="2147483765" r:id="rId15"/>
    <p:sldLayoutId id="2147483766" r:id="rId16"/>
    <p:sldLayoutId id="2147483767" r:id="rId17"/>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9B5F70F5-098F-4449-8BD4-308C431744DA}"/>
              </a:ext>
            </a:extLst>
          </p:cNvPr>
          <p:cNvPicPr>
            <a:picLocks/>
          </p:cNvPicPr>
          <p:nvPr userDrawn="1"/>
        </p:nvPicPr>
        <p:blipFill>
          <a:blip r:embed="rId20">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2036344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2" r:id="rId13"/>
    <p:sldLayoutId id="2147483783" r:id="rId14"/>
    <p:sldLayoutId id="2147483784" r:id="rId15"/>
    <p:sldLayoutId id="2147483785" r:id="rId16"/>
    <p:sldLayoutId id="2147483786" r:id="rId17"/>
    <p:sldLayoutId id="2147483787"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04523B11-E83A-4782-AFB6-9B043AD494CD}"/>
              </a:ext>
            </a:extLst>
          </p:cNvPr>
          <p:cNvPicPr>
            <a:picLocks/>
          </p:cNvPicPr>
          <p:nvPr userDrawn="1"/>
        </p:nvPicPr>
        <p:blipFill>
          <a:blip r:embed="rId20">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301005749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2" r:id="rId13"/>
    <p:sldLayoutId id="2147483803" r:id="rId14"/>
    <p:sldLayoutId id="2147483804" r:id="rId15"/>
    <p:sldLayoutId id="2147483805" r:id="rId16"/>
    <p:sldLayoutId id="2147483806" r:id="rId17"/>
    <p:sldLayoutId id="2147483807"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DA981403-B58E-45DF-B285-E78FE2E0F00A}"/>
              </a:ext>
            </a:extLst>
          </p:cNvPr>
          <p:cNvPicPr>
            <a:picLocks/>
          </p:cNvPicPr>
          <p:nvPr userDrawn="1"/>
        </p:nvPicPr>
        <p:blipFill>
          <a:blip r:embed="rId20">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270369190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2" r:id="rId13"/>
    <p:sldLayoutId id="2147483823" r:id="rId14"/>
    <p:sldLayoutId id="2147483824" r:id="rId15"/>
    <p:sldLayoutId id="2147483825" r:id="rId16"/>
    <p:sldLayoutId id="2147483826" r:id="rId17"/>
    <p:sldLayoutId id="2147483827"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CaseCode"/>
          <p:cNvSpPr txBox="1"/>
          <p:nvPr/>
        </p:nvSpPr>
        <p:spPr>
          <a:xfrm>
            <a:off x="685803" y="8642275"/>
            <a:ext cx="2043113" cy="164148"/>
          </a:xfrm>
          <a:prstGeom prst="rect">
            <a:avLst/>
          </a:prstGeom>
          <a:noFill/>
        </p:spPr>
        <p:txBody>
          <a:bodyPr vert="horz" wrap="square" lIns="0" tIns="0" rIns="0" bIns="0" rtlCol="0" anchor="t">
            <a:noAutofit/>
          </a:bodyPr>
          <a:lstStyle/>
          <a:p>
            <a:endParaRPr lang="en-US" sz="450">
              <a:solidFill>
                <a:srgbClr val="8C8C8C"/>
              </a:solidFill>
              <a:latin typeface="Open Sans" panose="020B0606030504020204" pitchFamily="34" charset="0"/>
            </a:endParaRPr>
          </a:p>
        </p:txBody>
      </p:sp>
      <p:sp>
        <p:nvSpPr>
          <p:cNvPr id="15" name="Slide Number Placeholder 5">
            <a:extLst>
              <a:ext uri="{FF2B5EF4-FFF2-40B4-BE49-F238E27FC236}">
                <a16:creationId xmlns:a16="http://schemas.microsoft.com/office/drawing/2014/main" id="{66D372C4-CE77-4B22-85B0-30504F829E04}"/>
              </a:ext>
            </a:extLst>
          </p:cNvPr>
          <p:cNvSpPr>
            <a:spLocks noGrp="1"/>
          </p:cNvSpPr>
          <p:nvPr>
            <p:ph type="sldNum" sz="quarter" idx="4"/>
          </p:nvPr>
        </p:nvSpPr>
        <p:spPr>
          <a:xfrm>
            <a:off x="5242418" y="8620371"/>
            <a:ext cx="1543050" cy="486833"/>
          </a:xfrm>
          <a:prstGeom prst="rect">
            <a:avLst/>
          </a:prstGeom>
        </p:spPr>
        <p:txBody>
          <a:bodyPr vert="horz" lIns="91440" tIns="45720" rIns="91440" bIns="45720" rtlCol="0" anchor="ctr"/>
          <a:lstStyle>
            <a:lvl1pPr algn="r">
              <a:defRPr sz="675">
                <a:solidFill>
                  <a:schemeClr val="tx1">
                    <a:tint val="75000"/>
                  </a:schemeClr>
                </a:solidFill>
                <a:latin typeface="Open Sans" panose="020B0606030504020204" pitchFamily="34" charset="0"/>
              </a:defRPr>
            </a:lvl1pPr>
          </a:lstStyle>
          <a:p>
            <a:fld id="{3E0A8591-12E1-46DF-89C1-DFD6DB72AD4A}" type="slidenum">
              <a:rPr lang="en-US" smtClean="0"/>
              <a:pPr/>
              <a:t>‹#›</a:t>
            </a:fld>
            <a:endParaRPr lang="en-US"/>
          </a:p>
        </p:txBody>
      </p:sp>
      <p:pic>
        <p:nvPicPr>
          <p:cNvPr id="6" name="Picture 5" descr="Logo&#10;&#10;Description automatically generated">
            <a:extLst>
              <a:ext uri="{FF2B5EF4-FFF2-40B4-BE49-F238E27FC236}">
                <a16:creationId xmlns:a16="http://schemas.microsoft.com/office/drawing/2014/main" id="{0B47B35C-9231-4AA9-A026-F2A56DDB3589}"/>
              </a:ext>
            </a:extLst>
          </p:cNvPr>
          <p:cNvPicPr>
            <a:picLocks/>
          </p:cNvPicPr>
          <p:nvPr userDrawn="1"/>
        </p:nvPicPr>
        <p:blipFill>
          <a:blip r:embed="rId20">
            <a:alphaModFix/>
            <a:extLst>
              <a:ext uri="{28A0092B-C50C-407E-A947-70E740481C1C}">
                <a14:useLocalDpi xmlns:a14="http://schemas.microsoft.com/office/drawing/2010/main" val="0"/>
              </a:ext>
            </a:extLst>
          </a:blip>
          <a:stretch>
            <a:fillRect/>
          </a:stretch>
        </p:blipFill>
        <p:spPr>
          <a:xfrm>
            <a:off x="5835813" y="298365"/>
            <a:ext cx="685800" cy="685800"/>
          </a:xfrm>
          <a:prstGeom prst="rect">
            <a:avLst/>
          </a:prstGeom>
        </p:spPr>
      </p:pic>
    </p:spTree>
    <p:extLst>
      <p:ext uri="{BB962C8B-B14F-4D97-AF65-F5344CB8AC3E}">
        <p14:creationId xmlns:p14="http://schemas.microsoft.com/office/powerpoint/2010/main" val="91439221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2" r:id="rId13"/>
    <p:sldLayoutId id="2147483843" r:id="rId14"/>
    <p:sldLayoutId id="2147483844" r:id="rId15"/>
    <p:sldLayoutId id="2147483845" r:id="rId16"/>
    <p:sldLayoutId id="2147483846" r:id="rId17"/>
    <p:sldLayoutId id="2147483847" r:id="rId18"/>
  </p:sldLayoutIdLst>
  <p:hf hdr="0" ftr="0" dt="0"/>
  <p:txStyles>
    <p:titleStyle>
      <a:lvl1pPr algn="l" rtl="0" eaLnBrk="1" fontAlgn="base" hangingPunct="1">
        <a:lnSpc>
          <a:spcPct val="106000"/>
        </a:lnSpc>
        <a:spcBef>
          <a:spcPct val="0"/>
        </a:spcBef>
        <a:spcAft>
          <a:spcPct val="0"/>
        </a:spcAft>
        <a:defRPr sz="2025"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1" fontAlgn="base" hangingPunct="1">
        <a:lnSpc>
          <a:spcPct val="106000"/>
        </a:lnSpc>
        <a:spcBef>
          <a:spcPct val="0"/>
        </a:spcBef>
        <a:spcAft>
          <a:spcPct val="0"/>
        </a:spcAft>
        <a:defRPr sz="900" b="1">
          <a:solidFill>
            <a:schemeClr val="tx1"/>
          </a:solidFill>
          <a:latin typeface="Arial" charset="0"/>
        </a:defRPr>
      </a:lvl2pPr>
      <a:lvl3pPr algn="l" rtl="0" eaLnBrk="1" fontAlgn="base" hangingPunct="1">
        <a:lnSpc>
          <a:spcPct val="106000"/>
        </a:lnSpc>
        <a:spcBef>
          <a:spcPct val="0"/>
        </a:spcBef>
        <a:spcAft>
          <a:spcPct val="0"/>
        </a:spcAft>
        <a:defRPr sz="900" b="1">
          <a:solidFill>
            <a:schemeClr val="tx1"/>
          </a:solidFill>
          <a:latin typeface="Arial" charset="0"/>
        </a:defRPr>
      </a:lvl3pPr>
      <a:lvl4pPr algn="l" rtl="0" eaLnBrk="1" fontAlgn="base" hangingPunct="1">
        <a:lnSpc>
          <a:spcPct val="106000"/>
        </a:lnSpc>
        <a:spcBef>
          <a:spcPct val="0"/>
        </a:spcBef>
        <a:spcAft>
          <a:spcPct val="0"/>
        </a:spcAft>
        <a:defRPr sz="900" b="1">
          <a:solidFill>
            <a:schemeClr val="tx1"/>
          </a:solidFill>
          <a:latin typeface="Arial" charset="0"/>
        </a:defRPr>
      </a:lvl4pPr>
      <a:lvl5pPr algn="l" rtl="0" eaLnBrk="1" fontAlgn="base" hangingPunct="1">
        <a:lnSpc>
          <a:spcPct val="106000"/>
        </a:lnSpc>
        <a:spcBef>
          <a:spcPct val="0"/>
        </a:spcBef>
        <a:spcAft>
          <a:spcPct val="0"/>
        </a:spcAft>
        <a:defRPr sz="900" b="1">
          <a:solidFill>
            <a:schemeClr val="tx1"/>
          </a:solidFill>
          <a:latin typeface="Arial" charset="0"/>
        </a:defRPr>
      </a:lvl5pPr>
      <a:lvl6pPr marL="257172" algn="l" rtl="0" eaLnBrk="1" fontAlgn="base" hangingPunct="1">
        <a:lnSpc>
          <a:spcPct val="106000"/>
        </a:lnSpc>
        <a:spcBef>
          <a:spcPct val="0"/>
        </a:spcBef>
        <a:spcAft>
          <a:spcPct val="0"/>
        </a:spcAft>
        <a:defRPr sz="900" b="1">
          <a:solidFill>
            <a:schemeClr val="tx1"/>
          </a:solidFill>
          <a:latin typeface="Arial" charset="0"/>
        </a:defRPr>
      </a:lvl6pPr>
      <a:lvl7pPr marL="514343" algn="l" rtl="0" eaLnBrk="1" fontAlgn="base" hangingPunct="1">
        <a:lnSpc>
          <a:spcPct val="106000"/>
        </a:lnSpc>
        <a:spcBef>
          <a:spcPct val="0"/>
        </a:spcBef>
        <a:spcAft>
          <a:spcPct val="0"/>
        </a:spcAft>
        <a:defRPr sz="900" b="1">
          <a:solidFill>
            <a:schemeClr val="tx1"/>
          </a:solidFill>
          <a:latin typeface="Arial" charset="0"/>
        </a:defRPr>
      </a:lvl7pPr>
      <a:lvl8pPr marL="771515" algn="l" rtl="0" eaLnBrk="1" fontAlgn="base" hangingPunct="1">
        <a:lnSpc>
          <a:spcPct val="106000"/>
        </a:lnSpc>
        <a:spcBef>
          <a:spcPct val="0"/>
        </a:spcBef>
        <a:spcAft>
          <a:spcPct val="0"/>
        </a:spcAft>
        <a:defRPr sz="900" b="1">
          <a:solidFill>
            <a:schemeClr val="tx1"/>
          </a:solidFill>
          <a:latin typeface="Arial" charset="0"/>
        </a:defRPr>
      </a:lvl8pPr>
      <a:lvl9pPr marL="1028688" algn="l" rtl="0" eaLnBrk="1" fontAlgn="base" hangingPunct="1">
        <a:lnSpc>
          <a:spcPct val="106000"/>
        </a:lnSpc>
        <a:spcBef>
          <a:spcPct val="0"/>
        </a:spcBef>
        <a:spcAft>
          <a:spcPct val="0"/>
        </a:spcAft>
        <a:defRPr sz="900" b="1">
          <a:solidFill>
            <a:schemeClr val="tx1"/>
          </a:solidFill>
          <a:latin typeface="Arial" charset="0"/>
        </a:defRPr>
      </a:lvl9pPr>
    </p:titleStyle>
    <p:bodyStyle>
      <a:lvl1pPr marL="0" indent="0" algn="l" rtl="0" eaLnBrk="1" fontAlgn="base" hangingPunct="1">
        <a:lnSpc>
          <a:spcPct val="106000"/>
        </a:lnSpc>
        <a:spcBef>
          <a:spcPct val="80000"/>
        </a:spcBef>
        <a:spcAft>
          <a:spcPct val="0"/>
        </a:spcAft>
        <a:buClr>
          <a:schemeClr val="tx1"/>
        </a:buClr>
        <a:buSzPct val="80000"/>
        <a:buFont typeface="Wingdings" pitchFamily="2" charset="2"/>
        <a:buNone/>
        <a:defRPr sz="788">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8580" indent="-77689" algn="l" rtl="0" eaLnBrk="1" fontAlgn="base" hangingPunct="1">
        <a:lnSpc>
          <a:spcPct val="106000"/>
        </a:lnSpc>
        <a:spcBef>
          <a:spcPct val="80000"/>
        </a:spcBef>
        <a:spcAft>
          <a:spcPct val="0"/>
        </a:spcAft>
        <a:buClr>
          <a:schemeClr val="tx1"/>
        </a:buClr>
        <a:buFont typeface="Wingdings 2" pitchFamily="18" charset="2"/>
        <a:buChar char="¡"/>
        <a:defRPr sz="788">
          <a:solidFill>
            <a:schemeClr val="tx1"/>
          </a:solidFill>
          <a:latin typeface="+mn-lt"/>
        </a:defRPr>
      </a:lvl2pPr>
      <a:lvl3pPr marL="149124" indent="-69651" algn="l" rtl="0" eaLnBrk="1" fontAlgn="base" hangingPunct="1">
        <a:lnSpc>
          <a:spcPct val="106000"/>
        </a:lnSpc>
        <a:spcBef>
          <a:spcPct val="40000"/>
        </a:spcBef>
        <a:spcAft>
          <a:spcPct val="0"/>
        </a:spcAft>
        <a:buClr>
          <a:schemeClr val="tx1"/>
        </a:buClr>
        <a:buFont typeface="Symbol" pitchFamily="18" charset="2"/>
        <a:buChar char="-"/>
        <a:defRPr sz="619">
          <a:solidFill>
            <a:schemeClr val="tx1"/>
          </a:solidFill>
          <a:latin typeface="+mn-lt"/>
        </a:defRPr>
      </a:lvl3pPr>
      <a:lvl4pPr marL="213418"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4pPr>
      <a:lvl5pPr marL="277711" indent="-63401" algn="l" rtl="0" eaLnBrk="1" fontAlgn="base" hangingPunct="1">
        <a:lnSpc>
          <a:spcPct val="106000"/>
        </a:lnSpc>
        <a:spcBef>
          <a:spcPct val="20000"/>
        </a:spcBef>
        <a:spcAft>
          <a:spcPct val="0"/>
        </a:spcAft>
        <a:buClr>
          <a:schemeClr val="tx1"/>
        </a:buClr>
        <a:buChar char="•"/>
        <a:defRPr sz="619">
          <a:solidFill>
            <a:schemeClr val="tx1"/>
          </a:solidFill>
          <a:latin typeface="+mn-lt"/>
        </a:defRPr>
      </a:lvl5pPr>
      <a:lvl6pPr marL="534883"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6pPr>
      <a:lvl7pPr marL="792054"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7pPr>
      <a:lvl8pPr marL="1049226"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8pPr>
      <a:lvl9pPr marL="1306398" indent="-63401" algn="l" rtl="0" eaLnBrk="1" fontAlgn="base" hangingPunct="1">
        <a:lnSpc>
          <a:spcPct val="106000"/>
        </a:lnSpc>
        <a:spcBef>
          <a:spcPct val="20000"/>
        </a:spcBef>
        <a:spcAft>
          <a:spcPct val="0"/>
        </a:spcAft>
        <a:buClr>
          <a:schemeClr val="tx1"/>
        </a:buClr>
        <a:buChar char="•"/>
        <a:defRPr sz="563">
          <a:solidFill>
            <a:schemeClr val="tx1"/>
          </a:solidFill>
          <a:latin typeface="+mn-lt"/>
        </a:defRPr>
      </a:lvl9pPr>
    </p:bodyStyle>
    <p:otherStyle>
      <a:defPPr>
        <a:defRPr lang="en-US"/>
      </a:defPPr>
      <a:lvl1pPr marL="0" algn="l" defTabSz="514343" rtl="0" eaLnBrk="1" latinLnBrk="0" hangingPunct="1">
        <a:defRPr sz="1013" kern="1200">
          <a:solidFill>
            <a:schemeClr val="tx1"/>
          </a:solidFill>
          <a:latin typeface="+mn-lt"/>
          <a:ea typeface="+mn-ea"/>
          <a:cs typeface="+mn-cs"/>
        </a:defRPr>
      </a:lvl1pPr>
      <a:lvl2pPr marL="257172" algn="l" defTabSz="514343" rtl="0" eaLnBrk="1" latinLnBrk="0" hangingPunct="1">
        <a:defRPr sz="1013" kern="1200">
          <a:solidFill>
            <a:schemeClr val="tx1"/>
          </a:solidFill>
          <a:latin typeface="+mn-lt"/>
          <a:ea typeface="+mn-ea"/>
          <a:cs typeface="+mn-cs"/>
        </a:defRPr>
      </a:lvl2pPr>
      <a:lvl3pPr marL="514343" algn="l" defTabSz="514343" rtl="0" eaLnBrk="1" latinLnBrk="0" hangingPunct="1">
        <a:defRPr sz="1013" kern="1200">
          <a:solidFill>
            <a:schemeClr val="tx1"/>
          </a:solidFill>
          <a:latin typeface="+mn-lt"/>
          <a:ea typeface="+mn-ea"/>
          <a:cs typeface="+mn-cs"/>
        </a:defRPr>
      </a:lvl3pPr>
      <a:lvl4pPr marL="771515" algn="l" defTabSz="514343" rtl="0" eaLnBrk="1" latinLnBrk="0" hangingPunct="1">
        <a:defRPr sz="1013" kern="1200">
          <a:solidFill>
            <a:schemeClr val="tx1"/>
          </a:solidFill>
          <a:latin typeface="+mn-lt"/>
          <a:ea typeface="+mn-ea"/>
          <a:cs typeface="+mn-cs"/>
        </a:defRPr>
      </a:lvl4pPr>
      <a:lvl5pPr marL="1028688" algn="l" defTabSz="514343" rtl="0" eaLnBrk="1" latinLnBrk="0" hangingPunct="1">
        <a:defRPr sz="1013" kern="1200">
          <a:solidFill>
            <a:schemeClr val="tx1"/>
          </a:solidFill>
          <a:latin typeface="+mn-lt"/>
          <a:ea typeface="+mn-ea"/>
          <a:cs typeface="+mn-cs"/>
        </a:defRPr>
      </a:lvl5pPr>
      <a:lvl6pPr marL="1285859" algn="l" defTabSz="514343" rtl="0" eaLnBrk="1" latinLnBrk="0" hangingPunct="1">
        <a:defRPr sz="1013" kern="1200">
          <a:solidFill>
            <a:schemeClr val="tx1"/>
          </a:solidFill>
          <a:latin typeface="+mn-lt"/>
          <a:ea typeface="+mn-ea"/>
          <a:cs typeface="+mn-cs"/>
        </a:defRPr>
      </a:lvl6pPr>
      <a:lvl7pPr marL="1543031" algn="l" defTabSz="514343" rtl="0" eaLnBrk="1" latinLnBrk="0" hangingPunct="1">
        <a:defRPr sz="1013" kern="1200">
          <a:solidFill>
            <a:schemeClr val="tx1"/>
          </a:solidFill>
          <a:latin typeface="+mn-lt"/>
          <a:ea typeface="+mn-ea"/>
          <a:cs typeface="+mn-cs"/>
        </a:defRPr>
      </a:lvl7pPr>
      <a:lvl8pPr marL="1800203" algn="l" defTabSz="514343" rtl="0" eaLnBrk="1" latinLnBrk="0" hangingPunct="1">
        <a:defRPr sz="1013" kern="1200">
          <a:solidFill>
            <a:schemeClr val="tx1"/>
          </a:solidFill>
          <a:latin typeface="+mn-lt"/>
          <a:ea typeface="+mn-ea"/>
          <a:cs typeface="+mn-cs"/>
        </a:defRPr>
      </a:lvl8pPr>
      <a:lvl9pPr marL="2057374" algn="l" defTabSz="51434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578D384D-6A23-436C-98F0-DA12A7EDEA06}"/>
              </a:ext>
            </a:extLst>
          </p:cNvPr>
          <p:cNvSpPr>
            <a:spLocks noGrp="1"/>
          </p:cNvSpPr>
          <p:nvPr>
            <p:ph sz="quarter" idx="4294967295"/>
          </p:nvPr>
        </p:nvSpPr>
        <p:spPr>
          <a:xfrm>
            <a:off x="341225" y="1360829"/>
            <a:ext cx="6175549" cy="2104546"/>
          </a:xfrm>
          <a:prstGeom prst="rect">
            <a:avLst/>
          </a:prstGeom>
        </p:spPr>
        <p:txBody>
          <a:bodyPr/>
          <a:lstStyle/>
          <a:p>
            <a:pPr algn="l" fontAlgn="ctr"/>
            <a:r>
              <a:rPr lang="en-US" sz="1200" dirty="0"/>
              <a:t>The DOC Succession Planning and Management maturity framework is used to guide the planning, execution, and evaluation of talent management and succession planning activities. It sets a framework to efficiently and effectively recruit, develop, retain and deploy the workforce, and build a pipeline of talent for leadership, Mission Critical Occupations (MCO), and key positions for current and future missions. The model enables the organization to set a succession planning and management vision, document leadership requirements and human capital gaps, create and implement strategies to enhance identified strengths and address identified gaps, and measure progress against identified success metrics. </a:t>
            </a:r>
          </a:p>
          <a:p>
            <a:pPr algn="l" fontAlgn="ctr">
              <a:lnSpc>
                <a:spcPts val="1440"/>
              </a:lnSpc>
            </a:pPr>
            <a:endParaRPr lang="en-US" sz="1200" dirty="0"/>
          </a:p>
          <a:p>
            <a:pPr algn="l" fontAlgn="ctr"/>
            <a:endParaRPr lang="en-US" sz="1200" dirty="0"/>
          </a:p>
        </p:txBody>
      </p:sp>
      <p:sp>
        <p:nvSpPr>
          <p:cNvPr id="2" name="Title 1">
            <a:extLst>
              <a:ext uri="{FF2B5EF4-FFF2-40B4-BE49-F238E27FC236}">
                <a16:creationId xmlns:a16="http://schemas.microsoft.com/office/drawing/2014/main" id="{AA9D2AC8-9716-478B-8BEA-1E498CD937EB}"/>
              </a:ext>
            </a:extLst>
          </p:cNvPr>
          <p:cNvSpPr>
            <a:spLocks noGrp="1"/>
          </p:cNvSpPr>
          <p:nvPr>
            <p:ph type="title"/>
          </p:nvPr>
        </p:nvSpPr>
        <p:spPr>
          <a:xfrm>
            <a:off x="145011" y="647568"/>
            <a:ext cx="5522364" cy="537009"/>
          </a:xfrm>
        </p:spPr>
        <p:txBody>
          <a:bodyPr/>
          <a:lstStyle/>
          <a:p>
            <a:r>
              <a:rPr lang="en-US" sz="1800" dirty="0"/>
              <a:t>Department of Commerce (DOC) Succession Planning &amp; Management Framework</a:t>
            </a:r>
          </a:p>
        </p:txBody>
      </p:sp>
      <p:grpSp>
        <p:nvGrpSpPr>
          <p:cNvPr id="44" name="Google Shape;144;p17">
            <a:extLst>
              <a:ext uri="{FF2B5EF4-FFF2-40B4-BE49-F238E27FC236}">
                <a16:creationId xmlns:a16="http://schemas.microsoft.com/office/drawing/2014/main" id="{4975E209-9874-40C2-91E1-49FCB7C8D4BA}"/>
              </a:ext>
            </a:extLst>
          </p:cNvPr>
          <p:cNvGrpSpPr/>
          <p:nvPr/>
        </p:nvGrpSpPr>
        <p:grpSpPr>
          <a:xfrm>
            <a:off x="0" y="1226983"/>
            <a:ext cx="6320560" cy="91440"/>
            <a:chOff x="284480" y="2698884"/>
            <a:chExt cx="7207592" cy="109672"/>
          </a:xfrm>
        </p:grpSpPr>
        <p:sp>
          <p:nvSpPr>
            <p:cNvPr id="45" name="Google Shape;145;p17">
              <a:extLst>
                <a:ext uri="{FF2B5EF4-FFF2-40B4-BE49-F238E27FC236}">
                  <a16:creationId xmlns:a16="http://schemas.microsoft.com/office/drawing/2014/main" id="{0522DD2A-14A3-45BC-8C5A-8D7401561E2F}"/>
                </a:ext>
              </a:extLst>
            </p:cNvPr>
            <p:cNvSpPr/>
            <p:nvPr/>
          </p:nvSpPr>
          <p:spPr>
            <a:xfrm>
              <a:off x="284480" y="2698884"/>
              <a:ext cx="5228655" cy="109672"/>
            </a:xfrm>
            <a:prstGeom prst="rect">
              <a:avLst/>
            </a:prstGeom>
            <a:solidFill>
              <a:srgbClr val="FEE676"/>
            </a:solidFill>
            <a:ln>
              <a:noFill/>
            </a:ln>
          </p:spPr>
          <p:txBody>
            <a:bodyPr spcFirstLastPara="1" wrap="square" lIns="91425" tIns="45700" rIns="91425" bIns="45700" anchor="t" anchorCtr="0">
              <a:noAutofit/>
            </a:bodyPr>
            <a:lstStyle/>
            <a:p>
              <a:pPr>
                <a:buClr>
                  <a:srgbClr val="000000"/>
                </a:buClr>
                <a:defRPr/>
              </a:pPr>
              <a:endParaRPr kern="0">
                <a:solidFill>
                  <a:srgbClr val="000000"/>
                </a:solidFill>
                <a:latin typeface="Verdana"/>
                <a:ea typeface="Verdana"/>
                <a:cs typeface="Verdana"/>
                <a:sym typeface="Verdana"/>
              </a:endParaRPr>
            </a:p>
          </p:txBody>
        </p:sp>
        <p:sp>
          <p:nvSpPr>
            <p:cNvPr id="46" name="Google Shape;146;p17">
              <a:extLst>
                <a:ext uri="{FF2B5EF4-FFF2-40B4-BE49-F238E27FC236}">
                  <a16:creationId xmlns:a16="http://schemas.microsoft.com/office/drawing/2014/main" id="{77142B60-43C1-42EB-ACEB-8E633ED90E4E}"/>
                </a:ext>
              </a:extLst>
            </p:cNvPr>
            <p:cNvSpPr/>
            <p:nvPr/>
          </p:nvSpPr>
          <p:spPr>
            <a:xfrm>
              <a:off x="5512208" y="2698884"/>
              <a:ext cx="1979864" cy="109672"/>
            </a:xfrm>
            <a:prstGeom prst="rect">
              <a:avLst/>
            </a:prstGeom>
            <a:solidFill>
              <a:srgbClr val="59C1F7"/>
            </a:solidFill>
            <a:ln>
              <a:noFill/>
            </a:ln>
          </p:spPr>
          <p:txBody>
            <a:bodyPr spcFirstLastPara="1" wrap="square" lIns="91425" tIns="45700" rIns="91425" bIns="45700" anchor="t" anchorCtr="0">
              <a:noAutofit/>
            </a:bodyPr>
            <a:lstStyle/>
            <a:p>
              <a:pPr>
                <a:buClr>
                  <a:srgbClr val="000000"/>
                </a:buClr>
                <a:defRPr/>
              </a:pPr>
              <a:endParaRPr kern="0">
                <a:solidFill>
                  <a:srgbClr val="000000"/>
                </a:solidFill>
                <a:latin typeface="Verdana"/>
                <a:ea typeface="Verdana"/>
                <a:cs typeface="Verdana"/>
                <a:sym typeface="Verdana"/>
              </a:endParaRPr>
            </a:p>
          </p:txBody>
        </p:sp>
      </p:grpSp>
      <p:pic>
        <p:nvPicPr>
          <p:cNvPr id="5" name="Picture 4">
            <a:extLst>
              <a:ext uri="{FF2B5EF4-FFF2-40B4-BE49-F238E27FC236}">
                <a16:creationId xmlns:a16="http://schemas.microsoft.com/office/drawing/2014/main" id="{9C1B40D2-1562-4F27-9A3A-37E390465FEE}"/>
              </a:ext>
            </a:extLst>
          </p:cNvPr>
          <p:cNvPicPr>
            <a:picLocks noChangeAspect="1"/>
          </p:cNvPicPr>
          <p:nvPr/>
        </p:nvPicPr>
        <p:blipFill>
          <a:blip r:embed="rId3"/>
          <a:stretch>
            <a:fillRect/>
          </a:stretch>
        </p:blipFill>
        <p:spPr>
          <a:xfrm>
            <a:off x="479149" y="3370521"/>
            <a:ext cx="5899699" cy="5349457"/>
          </a:xfrm>
          <a:prstGeom prst="rect">
            <a:avLst/>
          </a:prstGeom>
        </p:spPr>
      </p:pic>
      <p:sp>
        <p:nvSpPr>
          <p:cNvPr id="11" name="Slide Number Placeholder 3">
            <a:extLst>
              <a:ext uri="{FF2B5EF4-FFF2-40B4-BE49-F238E27FC236}">
                <a16:creationId xmlns:a16="http://schemas.microsoft.com/office/drawing/2014/main" id="{A57062F6-90F1-4468-96A5-7E1310415FF7}"/>
              </a:ext>
            </a:extLst>
          </p:cNvPr>
          <p:cNvSpPr txBox="1">
            <a:spLocks/>
          </p:cNvSpPr>
          <p:nvPr/>
        </p:nvSpPr>
        <p:spPr>
          <a:xfrm>
            <a:off x="4080858" y="8778875"/>
            <a:ext cx="2743200" cy="365125"/>
          </a:xfrm>
          <a:prstGeom prst="rect">
            <a:avLst/>
          </a:prstGeom>
        </p:spPr>
        <p:txBody>
          <a:bodyPr vert="horz" lIns="91440" tIns="45720" rIns="91440" bIns="45720" rtlCol="0" anchor="ctr"/>
          <a:lstStyle>
            <a:defPPr>
              <a:defRPr lang="en-US"/>
            </a:defPPr>
            <a:lvl1pPr marR="0" lvl="0" indent="0" algn="r" fontAlgn="auto">
              <a:lnSpc>
                <a:spcPct val="100000"/>
              </a:lnSpc>
              <a:spcBef>
                <a:spcPts val="0"/>
              </a:spcBef>
              <a:spcAft>
                <a:spcPts val="0"/>
              </a:spcAft>
              <a:buClrTx/>
              <a:buSzTx/>
              <a:buFontTx/>
              <a:buNone/>
              <a:tabLst/>
              <a:defRPr kumimoji="0" sz="1200" b="0" i="0" u="none" strike="noStrike" cap="none" spc="0" normalizeH="0" baseline="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E0A8591-12E1-46DF-89C1-DFD6DB72AD4A}" type="slidenum">
              <a:rPr kumimoji="0" lang="en-US" sz="1200" b="0" i="0" u="none" strike="noStrike" kern="1200" cap="none" spc="0" normalizeH="0" baseline="0" noProof="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838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ensus HRD Template_Content">
  <a:themeElements>
    <a:clrScheme name="Custom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003399"/>
      </a:hlink>
      <a:folHlink>
        <a:srgbClr val="709FFF"/>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3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4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5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7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8_Census HRD Template_Content">
  <a:themeElements>
    <a:clrScheme name="Custom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003399"/>
      </a:hlink>
      <a:folHlink>
        <a:srgbClr val="709FFF"/>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9_Census HRD Template_Content">
  <a:themeElements>
    <a:clrScheme name="Custom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003399"/>
      </a:hlink>
      <a:folHlink>
        <a:srgbClr val="709FFF"/>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0_Census HRD Template_Content">
  <a:themeElements>
    <a:clrScheme name="Custom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003399"/>
      </a:hlink>
      <a:folHlink>
        <a:srgbClr val="709FFF"/>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4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Census HRD Template_Content">
  <a:themeElements>
    <a:clrScheme name="Custom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003399"/>
      </a:hlink>
      <a:folHlink>
        <a:srgbClr val="709FFF"/>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1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2_Census HRD Template_Content">
  <a:themeElements>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Report Template_REL2_0325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noFill/>
          <a:prstDash val="solid"/>
          <a:round/>
          <a:headEnd type="none" w="med" len="med"/>
          <a:tailEnd type="none" w="med" len="med"/>
        </a:ln>
        <a:effectLst/>
      </a:spPr>
      <a:bodyPr vert="horz" wrap="square" lIns="73152" tIns="73152" rIns="73152" bIns="73152" numCol="1" anchor="ctr" anchorCtr="1" compatLnSpc="1">
        <a:prstTxWarp prst="textNoShape">
          <a:avLst/>
        </a:prstTxWarp>
      </a:bodyPr>
      <a:lstStyle>
        <a:defPPr marL="0" marR="0" indent="0" algn="ctr" defTabSz="914400" rtl="0" eaLnBrk="0" fontAlgn="base" latinLnBrk="0" hangingPunct="0">
          <a:lnSpc>
            <a:spcPct val="106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Arial" charset="0"/>
          </a:defRPr>
        </a:defPPr>
      </a:lstStyle>
    </a:lnDef>
  </a:objectDefaults>
  <a:extraClrSchemeLst>
    <a:extraClrScheme>
      <a:clrScheme name="US Consulting Report Template_REL2_032508 1">
        <a:dk1>
          <a:srgbClr val="000000"/>
        </a:dk1>
        <a:lt1>
          <a:srgbClr val="FFFFFF"/>
        </a:lt1>
        <a:dk2>
          <a:srgbClr val="99CC00"/>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orkProduct xmlns="e7f419ab-9b89-4cc5-9260-f5833d072e3e" xsi:nil="true"/>
    <SharedWithUsers xmlns="86745ccc-d7be-4015-bb9f-4a211aa99f2b">
      <UserInfo>
        <DisplayName>Duncan, Anna</DisplayName>
        <AccountId>16</AccountId>
        <AccountType/>
      </UserInfo>
      <UserInfo>
        <DisplayName>Suttoni, Sarah</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E160804CBE2C449090FED0463F66BA" ma:contentTypeVersion="14" ma:contentTypeDescription="Create a new document." ma:contentTypeScope="" ma:versionID="d29fda8cc350c181903fc911b119a33a">
  <xsd:schema xmlns:xsd="http://www.w3.org/2001/XMLSchema" xmlns:xs="http://www.w3.org/2001/XMLSchema" xmlns:p="http://schemas.microsoft.com/office/2006/metadata/properties" xmlns:ns2="e7f419ab-9b89-4cc5-9260-f5833d072e3e" xmlns:ns3="86745ccc-d7be-4015-bb9f-4a211aa99f2b" targetNamespace="http://schemas.microsoft.com/office/2006/metadata/properties" ma:root="true" ma:fieldsID="bdc31fea5e65ba4c2110a56cdd770074" ns2:_="" ns3:_="">
    <xsd:import namespace="e7f419ab-9b89-4cc5-9260-f5833d072e3e"/>
    <xsd:import namespace="86745ccc-d7be-4015-bb9f-4a211aa99f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WorkProdu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f419ab-9b89-4cc5-9260-f5833d072e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WorkProduct" ma:index="19" nillable="true" ma:displayName="Work Product" ma:format="Dropdown" ma:internalName="WorkProduc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745ccc-d7be-4015-bb9f-4a211aa99f2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068409-64D0-4B35-9985-3AB16011C135}">
  <ds:schemaRef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terms/"/>
    <ds:schemaRef ds:uri="http://www.w3.org/XML/1998/namespace"/>
    <ds:schemaRef ds:uri="http://purl.org/dc/elements/1.1/"/>
    <ds:schemaRef ds:uri="86745ccc-d7be-4015-bb9f-4a211aa99f2b"/>
    <ds:schemaRef ds:uri="e7f419ab-9b89-4cc5-9260-f5833d072e3e"/>
  </ds:schemaRefs>
</ds:datastoreItem>
</file>

<file path=customXml/itemProps2.xml><?xml version="1.0" encoding="utf-8"?>
<ds:datastoreItem xmlns:ds="http://schemas.openxmlformats.org/officeDocument/2006/customXml" ds:itemID="{F929C4C9-EF22-4157-8E38-3AA56592DE11}">
  <ds:schemaRefs>
    <ds:schemaRef ds:uri="http://schemas.microsoft.com/sharepoint/v3/contenttype/forms"/>
  </ds:schemaRefs>
</ds:datastoreItem>
</file>

<file path=customXml/itemProps3.xml><?xml version="1.0" encoding="utf-8"?>
<ds:datastoreItem xmlns:ds="http://schemas.openxmlformats.org/officeDocument/2006/customXml" ds:itemID="{08349F6A-0E2D-4CAE-B42B-0B97874E7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f419ab-9b89-4cc5-9260-f5833d072e3e"/>
    <ds:schemaRef ds:uri="86745ccc-d7be-4015-bb9f-4a211aa99f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179</TotalTime>
  <Words>392</Words>
  <Application>Microsoft Office PowerPoint</Application>
  <PresentationFormat>Letter Paper (8.5x11 in)</PresentationFormat>
  <Paragraphs>11</Paragraphs>
  <Slides>1</Slides>
  <Notes>1</Notes>
  <HiddenSlides>0</HiddenSlides>
  <MMClips>0</MMClips>
  <ScaleCrop>false</ScaleCrop>
  <HeadingPairs>
    <vt:vector size="8" baseType="variant">
      <vt:variant>
        <vt:lpstr>Fonts Used</vt:lpstr>
      </vt:variant>
      <vt:variant>
        <vt:i4>8</vt:i4>
      </vt:variant>
      <vt:variant>
        <vt:lpstr>Theme</vt:lpstr>
      </vt:variant>
      <vt:variant>
        <vt:i4>19</vt:i4>
      </vt:variant>
      <vt:variant>
        <vt:lpstr>Embedded OLE Servers</vt:lpstr>
      </vt:variant>
      <vt:variant>
        <vt:i4>1</vt:i4>
      </vt:variant>
      <vt:variant>
        <vt:lpstr>Slide Titles</vt:lpstr>
      </vt:variant>
      <vt:variant>
        <vt:i4>1</vt:i4>
      </vt:variant>
    </vt:vector>
  </HeadingPairs>
  <TitlesOfParts>
    <vt:vector size="29" baseType="lpstr">
      <vt:lpstr>Arial</vt:lpstr>
      <vt:lpstr>Calibri</vt:lpstr>
      <vt:lpstr>Chronicle Display Black</vt:lpstr>
      <vt:lpstr>Open Sans</vt:lpstr>
      <vt:lpstr>Symbol</vt:lpstr>
      <vt:lpstr>Verdana</vt:lpstr>
      <vt:lpstr>Wingdings</vt:lpstr>
      <vt:lpstr>Wingdings 2</vt:lpstr>
      <vt:lpstr>2_Census HRD Template_Content</vt:lpstr>
      <vt:lpstr>14_Census HRD Template_Content</vt:lpstr>
      <vt:lpstr>15_Census HRD Template_Content</vt:lpstr>
      <vt:lpstr>16_Census HRD Template_Content</vt:lpstr>
      <vt:lpstr>18_Census HRD Template_Content</vt:lpstr>
      <vt:lpstr>19_Census HRD Template_Content</vt:lpstr>
      <vt:lpstr>20_Census HRD Template_Content</vt:lpstr>
      <vt:lpstr>21_Census HRD Template_Content</vt:lpstr>
      <vt:lpstr>22_Census HRD Template_Content</vt:lpstr>
      <vt:lpstr>23_Census HRD Template_Content</vt:lpstr>
      <vt:lpstr>3_Census HRD Template_Content</vt:lpstr>
      <vt:lpstr>24_Census HRD Template_Content</vt:lpstr>
      <vt:lpstr>25_Census HRD Template_Content</vt:lpstr>
      <vt:lpstr>26_Census HRD Template_Content</vt:lpstr>
      <vt:lpstr>27_Census HRD Template_Content</vt:lpstr>
      <vt:lpstr>28_Census HRD Template_Content</vt:lpstr>
      <vt:lpstr>6_Census HRD Template_Content</vt:lpstr>
      <vt:lpstr>29_Census HRD Template_Content</vt:lpstr>
      <vt:lpstr>30_Census HRD Template_Content</vt:lpstr>
      <vt:lpstr>think-cell Slide</vt:lpstr>
      <vt:lpstr>Department of Commerce (DOC) Succession Planning &amp; Management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Prendergast, Anne</dc:creator>
  <cp:lastModifiedBy>Suttoni, Sarah</cp:lastModifiedBy>
  <cp:revision>10</cp:revision>
  <dcterms:created xsi:type="dcterms:W3CDTF">2021-03-30T15:22:11Z</dcterms:created>
  <dcterms:modified xsi:type="dcterms:W3CDTF">2022-08-03T19:37:49Z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0x010100FCE160804CBE2C449090FED0463F66BA</vt:lpwstr>
  </property>
  <property fmtid="{D5CDD505-2E9C-101B-9397-08002B2CF9AE}" pid="3" name="MSIP_Label_ea60d57e-af5b-4752-ac57-3e4f28ca11dc_Enabled">
    <vt:lpwstr>true</vt:lpwstr>
  </property>
  <property fmtid="{D5CDD505-2E9C-101B-9397-08002B2CF9AE}" pid="4" name="MSIP_Label_ea60d57e-af5b-4752-ac57-3e4f28ca11dc_SetDate">
    <vt:lpwstr>2021-06-04T17:18:37Z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346d8997-e943-4c92-967d-ac1900b9b24e</vt:lpwstr>
  </property>
  <property fmtid="{D5CDD505-2E9C-101B-9397-08002B2CF9AE}" pid="9" name="MSIP_Label_ea60d57e-af5b-4752-ac57-3e4f28ca11dc_ContentBits">
    <vt:lpwstr>0</vt:lpwstr>
  </property>
</Properties>
</file>